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5"/>
  </p:notesMasterIdLst>
  <p:handoutMasterIdLst>
    <p:handoutMasterId r:id="rId56"/>
  </p:handoutMasterIdLst>
  <p:sldIdLst>
    <p:sldId id="2327" r:id="rId5"/>
    <p:sldId id="2408" r:id="rId6"/>
    <p:sldId id="2053" r:id="rId7"/>
    <p:sldId id="2435" r:id="rId8"/>
    <p:sldId id="1897" r:id="rId9"/>
    <p:sldId id="2404" r:id="rId10"/>
    <p:sldId id="2396" r:id="rId11"/>
    <p:sldId id="1928" r:id="rId12"/>
    <p:sldId id="2409" r:id="rId13"/>
    <p:sldId id="2411" r:id="rId14"/>
    <p:sldId id="2413" r:id="rId15"/>
    <p:sldId id="2390" r:id="rId16"/>
    <p:sldId id="2379" r:id="rId17"/>
    <p:sldId id="2433" r:id="rId18"/>
    <p:sldId id="2434" r:id="rId19"/>
    <p:sldId id="2054" r:id="rId20"/>
    <p:sldId id="2326" r:id="rId21"/>
    <p:sldId id="2321" r:id="rId22"/>
    <p:sldId id="2403" r:id="rId23"/>
    <p:sldId id="2414" r:id="rId24"/>
    <p:sldId id="2415" r:id="rId25"/>
    <p:sldId id="2317" r:id="rId26"/>
    <p:sldId id="1942" r:id="rId27"/>
    <p:sldId id="2401" r:id="rId28"/>
    <p:sldId id="2402" r:id="rId29"/>
    <p:sldId id="2406" r:id="rId30"/>
    <p:sldId id="2407" r:id="rId31"/>
    <p:sldId id="2416" r:id="rId32"/>
    <p:sldId id="2024" r:id="rId33"/>
    <p:sldId id="2063" r:id="rId34"/>
    <p:sldId id="1927" r:id="rId35"/>
    <p:sldId id="2417" r:id="rId36"/>
    <p:sldId id="2419" r:id="rId37"/>
    <p:sldId id="2420" r:id="rId38"/>
    <p:sldId id="2421" r:id="rId39"/>
    <p:sldId id="2422" r:id="rId40"/>
    <p:sldId id="2423" r:id="rId41"/>
    <p:sldId id="2424" r:id="rId42"/>
    <p:sldId id="2400" r:id="rId43"/>
    <p:sldId id="2425" r:id="rId44"/>
    <p:sldId id="2426" r:id="rId45"/>
    <p:sldId id="2427" r:id="rId46"/>
    <p:sldId id="2428" r:id="rId47"/>
    <p:sldId id="2429" r:id="rId48"/>
    <p:sldId id="2430" r:id="rId49"/>
    <p:sldId id="2431" r:id="rId50"/>
    <p:sldId id="2432" r:id="rId51"/>
    <p:sldId id="1929" r:id="rId52"/>
    <p:sldId id="2337" r:id="rId53"/>
    <p:sldId id="2436" r:id="rId54"/>
  </p:sldIdLst>
  <p:sldSz cx="12192000" cy="6858000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5962C-70D6-BAF5-44CA-36012E4945C3}" name="Jeanne Kreis" initials="JK" userId="S::jeanne.kreis@swisstransplant.org::b50bbbee-14e4-4b10-824a-e8068892df0f" providerId="AD"/>
  <p188:author id="{7A123954-49E9-660C-A757-285E387E4AF1}" name="Stephanie Balliana" initials="SB" userId="S::stephanie.balliana2@swisstransplant.org::75da3182-c57c-4833-babf-1a25465518cf" providerId="AD"/>
  <p188:author id="{93B804CB-3DEA-2EA4-73F2-05DA90A0DD15}" name="Dhanushya Vasantharajah" initials="DV" userId="S::dhanushya.vasantharajah@swisstransplant.org::22b5bdd9-8b06-42fd-b0d3-da74472af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 Kreis" initials="JK" lastIdx="65" clrIdx="0">
    <p:extLst>
      <p:ext uri="{19B8F6BF-5375-455C-9EA6-DF929625EA0E}">
        <p15:presenceInfo xmlns:p15="http://schemas.microsoft.com/office/powerpoint/2012/main" userId="S::jeanne.kreis@swisstransplant.org::b50bbbee-14e4-4b10-824a-e8068892df0f" providerId="AD"/>
      </p:ext>
    </p:extLst>
  </p:cmAuthor>
  <p:cmAuthor id="2" name="Rahel Rohrer" initials="RR" lastIdx="77" clrIdx="1">
    <p:extLst>
      <p:ext uri="{19B8F6BF-5375-455C-9EA6-DF929625EA0E}">
        <p15:presenceInfo xmlns:p15="http://schemas.microsoft.com/office/powerpoint/2012/main" userId="S::rahel.rohrer@swisstransplant.org::5f83bae2-ab41-41c1-8607-cfcf39a3db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BE5"/>
    <a:srgbClr val="B0AD20"/>
    <a:srgbClr val="8BAD8F"/>
    <a:srgbClr val="D1CCBD"/>
    <a:srgbClr val="D98F8F"/>
    <a:srgbClr val="98BDC3"/>
    <a:srgbClr val="F2AF5C"/>
    <a:srgbClr val="F9DFBE"/>
    <a:srgbClr val="69D3C3"/>
    <a:srgbClr val="C8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D819AE-5DBD-45EC-AB49-D5F30437C624}" v="19" dt="2024-05-29T08:22:18.725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1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hel Rohrer" userId="5f83bae2-ab41-41c1-8607-cfcf39a3dbd4" providerId="ADAL" clId="{54CDBD20-CC2F-495B-AB37-9D0FF5651A7A}"/>
    <pc:docChg chg="undo custSel modSld">
      <pc:chgData name="Rahel Rohrer" userId="5f83bae2-ab41-41c1-8607-cfcf39a3dbd4" providerId="ADAL" clId="{54CDBD20-CC2F-495B-AB37-9D0FF5651A7A}" dt="2023-11-30T10:58:05.131" v="276" actId="9405"/>
      <pc:docMkLst>
        <pc:docMk/>
      </pc:docMkLst>
      <pc:sldChg chg="modSp mod">
        <pc:chgData name="Rahel Rohrer" userId="5f83bae2-ab41-41c1-8607-cfcf39a3dbd4" providerId="ADAL" clId="{54CDBD20-CC2F-495B-AB37-9D0FF5651A7A}" dt="2023-11-30T10:24:47.136" v="110" actId="20577"/>
        <pc:sldMkLst>
          <pc:docMk/>
          <pc:sldMk cId="3611651498" sldId="1943"/>
        </pc:sldMkLst>
        <pc:spChg chg="mod">
          <ac:chgData name="Rahel Rohrer" userId="5f83bae2-ab41-41c1-8607-cfcf39a3dbd4" providerId="ADAL" clId="{54CDBD20-CC2F-495B-AB37-9D0FF5651A7A}" dt="2023-11-30T10:24:47.136" v="110" actId="20577"/>
          <ac:spMkLst>
            <pc:docMk/>
            <pc:sldMk cId="3611651498" sldId="1943"/>
            <ac:spMk id="33" creationId="{DF5427E7-60E7-4D51-810D-8ED86DC42B48}"/>
          </ac:spMkLst>
        </pc:spChg>
      </pc:sldChg>
      <pc:sldChg chg="modSp mod">
        <pc:chgData name="Rahel Rohrer" userId="5f83bae2-ab41-41c1-8607-cfcf39a3dbd4" providerId="ADAL" clId="{54CDBD20-CC2F-495B-AB37-9D0FF5651A7A}" dt="2023-11-30T10:25:08.992" v="112" actId="20577"/>
        <pc:sldMkLst>
          <pc:docMk/>
          <pc:sldMk cId="2938914152" sldId="1946"/>
        </pc:sldMkLst>
        <pc:spChg chg="mod">
          <ac:chgData name="Rahel Rohrer" userId="5f83bae2-ab41-41c1-8607-cfcf39a3dbd4" providerId="ADAL" clId="{54CDBD20-CC2F-495B-AB37-9D0FF5651A7A}" dt="2023-11-30T10:25:08.992" v="112" actId="20577"/>
          <ac:spMkLst>
            <pc:docMk/>
            <pc:sldMk cId="2938914152" sldId="1946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30.327" v="157" actId="20577"/>
        <pc:sldMkLst>
          <pc:docMk/>
          <pc:sldMk cId="182532882" sldId="1963"/>
        </pc:sldMkLst>
        <pc:spChg chg="mod">
          <ac:chgData name="Rahel Rohrer" userId="5f83bae2-ab41-41c1-8607-cfcf39a3dbd4" providerId="ADAL" clId="{54CDBD20-CC2F-495B-AB37-9D0FF5651A7A}" dt="2023-11-30T10:35:30.327" v="157" actId="20577"/>
          <ac:spMkLst>
            <pc:docMk/>
            <pc:sldMk cId="182532882" sldId="1963"/>
            <ac:spMk id="21" creationId="{AEC908DF-29B6-45AC-961D-E87305CCD811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5:25.409" v="227"/>
        <pc:sldMkLst>
          <pc:docMk/>
          <pc:sldMk cId="162237235" sldId="1964"/>
        </pc:sldMkLst>
        <pc:spChg chg="mod">
          <ac:chgData name="Rahel Rohrer" userId="5f83bae2-ab41-41c1-8607-cfcf39a3dbd4" providerId="ADAL" clId="{54CDBD20-CC2F-495B-AB37-9D0FF5651A7A}" dt="2023-11-30T10:28:53.150" v="127" actId="20577"/>
          <ac:spMkLst>
            <pc:docMk/>
            <pc:sldMk cId="162237235" sldId="1964"/>
            <ac:spMk id="3" creationId="{42122B0E-2375-45C8-871D-571F53F81C49}"/>
          </ac:spMkLst>
        </pc:spChg>
        <pc:grpChg chg="del mod">
          <ac:chgData name="Rahel Rohrer" userId="5f83bae2-ab41-41c1-8607-cfcf39a3dbd4" providerId="ADAL" clId="{54CDBD20-CC2F-495B-AB37-9D0FF5651A7A}" dt="2023-11-30T10:45:18.841" v="221"/>
          <ac:grpSpMkLst>
            <pc:docMk/>
            <pc:sldMk cId="162237235" sldId="1964"/>
            <ac:grpSpMk id="14" creationId="{8B1A3C89-0202-7FFE-EDB6-56178DCA5BA8}"/>
          </ac:grpSpMkLst>
        </pc:grpChg>
        <pc:grpChg chg="del mod">
          <ac:chgData name="Rahel Rohrer" userId="5f83bae2-ab41-41c1-8607-cfcf39a3dbd4" providerId="ADAL" clId="{54CDBD20-CC2F-495B-AB37-9D0FF5651A7A}" dt="2023-11-30T10:45:22.913" v="224"/>
          <ac:grpSpMkLst>
            <pc:docMk/>
            <pc:sldMk cId="162237235" sldId="1964"/>
            <ac:grpSpMk id="18" creationId="{497EB630-1D39-A085-8289-DF326488284E}"/>
          </ac:grpSpMkLst>
        </pc:grpChg>
        <pc:grpChg chg="del 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1" creationId="{839FAD5F-C3F9-89D8-621C-9AC341E097BA}"/>
          </ac:grpSpMkLst>
        </pc:grpChg>
        <pc:grpChg chg="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4" creationId="{5FB25134-6CF3-59C5-7617-18F4AC6248C5}"/>
          </ac:grpSpMkLst>
        </pc:grp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5" creationId="{96C41B8B-E416-679A-6285-7AD732CD8165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8" creationId="{9F8A6CFA-E3DC-C377-A0E9-C43735C342A2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0" creationId="{77C10A83-002E-1450-B4DC-F6433449C64F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1" creationId="{021D5A42-B75E-EBBB-8599-07E486E9F92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2" creationId="{84F80859-16CD-7C5C-573B-BE427663836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3" creationId="{18C5048F-2312-39B7-AA13-375819CD5C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5" creationId="{0B4A0A61-FCE0-00D3-2268-095BE75F375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6" creationId="{041483CC-33AA-496B-84C9-1C7CEFA20D1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7" creationId="{E6AD2AAF-25AE-C3AE-D8C0-A8D16A6ACD1E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9" creationId="{4E2F4AFE-41AE-90B9-4B6E-8BDAD6E28887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22" creationId="{B3FB8954-7DBF-69D4-9787-5FB340216B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2" creationId="{8AC3FE46-B2CD-B99B-8CE9-A06C4C307220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3" creationId="{5C753E8A-CEAE-6139-E99D-64CA0DFE0A4D}"/>
          </ac:inkMkLst>
        </pc:inkChg>
      </pc:sldChg>
      <pc:sldChg chg="modSp mod">
        <pc:chgData name="Rahel Rohrer" userId="5f83bae2-ab41-41c1-8607-cfcf39a3dbd4" providerId="ADAL" clId="{54CDBD20-CC2F-495B-AB37-9D0FF5651A7A}" dt="2023-11-30T10:30:13.768" v="130" actId="20577"/>
        <pc:sldMkLst>
          <pc:docMk/>
          <pc:sldMk cId="1681977021" sldId="1969"/>
        </pc:sldMkLst>
        <pc:spChg chg="mod">
          <ac:chgData name="Rahel Rohrer" userId="5f83bae2-ab41-41c1-8607-cfcf39a3dbd4" providerId="ADAL" clId="{54CDBD20-CC2F-495B-AB37-9D0FF5651A7A}" dt="2023-11-30T10:30:13.768" v="130" actId="20577"/>
          <ac:spMkLst>
            <pc:docMk/>
            <pc:sldMk cId="1681977021" sldId="196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1:33.517" v="149" actId="20577"/>
        <pc:sldMkLst>
          <pc:docMk/>
          <pc:sldMk cId="2495615585" sldId="1972"/>
        </pc:sldMkLst>
        <pc:spChg chg="mod">
          <ac:chgData name="Rahel Rohrer" userId="5f83bae2-ab41-41c1-8607-cfcf39a3dbd4" providerId="ADAL" clId="{54CDBD20-CC2F-495B-AB37-9D0FF5651A7A}" dt="2023-11-30T10:31:33.517" v="149" actId="20577"/>
          <ac:spMkLst>
            <pc:docMk/>
            <pc:sldMk cId="2495615585" sldId="1972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7:15.200" v="170" actId="20577"/>
        <pc:sldMkLst>
          <pc:docMk/>
          <pc:sldMk cId="3086913622" sldId="1976"/>
        </pc:sldMkLst>
        <pc:spChg chg="mod">
          <ac:chgData name="Rahel Rohrer" userId="5f83bae2-ab41-41c1-8607-cfcf39a3dbd4" providerId="ADAL" clId="{54CDBD20-CC2F-495B-AB37-9D0FF5651A7A}" dt="2023-11-30T10:37:15.200" v="170" actId="20577"/>
          <ac:spMkLst>
            <pc:docMk/>
            <pc:sldMk cId="3086913622" sldId="1976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36:58.919" v="165" actId="1076"/>
          <ac:grpSpMkLst>
            <pc:docMk/>
            <pc:sldMk cId="3086913622" sldId="1976"/>
            <ac:grpSpMk id="8" creationId="{914BCE8D-573A-4074-BBF5-0B65040796DB}"/>
          </ac:grpSpMkLst>
        </pc:grpChg>
      </pc:sldChg>
      <pc:sldChg chg="modSp mod">
        <pc:chgData name="Rahel Rohrer" userId="5f83bae2-ab41-41c1-8607-cfcf39a3dbd4" providerId="ADAL" clId="{54CDBD20-CC2F-495B-AB37-9D0FF5651A7A}" dt="2023-11-30T10:23:44.031" v="105" actId="20577"/>
        <pc:sldMkLst>
          <pc:docMk/>
          <pc:sldMk cId="3147552701" sldId="1984"/>
        </pc:sldMkLst>
        <pc:spChg chg="mod">
          <ac:chgData name="Rahel Rohrer" userId="5f83bae2-ab41-41c1-8607-cfcf39a3dbd4" providerId="ADAL" clId="{54CDBD20-CC2F-495B-AB37-9D0FF5651A7A}" dt="2023-11-30T10:23:44.031" v="105" actId="20577"/>
          <ac:spMkLst>
            <pc:docMk/>
            <pc:sldMk cId="3147552701" sldId="1984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7:13.176" v="115" actId="14100"/>
        <pc:sldMkLst>
          <pc:docMk/>
          <pc:sldMk cId="3496771701" sldId="2040"/>
        </pc:sldMkLst>
        <pc:spChg chg="mod">
          <ac:chgData name="Rahel Rohrer" userId="5f83bae2-ab41-41c1-8607-cfcf39a3dbd4" providerId="ADAL" clId="{54CDBD20-CC2F-495B-AB37-9D0FF5651A7A}" dt="2023-11-30T10:27:13.176" v="115" actId="14100"/>
          <ac:spMkLst>
            <pc:docMk/>
            <pc:sldMk cId="3496771701" sldId="2040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12.769" v="155" actId="20577"/>
        <pc:sldMkLst>
          <pc:docMk/>
          <pc:sldMk cId="2361405979" sldId="2041"/>
        </pc:sldMkLst>
        <pc:spChg chg="mod">
          <ac:chgData name="Rahel Rohrer" userId="5f83bae2-ab41-41c1-8607-cfcf39a3dbd4" providerId="ADAL" clId="{54CDBD20-CC2F-495B-AB37-9D0FF5651A7A}" dt="2023-11-30T10:34:56.729" v="153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5:12.769" v="155" actId="20577"/>
          <ac:spMkLst>
            <pc:docMk/>
            <pc:sldMk cId="2361405979" sldId="2041"/>
            <ac:spMk id="16" creationId="{27345152-62BD-44D0-83B8-03B0CE44E8BE}"/>
          </ac:spMkLst>
        </pc:spChg>
      </pc:sldChg>
      <pc:sldChg chg="modSp mod">
        <pc:chgData name="Rahel Rohrer" userId="5f83bae2-ab41-41c1-8607-cfcf39a3dbd4" providerId="ADAL" clId="{54CDBD20-CC2F-495B-AB37-9D0FF5651A7A}" dt="2023-11-30T10:13:15.660" v="5" actId="6549"/>
        <pc:sldMkLst>
          <pc:docMk/>
          <pc:sldMk cId="3926277454" sldId="2044"/>
        </pc:sldMkLst>
        <pc:spChg chg="mod">
          <ac:chgData name="Rahel Rohrer" userId="5f83bae2-ab41-41c1-8607-cfcf39a3dbd4" providerId="ADAL" clId="{54CDBD20-CC2F-495B-AB37-9D0FF5651A7A}" dt="2023-11-30T10:13:15.660" v="5" actId="6549"/>
          <ac:spMkLst>
            <pc:docMk/>
            <pc:sldMk cId="3926277454" sldId="2044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50:54.023" v="256" actId="9405"/>
        <pc:sldMkLst>
          <pc:docMk/>
          <pc:sldMk cId="304194805" sldId="2045"/>
        </pc:sldMkLst>
        <pc:spChg chg="mod">
          <ac:chgData name="Rahel Rohrer" userId="5f83bae2-ab41-41c1-8607-cfcf39a3dbd4" providerId="ADAL" clId="{54CDBD20-CC2F-495B-AB37-9D0FF5651A7A}" dt="2023-11-30T10:14:59.981" v="12" actId="20577"/>
          <ac:spMkLst>
            <pc:docMk/>
            <pc:sldMk cId="304194805" sldId="2045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50:51.018" v="255"/>
          <ac:grpSpMkLst>
            <pc:docMk/>
            <pc:sldMk cId="304194805" sldId="2045"/>
            <ac:grpSpMk id="10" creationId="{5FB72B0E-1A2B-FFEF-E65A-863A65581C3F}"/>
          </ac:grpSpMkLst>
        </pc:grp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5" creationId="{9D3D64A8-0727-E759-D609-B2E86E813A3C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8" creationId="{17D42760-4F78-4536-F65C-977B67EF11A3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9" creationId="{11F8AA76-2E13-B20F-5F11-C1745E565157}"/>
          </ac:inkMkLst>
        </pc:inkChg>
        <pc:inkChg chg="add">
          <ac:chgData name="Rahel Rohrer" userId="5f83bae2-ab41-41c1-8607-cfcf39a3dbd4" providerId="ADAL" clId="{54CDBD20-CC2F-495B-AB37-9D0FF5651A7A}" dt="2023-11-30T10:50:54.023" v="256" actId="9405"/>
          <ac:inkMkLst>
            <pc:docMk/>
            <pc:sldMk cId="304194805" sldId="2045"/>
            <ac:inkMk id="11" creationId="{D04DF607-2C71-0AF3-2B35-A68E23B871AE}"/>
          </ac:inkMkLst>
        </pc:inkChg>
      </pc:sldChg>
      <pc:sldChg chg="modSp mod">
        <pc:chgData name="Rahel Rohrer" userId="5f83bae2-ab41-41c1-8607-cfcf39a3dbd4" providerId="ADAL" clId="{54CDBD20-CC2F-495B-AB37-9D0FF5651A7A}" dt="2023-11-30T10:27:30.556" v="125" actId="20577"/>
        <pc:sldMkLst>
          <pc:docMk/>
          <pc:sldMk cId="353030123" sldId="2049"/>
        </pc:sldMkLst>
        <pc:spChg chg="mod">
          <ac:chgData name="Rahel Rohrer" userId="5f83bae2-ab41-41c1-8607-cfcf39a3dbd4" providerId="ADAL" clId="{54CDBD20-CC2F-495B-AB37-9D0FF5651A7A}" dt="2023-11-30T10:27:30.556" v="125" actId="20577"/>
          <ac:spMkLst>
            <pc:docMk/>
            <pc:sldMk cId="353030123" sldId="204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3:31" v="101" actId="20577"/>
        <pc:sldMkLst>
          <pc:docMk/>
          <pc:sldMk cId="3763893034" sldId="2058"/>
        </pc:sldMkLst>
        <pc:spChg chg="mod">
          <ac:chgData name="Rahel Rohrer" userId="5f83bae2-ab41-41c1-8607-cfcf39a3dbd4" providerId="ADAL" clId="{54CDBD20-CC2F-495B-AB37-9D0FF5651A7A}" dt="2023-11-30T10:23:31" v="101" actId="20577"/>
          <ac:spMkLst>
            <pc:docMk/>
            <pc:sldMk cId="3763893034" sldId="2058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44:34.354" v="210"/>
        <pc:sldMkLst>
          <pc:docMk/>
          <pc:sldMk cId="2828190826" sldId="2063"/>
        </pc:sldMkLst>
        <pc:grpChg chg="mod">
          <ac:chgData name="Rahel Rohrer" userId="5f83bae2-ab41-41c1-8607-cfcf39a3dbd4" providerId="ADAL" clId="{54CDBD20-CC2F-495B-AB37-9D0FF5651A7A}" dt="2023-11-30T10:44:34.354" v="210"/>
          <ac:grpSpMkLst>
            <pc:docMk/>
            <pc:sldMk cId="2828190826" sldId="2063"/>
            <ac:grpSpMk id="10" creationId="{37375592-515F-AF0D-34F5-839829C6FD39}"/>
          </ac:grpSpMkLst>
        </pc:grp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5" creationId="{C2A7E369-3A1A-ECB5-176E-D32EB8C062E1}"/>
          </ac:inkMkLst>
        </pc:ink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9" creationId="{3777C0AA-8079-2830-C00C-7713DC0DAC70}"/>
          </ac:inkMkLst>
        </pc:inkChg>
      </pc:sldChg>
      <pc:sldChg chg="addSp modSp mod">
        <pc:chgData name="Rahel Rohrer" userId="5f83bae2-ab41-41c1-8607-cfcf39a3dbd4" providerId="ADAL" clId="{54CDBD20-CC2F-495B-AB37-9D0FF5651A7A}" dt="2023-11-30T10:45:43.041" v="233"/>
        <pc:sldMkLst>
          <pc:docMk/>
          <pc:sldMk cId="472857899" sldId="2064"/>
        </pc:sldMkLst>
        <pc:spChg chg="mod">
          <ac:chgData name="Rahel Rohrer" userId="5f83bae2-ab41-41c1-8607-cfcf39a3dbd4" providerId="ADAL" clId="{54CDBD20-CC2F-495B-AB37-9D0FF5651A7A}" dt="2023-11-30T10:29:21.350" v="128" actId="5793"/>
          <ac:spMkLst>
            <pc:docMk/>
            <pc:sldMk cId="472857899" sldId="2064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5:40.056" v="230"/>
          <ac:grpSpMkLst>
            <pc:docMk/>
            <pc:sldMk cId="472857899" sldId="2064"/>
            <ac:grpSpMk id="10" creationId="{535977B5-2E4C-9361-6075-CC4EB2F887B2}"/>
          </ac:grpSpMkLst>
        </pc:grpChg>
        <pc:grpChg chg="mod">
          <ac:chgData name="Rahel Rohrer" userId="5f83bae2-ab41-41c1-8607-cfcf39a3dbd4" providerId="ADAL" clId="{54CDBD20-CC2F-495B-AB37-9D0FF5651A7A}" dt="2023-11-30T10:45:43.041" v="233"/>
          <ac:grpSpMkLst>
            <pc:docMk/>
            <pc:sldMk cId="472857899" sldId="2064"/>
            <ac:grpSpMk id="14" creationId="{8C19E885-258A-23A1-2ECD-C430FAD07D63}"/>
          </ac:grpSpMkLst>
        </pc:grp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8" creationId="{350ABB5F-11E1-5F61-AA55-C5C221C20795}"/>
          </ac:inkMkLst>
        </pc:ink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9" creationId="{79572552-5184-0D7D-9429-7B8D7FCFA452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2" creationId="{A816CE42-59A4-AFCB-46AD-07B5DDD60293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3" creationId="{DAB1528D-80C1-0149-690F-3216372C8403}"/>
          </ac:inkMkLst>
        </pc:inkChg>
      </pc:sldChg>
      <pc:sldChg chg="addSp modSp mod">
        <pc:chgData name="Rahel Rohrer" userId="5f83bae2-ab41-41c1-8607-cfcf39a3dbd4" providerId="ADAL" clId="{54CDBD20-CC2F-495B-AB37-9D0FF5651A7A}" dt="2023-11-30T10:51:47.850" v="257" actId="9405"/>
        <pc:sldMkLst>
          <pc:docMk/>
          <pc:sldMk cId="748158168" sldId="2321"/>
        </pc:sldMkLst>
        <pc:grpChg chg="mod">
          <ac:chgData name="Rahel Rohrer" userId="5f83bae2-ab41-41c1-8607-cfcf39a3dbd4" providerId="ADAL" clId="{54CDBD20-CC2F-495B-AB37-9D0FF5651A7A}" dt="2023-11-30T10:43:30.408" v="207"/>
          <ac:grpSpMkLst>
            <pc:docMk/>
            <pc:sldMk cId="748158168" sldId="2321"/>
            <ac:grpSpMk id="8" creationId="{28BEE24B-A6B5-CBB4-38E4-9AB48299BCDE}"/>
          </ac:grpSpMkLst>
        </pc:grp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3" creationId="{43521533-F2D4-5AA7-1232-1824C68A43F1}"/>
          </ac:inkMkLst>
        </pc:ink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5" creationId="{A11AAA78-BDAB-75B1-0ED1-19223F3CCDE5}"/>
          </ac:inkMkLst>
        </pc:inkChg>
        <pc:inkChg chg="add">
          <ac:chgData name="Rahel Rohrer" userId="5f83bae2-ab41-41c1-8607-cfcf39a3dbd4" providerId="ADAL" clId="{54CDBD20-CC2F-495B-AB37-9D0FF5651A7A}" dt="2023-11-30T10:51:47.850" v="257" actId="9405"/>
          <ac:inkMkLst>
            <pc:docMk/>
            <pc:sldMk cId="748158168" sldId="2321"/>
            <ac:inkMk id="10" creationId="{4C12F836-B65E-3DFF-C11B-68E279F9986F}"/>
          </ac:inkMkLst>
        </pc:inkChg>
      </pc:sldChg>
      <pc:sldChg chg="modSp mod">
        <pc:chgData name="Rahel Rohrer" userId="5f83bae2-ab41-41c1-8607-cfcf39a3dbd4" providerId="ADAL" clId="{54CDBD20-CC2F-495B-AB37-9D0FF5651A7A}" dt="2023-11-30T10:18:16.525" v="53" actId="20577"/>
        <pc:sldMkLst>
          <pc:docMk/>
          <pc:sldMk cId="3855508317" sldId="2324"/>
        </pc:sldMkLst>
        <pc:spChg chg="mod">
          <ac:chgData name="Rahel Rohrer" userId="5f83bae2-ab41-41c1-8607-cfcf39a3dbd4" providerId="ADAL" clId="{54CDBD20-CC2F-495B-AB37-9D0FF5651A7A}" dt="2023-11-30T10:18:16.525" v="53" actId="20577"/>
          <ac:spMkLst>
            <pc:docMk/>
            <pc:sldMk cId="3855508317" sldId="2324"/>
            <ac:spMk id="3" creationId="{8EB0C95C-DD9B-47EA-B289-F59424638DBF}"/>
          </ac:spMkLst>
        </pc:spChg>
      </pc:sldChg>
      <pc:sldChg chg="modSp mod">
        <pc:chgData name="Rahel Rohrer" userId="5f83bae2-ab41-41c1-8607-cfcf39a3dbd4" providerId="ADAL" clId="{54CDBD20-CC2F-495B-AB37-9D0FF5651A7A}" dt="2023-11-30T10:39:14.003" v="204" actId="255"/>
        <pc:sldMkLst>
          <pc:docMk/>
          <pc:sldMk cId="3942676729" sldId="2326"/>
        </pc:sldMkLst>
        <pc:spChg chg="mod">
          <ac:chgData name="Rahel Rohrer" userId="5f83bae2-ab41-41c1-8607-cfcf39a3dbd4" providerId="ADAL" clId="{54CDBD20-CC2F-495B-AB37-9D0FF5651A7A}" dt="2023-11-30T10:39:02.366" v="202" actId="255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Rahel Rohrer" userId="5f83bae2-ab41-41c1-8607-cfcf39a3dbd4" providerId="ADAL" clId="{54CDBD20-CC2F-495B-AB37-9D0FF5651A7A}" dt="2023-11-30T10:39:14.003" v="204" actId="255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Rahel Rohrer" userId="5f83bae2-ab41-41c1-8607-cfcf39a3dbd4" providerId="ADAL" clId="{54CDBD20-CC2F-495B-AB37-9D0FF5651A7A}" dt="2023-11-30T10:39:08.460" v="203" actId="255"/>
          <ac:spMkLst>
            <pc:docMk/>
            <pc:sldMk cId="3942676729" sldId="2326"/>
            <ac:spMk id="31" creationId="{0A154284-E990-49CA-8B7F-7858241F2FB6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21:35.800" v="97" actId="1076"/>
        <pc:sldMkLst>
          <pc:docMk/>
          <pc:sldMk cId="333477959" sldId="2340"/>
        </pc:sldMkLst>
        <pc:spChg chg="mod">
          <ac:chgData name="Rahel Rohrer" userId="5f83bae2-ab41-41c1-8607-cfcf39a3dbd4" providerId="ADAL" clId="{54CDBD20-CC2F-495B-AB37-9D0FF5651A7A}" dt="2023-11-30T10:19:58.312" v="74" actId="20577"/>
          <ac:spMkLst>
            <pc:docMk/>
            <pc:sldMk cId="333477959" sldId="2340"/>
            <ac:spMk id="2" creationId="{E89B75B5-CE76-44F5-93AB-4D765DF6FFBC}"/>
          </ac:spMkLst>
        </pc:spChg>
        <pc:spChg chg="del mod topLvl">
          <ac:chgData name="Rahel Rohrer" userId="5f83bae2-ab41-41c1-8607-cfcf39a3dbd4" providerId="ADAL" clId="{54CDBD20-CC2F-495B-AB37-9D0FF5651A7A}" dt="2023-11-30T10:20:08.044" v="77" actId="478"/>
          <ac:spMkLst>
            <pc:docMk/>
            <pc:sldMk cId="333477959" sldId="2340"/>
            <ac:spMk id="4" creationId="{E30541E9-A43D-72C8-BA31-7531853B88C6}"/>
          </ac:spMkLst>
        </pc:spChg>
        <pc:spChg chg="add mod">
          <ac:chgData name="Rahel Rohrer" userId="5f83bae2-ab41-41c1-8607-cfcf39a3dbd4" providerId="ADAL" clId="{54CDBD20-CC2F-495B-AB37-9D0FF5651A7A}" dt="2023-11-30T10:21:35.800" v="97" actId="1076"/>
          <ac:spMkLst>
            <pc:docMk/>
            <pc:sldMk cId="333477959" sldId="2340"/>
            <ac:spMk id="10" creationId="{AE0B114D-A8AC-88BA-306E-414061842B23}"/>
          </ac:spMkLst>
        </pc:spChg>
        <pc:grpChg chg="del">
          <ac:chgData name="Rahel Rohrer" userId="5f83bae2-ab41-41c1-8607-cfcf39a3dbd4" providerId="ADAL" clId="{54CDBD20-CC2F-495B-AB37-9D0FF5651A7A}" dt="2023-11-30T10:20:08.044" v="77" actId="478"/>
          <ac:grpSpMkLst>
            <pc:docMk/>
            <pc:sldMk cId="333477959" sldId="2340"/>
            <ac:grpSpMk id="5" creationId="{A641258D-86F8-B000-174E-7E545081B25C}"/>
          </ac:grpSpMkLst>
        </pc:grpChg>
        <pc:picChg chg="topLvl">
          <ac:chgData name="Rahel Rohrer" userId="5f83bae2-ab41-41c1-8607-cfcf39a3dbd4" providerId="ADAL" clId="{54CDBD20-CC2F-495B-AB37-9D0FF5651A7A}" dt="2023-11-30T10:20:08.044" v="77" actId="478"/>
          <ac:picMkLst>
            <pc:docMk/>
            <pc:sldMk cId="333477959" sldId="2340"/>
            <ac:picMk id="20" creationId="{62350F6B-5348-4DAA-BDC3-5260A60E8384}"/>
          </ac:picMkLst>
        </pc:picChg>
      </pc:sldChg>
      <pc:sldChg chg="modSp mod">
        <pc:chgData name="Rahel Rohrer" userId="5f83bae2-ab41-41c1-8607-cfcf39a3dbd4" providerId="ADAL" clId="{54CDBD20-CC2F-495B-AB37-9D0FF5651A7A}" dt="2023-11-30T10:22:21.920" v="99" actId="1036"/>
        <pc:sldMkLst>
          <pc:docMk/>
          <pc:sldMk cId="2702885591" sldId="2390"/>
        </pc:sldMkLst>
        <pc:picChg chg="mod">
          <ac:chgData name="Rahel Rohrer" userId="5f83bae2-ab41-41c1-8607-cfcf39a3dbd4" providerId="ADAL" clId="{54CDBD20-CC2F-495B-AB37-9D0FF5651A7A}" dt="2023-11-30T10:22:21.920" v="99" actId="1036"/>
          <ac:picMkLst>
            <pc:docMk/>
            <pc:sldMk cId="2702885591" sldId="2390"/>
            <ac:picMk id="5" creationId="{E886D28B-F944-9EA3-D73B-E2F2BB4D7C47}"/>
          </ac:picMkLst>
        </pc:picChg>
      </pc:sldChg>
      <pc:sldChg chg="modSp mod">
        <pc:chgData name="Rahel Rohrer" userId="5f83bae2-ab41-41c1-8607-cfcf39a3dbd4" providerId="ADAL" clId="{54CDBD20-CC2F-495B-AB37-9D0FF5651A7A}" dt="2023-11-30T10:31:05.078" v="144" actId="20577"/>
        <pc:sldMkLst>
          <pc:docMk/>
          <pc:sldMk cId="3787011760" sldId="2391"/>
        </pc:sldMkLst>
        <pc:spChg chg="mod">
          <ac:chgData name="Rahel Rohrer" userId="5f83bae2-ab41-41c1-8607-cfcf39a3dbd4" providerId="ADAL" clId="{54CDBD20-CC2F-495B-AB37-9D0FF5651A7A}" dt="2023-11-30T10:30:37.323" v="140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1:05.078" v="144" actId="20577"/>
          <ac:spMkLst>
            <pc:docMk/>
            <pc:sldMk cId="3787011760" sldId="2391"/>
            <ac:spMk id="39" creationId="{9CBBEF87-976B-4702-AC82-9F02B081E137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7:44.601" v="251" actId="20577"/>
        <pc:sldMkLst>
          <pc:docMk/>
          <pc:sldMk cId="3331966892" sldId="2392"/>
        </pc:sldMkLst>
        <pc:spChg chg="mod">
          <ac:chgData name="Rahel Rohrer" userId="5f83bae2-ab41-41c1-8607-cfcf39a3dbd4" providerId="ADAL" clId="{54CDBD20-CC2F-495B-AB37-9D0FF5651A7A}" dt="2023-11-30T10:47:44.601" v="251" actId="20577"/>
          <ac:spMkLst>
            <pc:docMk/>
            <pc:sldMk cId="3331966892" sldId="2392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7:19.390" v="238"/>
          <ac:grpSpMkLst>
            <pc:docMk/>
            <pc:sldMk cId="3331966892" sldId="2392"/>
            <ac:grpSpMk id="12" creationId="{45A8EB0C-7AAC-2748-FB41-7109C85BE0FE}"/>
          </ac:grpSpMkLst>
        </pc:grpChg>
        <pc:inkChg chg="add del mod">
          <ac:chgData name="Rahel Rohrer" userId="5f83bae2-ab41-41c1-8607-cfcf39a3dbd4" providerId="ADAL" clId="{54CDBD20-CC2F-495B-AB37-9D0FF5651A7A}" dt="2023-11-30T10:47:19.936" v="239" actId="9405"/>
          <ac:inkMkLst>
            <pc:docMk/>
            <pc:sldMk cId="3331966892" sldId="2392"/>
            <ac:inkMk id="5" creationId="{375A381F-D915-6CA2-5ED6-E8CDC90B5C00}"/>
          </ac:inkMkLst>
        </pc:inkChg>
        <pc:inkChg chg="add del mod">
          <ac:chgData name="Rahel Rohrer" userId="5f83bae2-ab41-41c1-8607-cfcf39a3dbd4" providerId="ADAL" clId="{54CDBD20-CC2F-495B-AB37-9D0FF5651A7A}" dt="2023-11-30T10:47:19.390" v="238"/>
          <ac:inkMkLst>
            <pc:docMk/>
            <pc:sldMk cId="3331966892" sldId="2392"/>
            <ac:inkMk id="9" creationId="{43DF0A86-E693-08C6-9613-15DA70B44D52}"/>
          </ac:inkMkLst>
        </pc:inkChg>
      </pc:sldChg>
      <pc:sldChg chg="modSp mod">
        <pc:chgData name="Rahel Rohrer" userId="5f83bae2-ab41-41c1-8607-cfcf39a3dbd4" providerId="ADAL" clId="{54CDBD20-CC2F-495B-AB37-9D0FF5651A7A}" dt="2023-11-30T10:15:33.730" v="20" actId="20577"/>
        <pc:sldMkLst>
          <pc:docMk/>
          <pc:sldMk cId="74630918" sldId="2394"/>
        </pc:sldMkLst>
        <pc:spChg chg="mod">
          <ac:chgData name="Rahel Rohrer" userId="5f83bae2-ab41-41c1-8607-cfcf39a3dbd4" providerId="ADAL" clId="{54CDBD20-CC2F-495B-AB37-9D0FF5651A7A}" dt="2023-11-30T10:15:33.730" v="20" actId="20577"/>
          <ac:spMkLst>
            <pc:docMk/>
            <pc:sldMk cId="74630918" sldId="2394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5:27.317" v="18" actId="6549"/>
          <ac:spMkLst>
            <pc:docMk/>
            <pc:sldMk cId="74630918" sldId="2394"/>
            <ac:spMk id="3" creationId="{5433AA72-A0FC-A22E-82A9-5E5A12F50BAB}"/>
          </ac:spMkLst>
        </pc:spChg>
      </pc:sldChg>
      <pc:sldChg chg="delSp modSp mod">
        <pc:chgData name="Rahel Rohrer" userId="5f83bae2-ab41-41c1-8607-cfcf39a3dbd4" providerId="ADAL" clId="{54CDBD20-CC2F-495B-AB37-9D0FF5651A7A}" dt="2023-11-30T10:19:50.377" v="72" actId="14100"/>
        <pc:sldMkLst>
          <pc:docMk/>
          <pc:sldMk cId="3260069077" sldId="2395"/>
        </pc:sldMkLst>
        <pc:spChg chg="mod">
          <ac:chgData name="Rahel Rohrer" userId="5f83bae2-ab41-41c1-8607-cfcf39a3dbd4" providerId="ADAL" clId="{54CDBD20-CC2F-495B-AB37-9D0FF5651A7A}" dt="2023-11-30T10:18:24.230" v="55" actId="20577"/>
          <ac:spMkLst>
            <pc:docMk/>
            <pc:sldMk cId="3260069077" sldId="2395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9:15.108" v="67" actId="20577"/>
          <ac:spMkLst>
            <pc:docMk/>
            <pc:sldMk cId="3260069077" sldId="2395"/>
            <ac:spMk id="3" creationId="{5433AA72-A0FC-A22E-82A9-5E5A12F50BAB}"/>
          </ac:spMkLst>
        </pc:spChg>
        <pc:spChg chg="mod">
          <ac:chgData name="Rahel Rohrer" userId="5f83bae2-ab41-41c1-8607-cfcf39a3dbd4" providerId="ADAL" clId="{54CDBD20-CC2F-495B-AB37-9D0FF5651A7A}" dt="2023-11-30T10:19:50.377" v="72" actId="14100"/>
          <ac:spMkLst>
            <pc:docMk/>
            <pc:sldMk cId="3260069077" sldId="2395"/>
            <ac:spMk id="8" creationId="{5F7BAF89-30D4-39AC-2D01-EFEAA6DAED57}"/>
          </ac:spMkLst>
        </pc:spChg>
        <pc:spChg chg="mod">
          <ac:chgData name="Rahel Rohrer" userId="5f83bae2-ab41-41c1-8607-cfcf39a3dbd4" providerId="ADAL" clId="{54CDBD20-CC2F-495B-AB37-9D0FF5651A7A}" dt="2023-11-30T10:19:46.263" v="71" actId="14100"/>
          <ac:spMkLst>
            <pc:docMk/>
            <pc:sldMk cId="3260069077" sldId="2395"/>
            <ac:spMk id="9" creationId="{080CBFBE-12D5-D26D-15E5-576562DD9946}"/>
          </ac:spMkLst>
        </pc:spChg>
        <pc:spChg chg="del mod">
          <ac:chgData name="Rahel Rohrer" userId="5f83bae2-ab41-41c1-8607-cfcf39a3dbd4" providerId="ADAL" clId="{54CDBD20-CC2F-495B-AB37-9D0FF5651A7A}" dt="2023-11-30T10:18:32.256" v="57" actId="478"/>
          <ac:spMkLst>
            <pc:docMk/>
            <pc:sldMk cId="3260069077" sldId="2395"/>
            <ac:spMk id="11" creationId="{AE90F3C9-3A9B-4292-2E2D-9FC4C1BE61A8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58:05.131" v="276" actId="9405"/>
        <pc:sldMkLst>
          <pc:docMk/>
          <pc:sldMk cId="2054155421" sldId="2396"/>
        </pc:sldMkLst>
        <pc:spChg chg="mod">
          <ac:chgData name="Rahel Rohrer" userId="5f83bae2-ab41-41c1-8607-cfcf39a3dbd4" providerId="ADAL" clId="{54CDBD20-CC2F-495B-AB37-9D0FF5651A7A}" dt="2023-11-30T10:13:38.155" v="7" actId="20577"/>
          <ac:spMkLst>
            <pc:docMk/>
            <pc:sldMk cId="2054155421" sldId="2396"/>
            <ac:spMk id="6" creationId="{5162D77B-0E87-3D03-C0AA-5D6E7228D547}"/>
          </ac:spMkLst>
        </pc:spChg>
        <pc:grpChg chg="mod">
          <ac:chgData name="Rahel Rohrer" userId="5f83bae2-ab41-41c1-8607-cfcf39a3dbd4" providerId="ADAL" clId="{54CDBD20-CC2F-495B-AB37-9D0FF5651A7A}" dt="2023-11-30T10:57:58.689" v="275"/>
          <ac:grpSpMkLst>
            <pc:docMk/>
            <pc:sldMk cId="2054155421" sldId="2396"/>
            <ac:grpSpMk id="22" creationId="{8C60D1DA-A258-6922-E15F-C6C7141AA852}"/>
          </ac:grpSpMkLst>
        </pc:grpChg>
        <pc:picChg chg="add mod">
          <ac:chgData name="Rahel Rohrer" userId="5f83bae2-ab41-41c1-8607-cfcf39a3dbd4" providerId="ADAL" clId="{54CDBD20-CC2F-495B-AB37-9D0FF5651A7A}" dt="2023-11-30T10:56:42.468" v="261" actId="1076"/>
          <ac:picMkLst>
            <pc:docMk/>
            <pc:sldMk cId="2054155421" sldId="2396"/>
            <ac:picMk id="9" creationId="{1F1678CE-90DF-558A-4B51-ED28F2E45D1D}"/>
          </ac:picMkLst>
        </pc:picChg>
        <pc:inkChg chg="add">
          <ac:chgData name="Rahel Rohrer" userId="5f83bae2-ab41-41c1-8607-cfcf39a3dbd4" providerId="ADAL" clId="{54CDBD20-CC2F-495B-AB37-9D0FF5651A7A}" dt="2023-11-30T10:56:33.893" v="258" actId="9405"/>
          <ac:inkMkLst>
            <pc:docMk/>
            <pc:sldMk cId="2054155421" sldId="2396"/>
            <ac:inkMk id="7" creationId="{DB08DA98-B523-EAA6-7759-ECC7EE7C4190}"/>
          </ac:inkMkLst>
        </pc:inkChg>
        <pc:inkChg chg="add">
          <ac:chgData name="Rahel Rohrer" userId="5f83bae2-ab41-41c1-8607-cfcf39a3dbd4" providerId="ADAL" clId="{54CDBD20-CC2F-495B-AB37-9D0FF5651A7A}" dt="2023-11-30T10:56:47.177" v="262" actId="9405"/>
          <ac:inkMkLst>
            <pc:docMk/>
            <pc:sldMk cId="2054155421" sldId="2396"/>
            <ac:inkMk id="10" creationId="{EC3ACC15-B3C6-2854-8E18-89DEFDFCFDEF}"/>
          </ac:inkMkLst>
        </pc:inkChg>
        <pc:inkChg chg="add del">
          <ac:chgData name="Rahel Rohrer" userId="5f83bae2-ab41-41c1-8607-cfcf39a3dbd4" providerId="ADAL" clId="{54CDBD20-CC2F-495B-AB37-9D0FF5651A7A}" dt="2023-11-30T10:57:25.060" v="268" actId="9405"/>
          <ac:inkMkLst>
            <pc:docMk/>
            <pc:sldMk cId="2054155421" sldId="2396"/>
            <ac:inkMk id="11" creationId="{7630FE08-1780-FF93-4E1F-1D4C103683FF}"/>
          </ac:inkMkLst>
        </pc:inkChg>
        <pc:inkChg chg="add del">
          <ac:chgData name="Rahel Rohrer" userId="5f83bae2-ab41-41c1-8607-cfcf39a3dbd4" providerId="ADAL" clId="{54CDBD20-CC2F-495B-AB37-9D0FF5651A7A}" dt="2023-11-30T10:57:23.740" v="267" actId="9405"/>
          <ac:inkMkLst>
            <pc:docMk/>
            <pc:sldMk cId="2054155421" sldId="2396"/>
            <ac:inkMk id="13" creationId="{4B7022B8-4E3E-8F02-D301-F3DE4921E637}"/>
          </ac:inkMkLst>
        </pc:inkChg>
        <pc:inkChg chg="add del">
          <ac:chgData name="Rahel Rohrer" userId="5f83bae2-ab41-41c1-8607-cfcf39a3dbd4" providerId="ADAL" clId="{54CDBD20-CC2F-495B-AB37-9D0FF5651A7A}" dt="2023-11-30T10:57:22.928" v="266" actId="9405"/>
          <ac:inkMkLst>
            <pc:docMk/>
            <pc:sldMk cId="2054155421" sldId="2396"/>
            <ac:inkMk id="14" creationId="{D1594A86-90D7-9B00-6B4F-64906C900CF8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6" creationId="{C9F7347F-0157-CCFE-BEFF-FD16C594D001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8" creationId="{71A0F348-48D4-0B1B-4DEA-A970A1102AE4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0" creationId="{8E9B65E8-26D1-977C-0138-5DED2D706905}"/>
          </ac:inkMkLst>
        </pc:inkChg>
        <pc:inkChg chg="add del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1" creationId="{514C7C39-4BE5-CDCD-3298-C1C06C9C95F4}"/>
          </ac:inkMkLst>
        </pc:inkChg>
        <pc:inkChg chg="add">
          <ac:chgData name="Rahel Rohrer" userId="5f83bae2-ab41-41c1-8607-cfcf39a3dbd4" providerId="ADAL" clId="{54CDBD20-CC2F-495B-AB37-9D0FF5651A7A}" dt="2023-11-30T10:58:05.131" v="276" actId="9405"/>
          <ac:inkMkLst>
            <pc:docMk/>
            <pc:sldMk cId="2054155421" sldId="2396"/>
            <ac:inkMk id="23" creationId="{3AE4DD5A-8774-E506-AA50-02D361E45EC4}"/>
          </ac:inkMkLst>
        </pc:inkChg>
      </pc:sldChg>
    </pc:docChg>
  </pc:docChgLst>
  <pc:docChgLst>
    <pc:chgData name="Dhanushya Vasantharajah" userId="839fd7a2-1bcf-4062-8af8-ba78a29669fc" providerId="ADAL" clId="{5FB7C0C6-264B-4E45-9BB0-7F8570F7B91F}"/>
    <pc:docChg chg="modSld">
      <pc:chgData name="Dhanushya Vasantharajah" userId="839fd7a2-1bcf-4062-8af8-ba78a29669fc" providerId="ADAL" clId="{5FB7C0C6-264B-4E45-9BB0-7F8570F7B91F}" dt="2023-10-09T11:44:56.470" v="76" actId="20577"/>
      <pc:docMkLst>
        <pc:docMk/>
      </pc:docMkLst>
      <pc:sldChg chg="modSp mod">
        <pc:chgData name="Dhanushya Vasantharajah" userId="839fd7a2-1bcf-4062-8af8-ba78a29669fc" providerId="ADAL" clId="{5FB7C0C6-264B-4E45-9BB0-7F8570F7B91F}" dt="2023-10-09T11:44:56.470" v="76" actId="20577"/>
        <pc:sldMkLst>
          <pc:docMk/>
          <pc:sldMk cId="1726263317" sldId="1928"/>
        </pc:sldMkLst>
        <pc:spChg chg="mod">
          <ac:chgData name="Dhanushya Vasantharajah" userId="839fd7a2-1bcf-4062-8af8-ba78a29669fc" providerId="ADAL" clId="{5FB7C0C6-264B-4E45-9BB0-7F8570F7B91F}" dt="2023-10-09T11:44:56.470" v="76" actId="20577"/>
          <ac:spMkLst>
            <pc:docMk/>
            <pc:sldMk cId="1726263317" sldId="1928"/>
            <ac:spMk id="2" creationId="{C1974263-29EB-40DD-AEE8-EB60B6D21A84}"/>
          </ac:spMkLst>
        </pc:spChg>
      </pc:sldChg>
      <pc:sldChg chg="modSp mod">
        <pc:chgData name="Dhanushya Vasantharajah" userId="839fd7a2-1bcf-4062-8af8-ba78a29669fc" providerId="ADAL" clId="{5FB7C0C6-264B-4E45-9BB0-7F8570F7B91F}" dt="2023-10-09T11:44:34.747" v="25" actId="20577"/>
        <pc:sldMkLst>
          <pc:docMk/>
          <pc:sldMk cId="1240533473" sldId="2052"/>
        </pc:sldMkLst>
        <pc:spChg chg="mod">
          <ac:chgData name="Dhanushya Vasantharajah" userId="839fd7a2-1bcf-4062-8af8-ba78a29669fc" providerId="ADAL" clId="{5FB7C0C6-264B-4E45-9BB0-7F8570F7B91F}" dt="2023-10-09T11:44:34.747" v="25" actId="20577"/>
          <ac:spMkLst>
            <pc:docMk/>
            <pc:sldMk cId="1240533473" sldId="2052"/>
            <ac:spMk id="3" creationId="{C92D9F09-C02B-4C0C-8B89-7CBFFBF91316}"/>
          </ac:spMkLst>
        </pc:spChg>
      </pc:sldChg>
    </pc:docChg>
  </pc:docChgLst>
  <pc:docChgLst>
    <pc:chgData name="Juliane Skierka" userId="10e8e29d-42dc-4eba-b817-dfd026a407b9" providerId="ADAL" clId="{40C597E6-DDEB-4BA9-9F1B-80DC524A2EF8}"/>
    <pc:docChg chg="custSel modSld">
      <pc:chgData name="Juliane Skierka" userId="10e8e29d-42dc-4eba-b817-dfd026a407b9" providerId="ADAL" clId="{40C597E6-DDEB-4BA9-9F1B-80DC524A2EF8}" dt="2023-12-08T16:09:02.782" v="1" actId="21"/>
      <pc:docMkLst>
        <pc:docMk/>
      </pc:docMkLst>
      <pc:sldChg chg="addSp delSp mod">
        <pc:chgData name="Juliane Skierka" userId="10e8e29d-42dc-4eba-b817-dfd026a407b9" providerId="ADAL" clId="{40C597E6-DDEB-4BA9-9F1B-80DC524A2EF8}" dt="2023-12-08T16:09:02.782" v="1" actId="21"/>
        <pc:sldMkLst>
          <pc:docMk/>
          <pc:sldMk cId="2608848416" sldId="2396"/>
        </pc:sldMkLst>
        <pc:picChg chg="add del">
          <ac:chgData name="Juliane Skierka" userId="10e8e29d-42dc-4eba-b817-dfd026a407b9" providerId="ADAL" clId="{40C597E6-DDEB-4BA9-9F1B-80DC524A2EF8}" dt="2023-12-08T16:09:02.782" v="1" actId="21"/>
          <ac:picMkLst>
            <pc:docMk/>
            <pc:sldMk cId="2608848416" sldId="2396"/>
            <ac:picMk id="12" creationId="{FB42607E-5A7A-FA2C-6449-638D2AF91FE0}"/>
          </ac:picMkLst>
        </pc:picChg>
      </pc:sldChg>
    </pc:docChg>
  </pc:docChgLst>
  <pc:docChgLst>
    <pc:chgData name="Doris Wyss" userId="S::doris.wyss@swisstransplant.org::c94ac7cf-0bd6-41f1-8596-5083aef70bca" providerId="AD" clId="Web-{B0572A29-A735-C39E-1820-5D9187B3FDB4}"/>
    <pc:docChg chg="sldOrd">
      <pc:chgData name="Doris Wyss" userId="S::doris.wyss@swisstransplant.org::c94ac7cf-0bd6-41f1-8596-5083aef70bca" providerId="AD" clId="Web-{B0572A29-A735-C39E-1820-5D9187B3FDB4}" dt="2023-11-08T08:35:12.727" v="1"/>
      <pc:docMkLst>
        <pc:docMk/>
      </pc:docMkLst>
      <pc:sldChg chg="ord">
        <pc:chgData name="Doris Wyss" userId="S::doris.wyss@swisstransplant.org::c94ac7cf-0bd6-41f1-8596-5083aef70bca" providerId="AD" clId="Web-{B0572A29-A735-C39E-1820-5D9187B3FDB4}" dt="2023-11-08T08:23:48.258" v="0"/>
        <pc:sldMkLst>
          <pc:docMk/>
          <pc:sldMk cId="3855508317" sldId="2324"/>
        </pc:sldMkLst>
      </pc:sldChg>
      <pc:sldChg chg="ord">
        <pc:chgData name="Doris Wyss" userId="S::doris.wyss@swisstransplant.org::c94ac7cf-0bd6-41f1-8596-5083aef70bca" providerId="AD" clId="Web-{B0572A29-A735-C39E-1820-5D9187B3FDB4}" dt="2023-11-08T08:35:12.727" v="1"/>
        <pc:sldMkLst>
          <pc:docMk/>
          <pc:sldMk cId="3942676729" sldId="2326"/>
        </pc:sldMkLst>
      </pc:sldChg>
    </pc:docChg>
  </pc:docChgLst>
  <pc:docChgLst>
    <pc:chgData name="Dhanushya Vasantharajah" userId="22b5bdd9-8b06-42fd-b0d3-da74472af66d" providerId="ADAL" clId="{B6AD9BE3-8C95-41EE-B067-A4C7C59D260B}"/>
    <pc:docChg chg="undo custSel addSld delSld modSld sldOrd">
      <pc:chgData name="Dhanushya Vasantharajah" userId="22b5bdd9-8b06-42fd-b0d3-da74472af66d" providerId="ADAL" clId="{B6AD9BE3-8C95-41EE-B067-A4C7C59D260B}" dt="2023-10-06T06:25:42.987" v="155" actId="20577"/>
      <pc:docMkLst>
        <pc:docMk/>
      </pc:docMkLst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213894482" sldId="1897"/>
        </pc:sldMkLst>
      </pc:sldChg>
      <pc:sldChg chg="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1645462109" sldId="1897"/>
        </pc:sldMkLst>
      </pc:sldChg>
      <pc:sldChg chg="modSp mod">
        <pc:chgData name="Dhanushya Vasantharajah" userId="22b5bdd9-8b06-42fd-b0d3-da74472af66d" providerId="ADAL" clId="{B6AD9BE3-8C95-41EE-B067-A4C7C59D260B}" dt="2023-10-06T06:25:00.387" v="108" actId="20577"/>
        <pc:sldMkLst>
          <pc:docMk/>
          <pc:sldMk cId="1734215862" sldId="1927"/>
        </pc:sldMkLst>
        <pc:spChg chg="mod">
          <ac:chgData name="Dhanushya Vasantharajah" userId="22b5bdd9-8b06-42fd-b0d3-da74472af66d" providerId="ADAL" clId="{B6AD9BE3-8C95-41EE-B067-A4C7C59D260B}" dt="2023-10-06T06:25:00.387" v="108" actId="20577"/>
          <ac:spMkLst>
            <pc:docMk/>
            <pc:sldMk cId="1734215862" sldId="1927"/>
            <ac:spMk id="3" creationId="{BAB0CEEB-FF8A-46EC-ADE3-C7A3B46F841B}"/>
          </ac:spMkLst>
        </pc:spChg>
      </pc:sldChg>
      <pc:sldChg chg="modSp add mod">
        <pc:chgData name="Dhanushya Vasantharajah" userId="22b5bdd9-8b06-42fd-b0d3-da74472af66d" providerId="ADAL" clId="{B6AD9BE3-8C95-41EE-B067-A4C7C59D260B}" dt="2023-10-06T06:18:51.372" v="61" actId="20577"/>
        <pc:sldMkLst>
          <pc:docMk/>
          <pc:sldMk cId="1726263317" sldId="1928"/>
        </pc:sldMkLst>
        <pc:spChg chg="mod">
          <ac:chgData name="Dhanushya Vasantharajah" userId="22b5bdd9-8b06-42fd-b0d3-da74472af66d" providerId="ADAL" clId="{B6AD9BE3-8C95-41EE-B067-A4C7C59D260B}" dt="2023-10-06T06:18:51.372" v="61" actId="20577"/>
          <ac:spMkLst>
            <pc:docMk/>
            <pc:sldMk cId="1726263317" sldId="1928"/>
            <ac:spMk id="3" creationId="{BAB0CEEB-FF8A-46EC-ADE3-C7A3B46F841B}"/>
          </ac:spMkLst>
        </pc:spChg>
      </pc:sldChg>
      <pc:sldChg chg="del">
        <pc:chgData name="Dhanushya Vasantharajah" userId="22b5bdd9-8b06-42fd-b0d3-da74472af66d" providerId="ADAL" clId="{B6AD9BE3-8C95-41EE-B067-A4C7C59D260B}" dt="2023-10-05T13:29:03.466" v="58" actId="2696"/>
        <pc:sldMkLst>
          <pc:docMk/>
          <pc:sldMk cId="2962923646" sldId="1928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744896335" sldId="2028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2561181798" sldId="2028"/>
        </pc:sldMkLst>
      </pc:sldChg>
      <pc:sldChg chg="add 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2608848416" sldId="2028"/>
        </pc:sldMkLst>
      </pc:sldChg>
      <pc:sldChg chg="ord">
        <pc:chgData name="Dhanushya Vasantharajah" userId="22b5bdd9-8b06-42fd-b0d3-da74472af66d" providerId="ADAL" clId="{B6AD9BE3-8C95-41EE-B067-A4C7C59D260B}" dt="2023-10-06T06:24:33.499" v="102"/>
        <pc:sldMkLst>
          <pc:docMk/>
          <pc:sldMk cId="304194805" sldId="2045"/>
        </pc:sldMkLst>
      </pc:sldChg>
      <pc:sldChg chg="modSp mod">
        <pc:chgData name="Dhanushya Vasantharajah" userId="22b5bdd9-8b06-42fd-b0d3-da74472af66d" providerId="ADAL" clId="{B6AD9BE3-8C95-41EE-B067-A4C7C59D260B}" dt="2023-10-06T06:25:42.987" v="155" actId="20577"/>
        <pc:sldMkLst>
          <pc:docMk/>
          <pc:sldMk cId="1240533473" sldId="2052"/>
        </pc:sldMkLst>
        <pc:spChg chg="mod">
          <ac:chgData name="Dhanushya Vasantharajah" userId="22b5bdd9-8b06-42fd-b0d3-da74472af66d" providerId="ADAL" clId="{B6AD9BE3-8C95-41EE-B067-A4C7C59D260B}" dt="2023-10-06T06:25:42.987" v="155" actId="20577"/>
          <ac:spMkLst>
            <pc:docMk/>
            <pc:sldMk cId="1240533473" sldId="2052"/>
            <ac:spMk id="3" creationId="{C92D9F09-C02B-4C0C-8B89-7CBFFBF91316}"/>
          </ac:spMkLst>
        </pc:spChg>
      </pc:sldChg>
      <pc:sldChg chg="modSp mod">
        <pc:chgData name="Dhanushya Vasantharajah" userId="22b5bdd9-8b06-42fd-b0d3-da74472af66d" providerId="ADAL" clId="{B6AD9BE3-8C95-41EE-B067-A4C7C59D260B}" dt="2023-10-06T06:24:53.936" v="106" actId="20577"/>
        <pc:sldMkLst>
          <pc:docMk/>
          <pc:sldMk cId="790625426" sldId="2054"/>
        </pc:sldMkLst>
        <pc:spChg chg="mod">
          <ac:chgData name="Dhanushya Vasantharajah" userId="22b5bdd9-8b06-42fd-b0d3-da74472af66d" providerId="ADAL" clId="{B6AD9BE3-8C95-41EE-B067-A4C7C59D260B}" dt="2023-10-06T06:24:53.936" v="106" actId="20577"/>
          <ac:spMkLst>
            <pc:docMk/>
            <pc:sldMk cId="790625426" sldId="2054"/>
            <ac:spMk id="3" creationId="{BAB0CEEB-FF8A-46EC-ADE3-C7A3B46F841B}"/>
          </ac:spMkLst>
        </pc:spChg>
      </pc:sldChg>
      <pc:sldChg chg="delCm">
        <pc:chgData name="Dhanushya Vasantharajah" userId="22b5bdd9-8b06-42fd-b0d3-da74472af66d" providerId="ADAL" clId="{B6AD9BE3-8C95-41EE-B067-A4C7C59D260B}" dt="2023-10-05T13:26:56.627" v="54"/>
        <pc:sldMkLst>
          <pc:docMk/>
          <pc:sldMk cId="1002742396" sldId="2327"/>
        </pc:sldMkLst>
      </pc:sldChg>
      <pc:sldChg chg="del">
        <pc:chgData name="Dhanushya Vasantharajah" userId="22b5bdd9-8b06-42fd-b0d3-da74472af66d" providerId="ADAL" clId="{B6AD9BE3-8C95-41EE-B067-A4C7C59D260B}" dt="2023-10-04T06:01:07.644" v="37" actId="2696"/>
        <pc:sldMkLst>
          <pc:docMk/>
          <pc:sldMk cId="3096370444" sldId="2328"/>
        </pc:sldMkLst>
      </pc:sldChg>
      <pc:sldChg chg="delCm">
        <pc:chgData name="Dhanushya Vasantharajah" userId="22b5bdd9-8b06-42fd-b0d3-da74472af66d" providerId="ADAL" clId="{B6AD9BE3-8C95-41EE-B067-A4C7C59D260B}" dt="2023-10-05T13:27:05.169" v="55"/>
        <pc:sldMkLst>
          <pc:docMk/>
          <pc:sldMk cId="2308655752" sldId="2336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33477959" sldId="234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855699363" sldId="234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009428763" sldId="2379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4223934265" sldId="2379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2702885591" sldId="239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334923259" sldId="239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74630918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603277873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160199897" sldId="2395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260069077" sldId="2395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2054155421" sldId="2396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3254565193" sldId="2396"/>
        </pc:sldMkLst>
      </pc:sldChg>
      <pc:sldChg chg="addSp modSp add del mod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3436827029" sldId="2396"/>
        </pc:sldMkLst>
        <pc:spChg chg="add mod">
          <ac:chgData name="Dhanushya Vasantharajah" userId="22b5bdd9-8b06-42fd-b0d3-da74472af66d" providerId="ADAL" clId="{B6AD9BE3-8C95-41EE-B067-A4C7C59D260B}" dt="2023-10-04T06:02:25.670" v="53" actId="1076"/>
          <ac:spMkLst>
            <pc:docMk/>
            <pc:sldMk cId="3436827029" sldId="2396"/>
            <ac:spMk id="6" creationId="{5162D77B-0E87-3D03-C0AA-5D6E7228D547}"/>
          </ac:spMkLst>
        </pc:spChg>
        <pc:picChg chg="mod modCrop">
          <ac:chgData name="Dhanushya Vasantharajah" userId="22b5bdd9-8b06-42fd-b0d3-da74472af66d" providerId="ADAL" clId="{B6AD9BE3-8C95-41EE-B067-A4C7C59D260B}" dt="2023-10-04T06:01:55.229" v="48" actId="1076"/>
          <ac:picMkLst>
            <pc:docMk/>
            <pc:sldMk cId="3436827029" sldId="2396"/>
            <ac:picMk id="12" creationId="{473C8D6D-6594-BEE6-289A-02065C1F7E8A}"/>
          </ac:picMkLst>
        </pc:picChg>
        <pc:picChg chg="mod">
          <ac:chgData name="Dhanushya Vasantharajah" userId="22b5bdd9-8b06-42fd-b0d3-da74472af66d" providerId="ADAL" clId="{B6AD9BE3-8C95-41EE-B067-A4C7C59D260B}" dt="2023-10-04T06:00:07.812" v="30" actId="1076"/>
          <ac:picMkLst>
            <pc:docMk/>
            <pc:sldMk cId="3436827029" sldId="2396"/>
            <ac:picMk id="15" creationId="{CB0E1E9E-042E-5675-4927-0986A85E4F4D}"/>
          </ac:picMkLst>
        </pc:picChg>
        <pc:picChg chg="mod">
          <ac:chgData name="Dhanushya Vasantharajah" userId="22b5bdd9-8b06-42fd-b0d3-da74472af66d" providerId="ADAL" clId="{B6AD9BE3-8C95-41EE-B067-A4C7C59D260B}" dt="2023-10-04T06:01:50.608" v="47" actId="1076"/>
          <ac:picMkLst>
            <pc:docMk/>
            <pc:sldMk cId="3436827029" sldId="2396"/>
            <ac:picMk id="17" creationId="{8963F5C4-0BA7-2282-242C-7D5D0E6E1267}"/>
          </ac:picMkLst>
        </pc:picChg>
        <pc:picChg chg="mod modCrop">
          <ac:chgData name="Dhanushya Vasantharajah" userId="22b5bdd9-8b06-42fd-b0d3-da74472af66d" providerId="ADAL" clId="{B6AD9BE3-8C95-41EE-B067-A4C7C59D260B}" dt="2023-10-04T06:02:00.551" v="50" actId="1076"/>
          <ac:picMkLst>
            <pc:docMk/>
            <pc:sldMk cId="3436827029" sldId="2396"/>
            <ac:picMk id="19" creationId="{82F7032B-0D58-260C-2745-2B7252CB0FF8}"/>
          </ac:picMkLst>
        </pc:picChg>
        <pc:picChg chg="mod modCrop">
          <ac:chgData name="Dhanushya Vasantharajah" userId="22b5bdd9-8b06-42fd-b0d3-da74472af66d" providerId="ADAL" clId="{B6AD9BE3-8C95-41EE-B067-A4C7C59D260B}" dt="2023-10-04T06:02:09.044" v="52" actId="1076"/>
          <ac:picMkLst>
            <pc:docMk/>
            <pc:sldMk cId="3436827029" sldId="2396"/>
            <ac:picMk id="27" creationId="{49D7B4CF-6C9B-99EC-5CB1-5115561F8F84}"/>
          </ac:picMkLst>
        </pc:picChg>
        <pc:picChg chg="mod">
          <ac:chgData name="Dhanushya Vasantharajah" userId="22b5bdd9-8b06-42fd-b0d3-da74472af66d" providerId="ADAL" clId="{B6AD9BE3-8C95-41EE-B067-A4C7C59D260B}" dt="2023-10-04T06:01:23.115" v="41" actId="1076"/>
          <ac:picMkLst>
            <pc:docMk/>
            <pc:sldMk cId="3436827029" sldId="2396"/>
            <ac:picMk id="33" creationId="{9FF2A531-09F0-A6F7-6C8E-73DB39589EA2}"/>
          </ac:picMkLst>
        </pc:picChg>
      </pc:sldChg>
    </pc:docChg>
  </pc:docChgLst>
  <pc:docChgLst>
    <pc:chgData name="Dhanushya Vasantharajah" userId="22b5bdd9-8b06-42fd-b0d3-da74472af66d" providerId="ADAL" clId="{A3DB72DC-5511-463F-802D-800D651C09DC}"/>
    <pc:docChg chg="undo redo custSel addSld delSld modSld">
      <pc:chgData name="Dhanushya Vasantharajah" userId="22b5bdd9-8b06-42fd-b0d3-da74472af66d" providerId="ADAL" clId="{A3DB72DC-5511-463F-802D-800D651C09DC}" dt="2023-11-23T14:14:07.659" v="101" actId="1076"/>
      <pc:docMkLst>
        <pc:docMk/>
      </pc:docMkLst>
      <pc:sldChg chg="addSp delSp modSp mod">
        <pc:chgData name="Dhanushya Vasantharajah" userId="22b5bdd9-8b06-42fd-b0d3-da74472af66d" providerId="ADAL" clId="{A3DB72DC-5511-463F-802D-800D651C09DC}" dt="2023-11-23T14:14:07.659" v="101" actId="1076"/>
        <pc:sldMkLst>
          <pc:docMk/>
          <pc:sldMk cId="1213894482" sldId="1897"/>
        </pc:sldMkLst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4" creationId="{094F6447-16C8-789F-B6C4-498F7F02E28D}"/>
          </ac:spMkLst>
        </pc:spChg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24" creationId="{88AE0EC6-9841-8D93-2FBF-3FBA40FB9B3E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29" creationId="{12D44092-D9E4-7026-5144-A2F7ED2A281B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30" creationId="{0A1854C8-5168-EE8D-DA99-67C27CC0ABF8}"/>
          </ac:spMkLst>
        </pc:spChg>
        <pc:spChg chg="add del mod">
          <ac:chgData name="Dhanushya Vasantharajah" userId="22b5bdd9-8b06-42fd-b0d3-da74472af66d" providerId="ADAL" clId="{A3DB72DC-5511-463F-802D-800D651C09DC}" dt="2023-11-23T14:02:51.058" v="89" actId="478"/>
          <ac:spMkLst>
            <pc:docMk/>
            <pc:sldMk cId="1213894482" sldId="1897"/>
            <ac:spMk id="52" creationId="{008AB76E-81E5-4B60-AFCC-4AF61AC996D4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3" creationId="{E7D06846-DBF1-4FCC-BB1F-49B320DF481A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4" creationId="{FDE166BB-81F5-4863-8F17-90BFF07B5B76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1" creationId="{81EE9FBC-9C65-B7E9-3A1D-BFBF7611EF51}"/>
          </ac:spMkLst>
        </pc:spChg>
        <pc:grpChg chg="add del mod">
          <ac:chgData name="Dhanushya Vasantharajah" userId="22b5bdd9-8b06-42fd-b0d3-da74472af66d" providerId="ADAL" clId="{A3DB72DC-5511-463F-802D-800D651C09DC}" dt="2023-11-23T14:02:53.331" v="90" actId="478"/>
          <ac:grpSpMkLst>
            <pc:docMk/>
            <pc:sldMk cId="1213894482" sldId="1897"/>
            <ac:grpSpMk id="25" creationId="{92938064-F82B-238F-262D-B25500D1B699}"/>
          </ac:grpSpMkLst>
        </pc:grpChg>
        <pc:grpChg chg="mod">
          <ac:chgData name="Dhanushya Vasantharajah" userId="22b5bdd9-8b06-42fd-b0d3-da74472af66d" providerId="ADAL" clId="{A3DB72DC-5511-463F-802D-800D651C09DC}" dt="2023-11-23T14:01:40.163" v="72" actId="1076"/>
          <ac:grpSpMkLst>
            <pc:docMk/>
            <pc:sldMk cId="1213894482" sldId="1897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4:00:34.501" v="55" actId="14100"/>
          <ac:grpSpMkLst>
            <pc:docMk/>
            <pc:sldMk cId="1213894482" sldId="1897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4:14:07.659" v="101" actId="1076"/>
          <ac:grpSpMkLst>
            <pc:docMk/>
            <pc:sldMk cId="1213894482" sldId="1897"/>
            <ac:grpSpMk id="58" creationId="{31A8FEB8-3936-4BFB-6291-9105A025FC43}"/>
          </ac:grpSpMkLst>
        </pc:grpChg>
        <pc:picChg chg="mod">
          <ac:chgData name="Dhanushya Vasantharajah" userId="22b5bdd9-8b06-42fd-b0d3-da74472af66d" providerId="ADAL" clId="{A3DB72DC-5511-463F-802D-800D651C09DC}" dt="2023-11-23T14:03:31.980" v="95" actId="1076"/>
          <ac:picMkLst>
            <pc:docMk/>
            <pc:sldMk cId="1213894482" sldId="1897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4:00:27.993" v="54" actId="1076"/>
          <ac:picMkLst>
            <pc:docMk/>
            <pc:sldMk cId="1213894482" sldId="1897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4:00:24.897" v="53" actId="1076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4:03:18.585" v="93"/>
          <ac:picMkLst>
            <pc:docMk/>
            <pc:sldMk cId="1213894482" sldId="1897"/>
            <ac:picMk id="62" creationId="{21DEDC75-47D5-BE25-C4BC-E3D4FDF9AADD}"/>
          </ac:picMkLst>
        </pc:picChg>
        <pc:cxnChg chg="del mod">
          <ac:chgData name="Dhanushya Vasantharajah" userId="22b5bdd9-8b06-42fd-b0d3-da74472af66d" providerId="ADAL" clId="{A3DB72DC-5511-463F-802D-800D651C09DC}" dt="2023-11-23T14:03:51.135" v="99" actId="478"/>
          <ac:cxnSpMkLst>
            <pc:docMk/>
            <pc:sldMk cId="1213894482" sldId="1897"/>
            <ac:cxnSpMk id="13" creationId="{74D492BE-DD58-47BC-8FC4-B5F8850F1D92}"/>
          </ac:cxnSpMkLst>
        </pc:cxnChg>
        <pc:cxnChg chg="del">
          <ac:chgData name="Dhanushya Vasantharajah" userId="22b5bdd9-8b06-42fd-b0d3-da74472af66d" providerId="ADAL" clId="{A3DB72DC-5511-463F-802D-800D651C09DC}" dt="2023-11-23T14:00:11.264" v="49" actId="478"/>
          <ac:cxnSpMkLst>
            <pc:docMk/>
            <pc:sldMk cId="1213894482" sldId="1897"/>
            <ac:cxnSpMk id="51" creationId="{2925D64C-6C1E-4EB9-AD70-554A0DEEF012}"/>
          </ac:cxnSpMkLst>
        </pc:cxnChg>
        <pc:cxnChg chg="add del">
          <ac:chgData name="Dhanushya Vasantharajah" userId="22b5bdd9-8b06-42fd-b0d3-da74472af66d" providerId="ADAL" clId="{A3DB72DC-5511-463F-802D-800D651C09DC}" dt="2023-11-23T14:02:02.908" v="75" actId="478"/>
          <ac:cxnSpMkLst>
            <pc:docMk/>
            <pc:sldMk cId="1213894482" sldId="1897"/>
            <ac:cxnSpMk id="55" creationId="{20F5187B-A044-4287-A0B7-9C048273C9F3}"/>
          </ac:cxnSpMkLst>
        </pc:cxnChg>
        <pc:cxnChg chg="add mod">
          <ac:chgData name="Dhanushya Vasantharajah" userId="22b5bdd9-8b06-42fd-b0d3-da74472af66d" providerId="ADAL" clId="{A3DB72DC-5511-463F-802D-800D651C09DC}" dt="2023-11-23T14:03:39.023" v="97"/>
          <ac:cxnSpMkLst>
            <pc:docMk/>
            <pc:sldMk cId="1213894482" sldId="1897"/>
            <ac:cxnSpMk id="63" creationId="{203309F8-8CFC-401D-8B4C-676E7A3FE3F1}"/>
          </ac:cxnSpMkLst>
        </pc:cxnChg>
      </pc:sldChg>
      <pc:sldChg chg="modSp mod">
        <pc:chgData name="Dhanushya Vasantharajah" userId="22b5bdd9-8b06-42fd-b0d3-da74472af66d" providerId="ADAL" clId="{A3DB72DC-5511-463F-802D-800D651C09DC}" dt="2023-11-23T13:57:23.424" v="25" actId="20577"/>
        <pc:sldMkLst>
          <pc:docMk/>
          <pc:sldMk cId="304194805" sldId="2045"/>
        </pc:sldMkLst>
        <pc:spChg chg="mod">
          <ac:chgData name="Dhanushya Vasantharajah" userId="22b5bdd9-8b06-42fd-b0d3-da74472af66d" providerId="ADAL" clId="{A3DB72DC-5511-463F-802D-800D651C09DC}" dt="2023-11-23T13:57:23.424" v="25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delSp modSp add del mod">
        <pc:chgData name="Dhanushya Vasantharajah" userId="22b5bdd9-8b06-42fd-b0d3-da74472af66d" providerId="ADAL" clId="{A3DB72DC-5511-463F-802D-800D651C09DC}" dt="2023-11-23T13:59:32.793" v="47" actId="2696"/>
        <pc:sldMkLst>
          <pc:docMk/>
          <pc:sldMk cId="480187866" sldId="2338"/>
        </pc:sldMkLst>
        <pc:spChg chg="add del">
          <ac:chgData name="Dhanushya Vasantharajah" userId="22b5bdd9-8b06-42fd-b0d3-da74472af66d" providerId="ADAL" clId="{A3DB72DC-5511-463F-802D-800D651C09DC}" dt="2023-11-23T13:59:04.642" v="42" actId="478"/>
          <ac:spMkLst>
            <pc:docMk/>
            <pc:sldMk cId="480187866" sldId="2338"/>
            <ac:spMk id="4" creationId="{55F5775E-AD3D-4F5B-A2E5-95D7EA03F4E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7" creationId="{20966DA2-32A4-4C36-BB6A-C4EC91BE8E27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8" creationId="{7D722FCC-5E3E-441F-A8E1-B4F3A8274A31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9" creationId="{2DF8C13C-B7B8-3FB7-F0F4-118DB6A727C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0" creationId="{2D2635FC-9A0A-3D1B-2A7F-1B7DA27B2C5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2" creationId="{BF8ABDF2-0F72-74BC-3D93-3F4F3168327F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3" creationId="{F51E9FDD-AF01-3ADC-B1DE-7A89C136C1E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7" creationId="{DF99D42F-F089-443B-8EBF-E110C7C73051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8" creationId="{3D03A7C8-8E98-495B-B0BC-7785B1E1AEB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9" creationId="{093EBBEE-F6D6-49AB-A729-8AE1AADD8DA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0" creationId="{FD0A0CED-5E50-445E-B057-1E42BB54B42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1" creationId="{B65FDD31-C617-4CDD-B363-70030863D74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2" creationId="{4425A0CE-89EF-4948-9C92-816FFBF4888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6" creationId="{0F86BE97-FD52-4BD1-B2C7-0966A681EA8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7" creationId="{3F2D5601-9A4B-42A1-A032-AD0BD2E18B20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8" creationId="{CA2FCBFC-A0AE-4672-B75A-9EAE5277941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9" creationId="{1D82D8AE-8F4A-43A7-A41B-6308A6089B3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30" creationId="{5B54E60F-E1BB-4A8E-ABAC-EF6BC595468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3" creationId="{B2F0A406-26ED-499F-AC22-E05E7A74F68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5" creationId="{5E6F47DA-018A-4B65-AF4B-AD5D81588AF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6" creationId="{DEA50DBB-E01A-4EDF-A24A-72C23B50EBF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7" creationId="{1DC29269-C0A5-4420-A22F-EAD16F6BF54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8" creationId="{06D335A5-1337-4B6F-93EF-72E2256F04C5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51" creationId="{F5712EB3-4DB9-4076-4D1E-E781D198699F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53" creationId="{E7D06846-DBF1-4FCC-BB1F-49B320DF481A}"/>
          </ac:spMkLst>
        </pc:s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15" creationId="{1E1409AA-148F-469C-9D32-3127CE30D98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24" creationId="{554BB2CA-7049-487F-90F8-8CE34C4B3596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3:57:19.841" v="21" actId="571"/>
          <ac:grpSpMkLst>
            <pc:docMk/>
            <pc:sldMk cId="480187866" sldId="2338"/>
            <ac:grpSpMk id="57" creationId="{06D437AC-3A2D-49C5-3BC8-34F448EDD104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59" creationId="{5C8B2396-F2B7-47D6-8EB1-25F096DAC672}"/>
          </ac:grpSpMkLst>
        </pc:grpChg>
        <pc:grpChg chg="add mod">
          <ac:chgData name="Dhanushya Vasantharajah" userId="22b5bdd9-8b06-42fd-b0d3-da74472af66d" providerId="ADAL" clId="{A3DB72DC-5511-463F-802D-800D651C09DC}" dt="2023-11-23T13:59:30.197" v="46" actId="1076"/>
          <ac:grpSpMkLst>
            <pc:docMk/>
            <pc:sldMk cId="480187866" sldId="2338"/>
            <ac:grpSpMk id="66" creationId="{01F3817F-24A5-CFD8-663D-3AF9045D8E34}"/>
          </ac:grpSpMkLst>
        </pc:grpChg>
        <pc:grpChg chg="add mod">
          <ac:chgData name="Dhanushya Vasantharajah" userId="22b5bdd9-8b06-42fd-b0d3-da74472af66d" providerId="ADAL" clId="{A3DB72DC-5511-463F-802D-800D651C09DC}" dt="2023-11-23T13:58:55.801" v="38" actId="164"/>
          <ac:grpSpMkLst>
            <pc:docMk/>
            <pc:sldMk cId="480187866" sldId="2338"/>
            <ac:grpSpMk id="67" creationId="{6A65596B-9EB6-DE7B-1D27-BB137AF7D8AB}"/>
          </ac:grpSpMkLst>
        </pc:grpChg>
        <pc:grpChg chg="add 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68" creationId="{F3602AF0-3D4D-A24E-E287-3E2C1E526F7B}"/>
          </ac:grpSpMkLst>
        </pc:grpChg>
        <pc:picChg chg="add 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11" creationId="{59D56D13-9E51-A588-CBE1-C852FFCFA775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16" creationId="{20321116-D337-425C-8416-9280909333D2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25" creationId="{3028BB79-EA9B-4FAD-953E-B902D7864D61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3" creationId="{117986DA-1944-4CD5-9813-E95CB8E2210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5" creationId="{1F2940E5-34D0-4F4F-B645-C2E02C470B2C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4" creationId="{B582F284-5567-459F-834E-BEC2279E6CFD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0" creationId="{012EE437-5E57-4807-ABEB-B7EF4415FB2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8" creationId="{1A38DB6E-E707-44E3-A8F1-9106DF93FF4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61" creationId="{C6A53F3A-053A-4A38-B7CF-E60A30240E4B}"/>
          </ac:picMkLst>
        </pc:picChg>
        <pc:picChg chg="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63" creationId="{B5C44094-6C5C-70F6-BE04-DC7F9B4A1D1B}"/>
          </ac:picMkLst>
        </pc:pic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2" creationId="{AB6B0021-BCA4-452B-AF47-1CF065E70694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6" creationId="{C99F2E40-FCBC-47B8-AD30-843C116A89D8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8" creationId="{E74B3B00-CA1B-43E9-AB9D-96E3011B0622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9" creationId="{AA2A21AA-B1C4-42BB-81A6-56D18D3C833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1" creationId="{2CCB6CEF-3E13-493B-96BE-974783A367A5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2" creationId="{8A332297-E27E-43CE-A49F-9EE6197D7E9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0" creationId="{BA414190-343A-40EB-B4B7-1B9602990926}"/>
          </ac:cxnSpMkLst>
        </pc:cxnChg>
        <pc:cxnChg chg="mod">
          <ac:chgData name="Dhanushya Vasantharajah" userId="22b5bdd9-8b06-42fd-b0d3-da74472af66d" providerId="ADAL" clId="{A3DB72DC-5511-463F-802D-800D651C09DC}" dt="2023-11-23T13:57:19.841" v="21" actId="571"/>
          <ac:cxnSpMkLst>
            <pc:docMk/>
            <pc:sldMk cId="480187866" sldId="2338"/>
            <ac:cxnSpMk id="62" creationId="{64160CE4-A6AD-88BF-041A-92D187F31251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4" creationId="{8CB7A82D-EAD6-4BE4-95F6-451FDD9822FC}"/>
          </ac:cxnSpMkLst>
        </pc:cxnChg>
      </pc:sldChg>
    </pc:docChg>
  </pc:docChgLst>
  <pc:docChgLst>
    <pc:chgData name="Jeanne von Wattenwyl" userId="115e170d-88ce-410d-8534-16647f9bceac" providerId="ADAL" clId="{B8D819AE-5DBD-45EC-AB49-D5F30437C624}"/>
    <pc:docChg chg="undo redo custSel addSld delSld modSld sldOrd">
      <pc:chgData name="Jeanne von Wattenwyl" userId="115e170d-88ce-410d-8534-16647f9bceac" providerId="ADAL" clId="{B8D819AE-5DBD-45EC-AB49-D5F30437C624}" dt="2024-05-29T13:26:40.499" v="666" actId="20577"/>
      <pc:docMkLst>
        <pc:docMk/>
      </pc:docMkLst>
      <pc:sldChg chg="addSp delSp modSp mod">
        <pc:chgData name="Jeanne von Wattenwyl" userId="115e170d-88ce-410d-8534-16647f9bceac" providerId="ADAL" clId="{B8D819AE-5DBD-45EC-AB49-D5F30437C624}" dt="2024-05-27T15:04:23.639" v="183" actId="1076"/>
        <pc:sldMkLst>
          <pc:docMk/>
          <pc:sldMk cId="1213894482" sldId="1897"/>
        </pc:sldMkLst>
        <pc:picChg chg="add mod">
          <ac:chgData name="Jeanne von Wattenwyl" userId="115e170d-88ce-410d-8534-16647f9bceac" providerId="ADAL" clId="{B8D819AE-5DBD-45EC-AB49-D5F30437C624}" dt="2024-05-27T15:04:23.639" v="183" actId="1076"/>
          <ac:picMkLst>
            <pc:docMk/>
            <pc:sldMk cId="1213894482" sldId="1897"/>
            <ac:picMk id="13" creationId="{93D08EE6-A7F8-F996-5E7C-7F47AF61C44B}"/>
          </ac:picMkLst>
        </pc:picChg>
        <pc:picChg chg="del">
          <ac:chgData name="Jeanne von Wattenwyl" userId="115e170d-88ce-410d-8534-16647f9bceac" providerId="ADAL" clId="{B8D819AE-5DBD-45EC-AB49-D5F30437C624}" dt="2024-05-27T15:04:14.091" v="180" actId="478"/>
          <ac:picMkLst>
            <pc:docMk/>
            <pc:sldMk cId="1213894482" sldId="1897"/>
            <ac:picMk id="56" creationId="{A07D308A-72E2-404D-9550-F0F3C301B664}"/>
          </ac:picMkLst>
        </pc:picChg>
      </pc:sldChg>
      <pc:sldChg chg="addSp delSp modSp mod delAnim modAnim delCm">
        <pc:chgData name="Jeanne von Wattenwyl" userId="115e170d-88ce-410d-8534-16647f9bceac" providerId="ADAL" clId="{B8D819AE-5DBD-45EC-AB49-D5F30437C624}" dt="2024-05-27T15:14:55.725" v="237"/>
        <pc:sldMkLst>
          <pc:docMk/>
          <pc:sldMk cId="3009428763" sldId="2379"/>
        </pc:sldMkLst>
        <pc:picChg chg="add mod ord modCrop">
          <ac:chgData name="Jeanne von Wattenwyl" userId="115e170d-88ce-410d-8534-16647f9bceac" providerId="ADAL" clId="{B8D819AE-5DBD-45EC-AB49-D5F30437C624}" dt="2024-05-27T15:06:43.278" v="197" actId="732"/>
          <ac:picMkLst>
            <pc:docMk/>
            <pc:sldMk cId="3009428763" sldId="2379"/>
            <ac:picMk id="5" creationId="{59891B85-A034-09B3-0D09-D769147AF862}"/>
          </ac:picMkLst>
        </pc:picChg>
        <pc:picChg chg="add mod modCrop">
          <ac:chgData name="Jeanne von Wattenwyl" userId="115e170d-88ce-410d-8534-16647f9bceac" providerId="ADAL" clId="{B8D819AE-5DBD-45EC-AB49-D5F30437C624}" dt="2024-05-27T15:06:34.927" v="196" actId="732"/>
          <ac:picMkLst>
            <pc:docMk/>
            <pc:sldMk cId="3009428763" sldId="2379"/>
            <ac:picMk id="8" creationId="{53D0890F-107A-F723-D975-007C595C0C57}"/>
          </ac:picMkLst>
        </pc:picChg>
        <pc:picChg chg="add mod modCrop">
          <ac:chgData name="Jeanne von Wattenwyl" userId="115e170d-88ce-410d-8534-16647f9bceac" providerId="ADAL" clId="{B8D819AE-5DBD-45EC-AB49-D5F30437C624}" dt="2024-05-27T15:06:17.396" v="193" actId="732"/>
          <ac:picMkLst>
            <pc:docMk/>
            <pc:sldMk cId="3009428763" sldId="2379"/>
            <ac:picMk id="9" creationId="{578FDAC8-DF28-9022-B3B2-3842B361693F}"/>
          </ac:picMkLst>
        </pc:picChg>
        <pc:picChg chg="del">
          <ac:chgData name="Jeanne von Wattenwyl" userId="115e170d-88ce-410d-8534-16647f9bceac" providerId="ADAL" clId="{B8D819AE-5DBD-45EC-AB49-D5F30437C624}" dt="2024-05-27T15:05:50.804" v="187" actId="478"/>
          <ac:picMkLst>
            <pc:docMk/>
            <pc:sldMk cId="3009428763" sldId="2379"/>
            <ac:picMk id="21" creationId="{9C667F2D-2789-8C57-2B2D-6F45546CA6C8}"/>
          </ac:picMkLst>
        </pc:picChg>
        <pc:picChg chg="del">
          <ac:chgData name="Jeanne von Wattenwyl" userId="115e170d-88ce-410d-8534-16647f9bceac" providerId="ADAL" clId="{B8D819AE-5DBD-45EC-AB49-D5F30437C624}" dt="2024-05-27T15:05:51.550" v="188" actId="478"/>
          <ac:picMkLst>
            <pc:docMk/>
            <pc:sldMk cId="3009428763" sldId="2379"/>
            <ac:picMk id="22" creationId="{D24DD275-C388-F70C-9818-F38144B3EDEA}"/>
          </ac:picMkLst>
        </pc:picChg>
        <pc:picChg chg="del">
          <ac:chgData name="Jeanne von Wattenwyl" userId="115e170d-88ce-410d-8534-16647f9bceac" providerId="ADAL" clId="{B8D819AE-5DBD-45EC-AB49-D5F30437C624}" dt="2024-05-27T15:05:52.240" v="189" actId="478"/>
          <ac:picMkLst>
            <pc:docMk/>
            <pc:sldMk cId="3009428763" sldId="2379"/>
            <ac:picMk id="23" creationId="{384DBC2A-256B-EA56-D5B1-708639D7FCF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eanne von Wattenwyl" userId="115e170d-88ce-410d-8534-16647f9bceac" providerId="ADAL" clId="{B8D819AE-5DBD-45EC-AB49-D5F30437C624}" dt="2024-05-27T15:09:18.004" v="228"/>
              <pc2:cmMkLst xmlns:pc2="http://schemas.microsoft.com/office/powerpoint/2019/9/main/command">
                <pc:docMk/>
                <pc:sldMk cId="3009428763" sldId="2379"/>
                <pc2:cmMk id="{FE161613-5F32-4D69-9ADE-F6CEC194E6A0}"/>
              </pc2:cmMkLst>
            </pc226:cmChg>
          </p:ext>
        </pc:extLst>
      </pc:sldChg>
      <pc:sldChg chg="modSp mod">
        <pc:chgData name="Jeanne von Wattenwyl" userId="115e170d-88ce-410d-8534-16647f9bceac" providerId="ADAL" clId="{B8D819AE-5DBD-45EC-AB49-D5F30437C624}" dt="2024-05-27T13:52:48.832" v="172" actId="1076"/>
        <pc:sldMkLst>
          <pc:docMk/>
          <pc:sldMk cId="178496289" sldId="2400"/>
        </pc:sldMkLst>
        <pc:spChg chg="mod">
          <ac:chgData name="Jeanne von Wattenwyl" userId="115e170d-88ce-410d-8534-16647f9bceac" providerId="ADAL" clId="{B8D819AE-5DBD-45EC-AB49-D5F30437C624}" dt="2024-05-27T13:46:54.739" v="121" actId="1037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B8D819AE-5DBD-45EC-AB49-D5F30437C624}" dt="2024-05-27T13:52:48.832" v="172" actId="1076"/>
          <ac:spMkLst>
            <pc:docMk/>
            <pc:sldMk cId="178496289" sldId="2400"/>
            <ac:spMk id="47" creationId="{78364AB6-F92E-AEAB-51EF-12831FBE31A6}"/>
          </ac:spMkLst>
        </pc:spChg>
        <pc:spChg chg="mod">
          <ac:chgData name="Jeanne von Wattenwyl" userId="115e170d-88ce-410d-8534-16647f9bceac" providerId="ADAL" clId="{B8D819AE-5DBD-45EC-AB49-D5F30437C624}" dt="2024-05-27T13:43:14.582" v="52" actId="1035"/>
          <ac:spMkLst>
            <pc:docMk/>
            <pc:sldMk cId="178496289" sldId="2400"/>
            <ac:spMk id="48" creationId="{7F0EDB90-413B-200C-0C99-75338CBBDF8E}"/>
          </ac:spMkLst>
        </pc:spChg>
        <pc:picChg chg="mod">
          <ac:chgData name="Jeanne von Wattenwyl" userId="115e170d-88ce-410d-8534-16647f9bceac" providerId="ADAL" clId="{B8D819AE-5DBD-45EC-AB49-D5F30437C624}" dt="2024-05-27T13:52:25.191" v="168" actId="1076"/>
          <ac:picMkLst>
            <pc:docMk/>
            <pc:sldMk cId="178496289" sldId="2400"/>
            <ac:picMk id="2" creationId="{0845645B-CEE2-7E3F-3396-2722B0C8B487}"/>
          </ac:picMkLst>
        </pc:picChg>
        <pc:picChg chg="mod">
          <ac:chgData name="Jeanne von Wattenwyl" userId="115e170d-88ce-410d-8534-16647f9bceac" providerId="ADAL" clId="{B8D819AE-5DBD-45EC-AB49-D5F30437C624}" dt="2024-05-27T13:52:44.101" v="171" actId="1076"/>
          <ac:picMkLst>
            <pc:docMk/>
            <pc:sldMk cId="178496289" sldId="2400"/>
            <ac:picMk id="11" creationId="{CDFA0220-40E2-F93F-4EC9-ED5D794A9C00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48:52.983" v="134" actId="1076"/>
        <pc:sldMkLst>
          <pc:docMk/>
          <pc:sldMk cId="244769798" sldId="2417"/>
        </pc:sldMkLst>
        <pc:spChg chg="mod">
          <ac:chgData name="Jeanne von Wattenwyl" userId="115e170d-88ce-410d-8534-16647f9bceac" providerId="ADAL" clId="{B8D819AE-5DBD-45EC-AB49-D5F30437C624}" dt="2024-05-27T13:42:29.451" v="41" actId="1076"/>
          <ac:spMkLst>
            <pc:docMk/>
            <pc:sldMk cId="244769798" sldId="2417"/>
            <ac:spMk id="9" creationId="{789CD0B6-CB78-D927-6465-BE79D10384FA}"/>
          </ac:spMkLst>
        </pc:spChg>
        <pc:picChg chg="mod">
          <ac:chgData name="Jeanne von Wattenwyl" userId="115e170d-88ce-410d-8534-16647f9bceac" providerId="ADAL" clId="{B8D819AE-5DBD-45EC-AB49-D5F30437C624}" dt="2024-05-27T13:48:32.801" v="132" actId="1076"/>
          <ac:picMkLst>
            <pc:docMk/>
            <pc:sldMk cId="244769798" sldId="2417"/>
            <ac:picMk id="13" creationId="{18801E1E-BB24-E7FB-D3A1-5FF949780839}"/>
          </ac:picMkLst>
        </pc:picChg>
        <pc:picChg chg="mod">
          <ac:chgData name="Jeanne von Wattenwyl" userId="115e170d-88ce-410d-8534-16647f9bceac" providerId="ADAL" clId="{B8D819AE-5DBD-45EC-AB49-D5F30437C624}" dt="2024-05-27T13:48:52.983" v="134" actId="1076"/>
          <ac:picMkLst>
            <pc:docMk/>
            <pc:sldMk cId="244769798" sldId="2417"/>
            <ac:picMk id="15" creationId="{5B4AF792-C448-C0DB-C475-F5524B4D4DC2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48:45.665" v="133" actId="1076"/>
        <pc:sldMkLst>
          <pc:docMk/>
          <pc:sldMk cId="3892998362" sldId="2419"/>
        </pc:sldMkLst>
        <pc:spChg chg="mod">
          <ac:chgData name="Jeanne von Wattenwyl" userId="115e170d-88ce-410d-8534-16647f9bceac" providerId="ADAL" clId="{B8D819AE-5DBD-45EC-AB49-D5F30437C624}" dt="2024-05-27T13:48:22.066" v="130" actId="1035"/>
          <ac:spMkLst>
            <pc:docMk/>
            <pc:sldMk cId="3892998362" sldId="2419"/>
            <ac:spMk id="7" creationId="{8779B535-1A01-6D0D-23A4-6436C6DC5B71}"/>
          </ac:spMkLst>
        </pc:spChg>
        <pc:picChg chg="mod">
          <ac:chgData name="Jeanne von Wattenwyl" userId="115e170d-88ce-410d-8534-16647f9bceac" providerId="ADAL" clId="{B8D819AE-5DBD-45EC-AB49-D5F30437C624}" dt="2024-05-27T13:48:45.665" v="133" actId="1076"/>
          <ac:picMkLst>
            <pc:docMk/>
            <pc:sldMk cId="3892998362" sldId="2419"/>
            <ac:picMk id="18" creationId="{8D928D4D-2B5F-DF14-1B37-EB414FA55EA6}"/>
          </ac:picMkLst>
        </pc:picChg>
      </pc:sldChg>
      <pc:sldChg chg="modSp mod">
        <pc:chgData name="Jeanne von Wattenwyl" userId="115e170d-88ce-410d-8534-16647f9bceac" providerId="ADAL" clId="{B8D819AE-5DBD-45EC-AB49-D5F30437C624}" dt="2024-05-28T14:31:26.980" v="242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B8D819AE-5DBD-45EC-AB49-D5F30437C624}" dt="2024-05-27T13:41:59.367" v="34" actId="107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B8D819AE-5DBD-45EC-AB49-D5F30437C624}" dt="2024-05-28T14:31:26.980" v="242" actId="1076"/>
          <ac:spMkLst>
            <pc:docMk/>
            <pc:sldMk cId="375596116" sldId="2420"/>
            <ac:spMk id="11" creationId="{EC7D3C59-6254-8FE0-DFA7-AD722780161D}"/>
          </ac:spMkLst>
        </pc:spChg>
        <pc:picChg chg="mod">
          <ac:chgData name="Jeanne von Wattenwyl" userId="115e170d-88ce-410d-8534-16647f9bceac" providerId="ADAL" clId="{B8D819AE-5DBD-45EC-AB49-D5F30437C624}" dt="2024-05-27T13:49:11.868" v="138" actId="1076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delSp modSp mod">
        <pc:chgData name="Jeanne von Wattenwyl" userId="115e170d-88ce-410d-8534-16647f9bceac" providerId="ADAL" clId="{B8D819AE-5DBD-45EC-AB49-D5F30437C624}" dt="2024-05-28T14:32:28.266" v="244" actId="478"/>
        <pc:sldMkLst>
          <pc:docMk/>
          <pc:sldMk cId="1389167425" sldId="2421"/>
        </pc:sldMkLst>
        <pc:spChg chg="mod">
          <ac:chgData name="Jeanne von Wattenwyl" userId="115e170d-88ce-410d-8534-16647f9bceac" providerId="ADAL" clId="{B8D819AE-5DBD-45EC-AB49-D5F30437C624}" dt="2024-05-27T13:41:31.880" v="29" actId="1076"/>
          <ac:spMkLst>
            <pc:docMk/>
            <pc:sldMk cId="1389167425" sldId="2421"/>
            <ac:spMk id="7" creationId="{B459380D-A784-D6D4-2E7A-67040DEE320B}"/>
          </ac:spMkLst>
        </pc:spChg>
        <pc:picChg chg="mod">
          <ac:chgData name="Jeanne von Wattenwyl" userId="115e170d-88ce-410d-8534-16647f9bceac" providerId="ADAL" clId="{B8D819AE-5DBD-45EC-AB49-D5F30437C624}" dt="2024-05-27T13:49:24.702" v="140" actId="1076"/>
          <ac:picMkLst>
            <pc:docMk/>
            <pc:sldMk cId="1389167425" sldId="2421"/>
            <ac:picMk id="4" creationId="{C1A7A989-7364-C327-A4F3-F84EB8F7736F}"/>
          </ac:picMkLst>
        </pc:picChg>
        <pc:picChg chg="add del mod">
          <ac:chgData name="Jeanne von Wattenwyl" userId="115e170d-88ce-410d-8534-16647f9bceac" providerId="ADAL" clId="{B8D819AE-5DBD-45EC-AB49-D5F30437C624}" dt="2024-05-28T14:32:28.266" v="244" actId="478"/>
          <ac:picMkLst>
            <pc:docMk/>
            <pc:sldMk cId="1389167425" sldId="2421"/>
            <ac:picMk id="11" creationId="{D8A7541C-7B79-8218-5D0B-D06F2E376E7D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49:55.352" v="145" actId="1036"/>
        <pc:sldMkLst>
          <pc:docMk/>
          <pc:sldMk cId="3879144004" sldId="2422"/>
        </pc:sldMkLst>
        <pc:spChg chg="mod">
          <ac:chgData name="Jeanne von Wattenwyl" userId="115e170d-88ce-410d-8534-16647f9bceac" providerId="ADAL" clId="{B8D819AE-5DBD-45EC-AB49-D5F30437C624}" dt="2024-05-27T13:41:48.013" v="32" actId="1035"/>
          <ac:spMkLst>
            <pc:docMk/>
            <pc:sldMk cId="3879144004" sldId="2422"/>
            <ac:spMk id="7" creationId="{3B696F2F-AE70-8138-130E-9FE90F67DCD4}"/>
          </ac:spMkLst>
        </pc:spChg>
        <pc:picChg chg="mod">
          <ac:chgData name="Jeanne von Wattenwyl" userId="115e170d-88ce-410d-8534-16647f9bceac" providerId="ADAL" clId="{B8D819AE-5DBD-45EC-AB49-D5F30437C624}" dt="2024-05-27T13:49:55.352" v="145" actId="1036"/>
          <ac:picMkLst>
            <pc:docMk/>
            <pc:sldMk cId="3879144004" sldId="2422"/>
            <ac:picMk id="4" creationId="{EAFD5257-A29B-84D3-99AE-FF4056421F23}"/>
          </ac:picMkLst>
        </pc:picChg>
      </pc:sldChg>
      <pc:sldChg chg="addSp delSp modSp mod">
        <pc:chgData name="Jeanne von Wattenwyl" userId="115e170d-88ce-410d-8534-16647f9bceac" providerId="ADAL" clId="{B8D819AE-5DBD-45EC-AB49-D5F30437C624}" dt="2024-05-28T15:18:01.201" v="246" actId="14100"/>
        <pc:sldMkLst>
          <pc:docMk/>
          <pc:sldMk cId="2045874832" sldId="2423"/>
        </pc:sldMkLst>
        <pc:spChg chg="mod">
          <ac:chgData name="Jeanne von Wattenwyl" userId="115e170d-88ce-410d-8534-16647f9bceac" providerId="ADAL" clId="{B8D819AE-5DBD-45EC-AB49-D5F30437C624}" dt="2024-05-27T13:46:45.332" v="118" actId="1036"/>
          <ac:spMkLst>
            <pc:docMk/>
            <pc:sldMk cId="2045874832" sldId="2423"/>
            <ac:spMk id="7" creationId="{E635E7C8-B303-CCB9-231A-0AE3E4D07D77}"/>
          </ac:spMkLst>
        </pc:spChg>
        <pc:spChg chg="mod">
          <ac:chgData name="Jeanne von Wattenwyl" userId="115e170d-88ce-410d-8534-16647f9bceac" providerId="ADAL" clId="{B8D819AE-5DBD-45EC-AB49-D5F30437C624}" dt="2024-05-27T13:51:05.041" v="147" actId="1076"/>
          <ac:spMkLst>
            <pc:docMk/>
            <pc:sldMk cId="2045874832" sldId="2423"/>
            <ac:spMk id="9" creationId="{DC4C957D-F6B3-4BE9-21E1-7A363BA2B308}"/>
          </ac:spMkLst>
        </pc:spChg>
        <pc:picChg chg="mod">
          <ac:chgData name="Jeanne von Wattenwyl" userId="115e170d-88ce-410d-8534-16647f9bceac" providerId="ADAL" clId="{B8D819AE-5DBD-45EC-AB49-D5F30437C624}" dt="2024-05-28T15:18:01.201" v="246" actId="14100"/>
          <ac:picMkLst>
            <pc:docMk/>
            <pc:sldMk cId="2045874832" sldId="2423"/>
            <ac:picMk id="8" creationId="{204ADC77-CC52-E4F7-A15F-DF31D82CA6D6}"/>
          </ac:picMkLst>
        </pc:picChg>
        <pc:picChg chg="add del mod">
          <ac:chgData name="Jeanne von Wattenwyl" userId="115e170d-88ce-410d-8534-16647f9bceac" providerId="ADAL" clId="{B8D819AE-5DBD-45EC-AB49-D5F30437C624}" dt="2024-05-27T13:51:44.072" v="160" actId="478"/>
          <ac:picMkLst>
            <pc:docMk/>
            <pc:sldMk cId="2045874832" sldId="2423"/>
            <ac:picMk id="11" creationId="{404685C5-F336-2F5D-ED06-0160BF142ADD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51:54.419" v="162" actId="1076"/>
        <pc:sldMkLst>
          <pc:docMk/>
          <pc:sldMk cId="2309689978" sldId="2424"/>
        </pc:sldMkLst>
        <pc:picChg chg="mod">
          <ac:chgData name="Jeanne von Wattenwyl" userId="115e170d-88ce-410d-8534-16647f9bceac" providerId="ADAL" clId="{B8D819AE-5DBD-45EC-AB49-D5F30437C624}" dt="2024-05-27T13:51:54.419" v="162" actId="1076"/>
          <ac:picMkLst>
            <pc:docMk/>
            <pc:sldMk cId="2309689978" sldId="2424"/>
            <ac:picMk id="28" creationId="{0AB6C30C-CDCB-FBB9-6357-EB8B5FD13F50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52:37.901" v="170" actId="1076"/>
        <pc:sldMkLst>
          <pc:docMk/>
          <pc:sldMk cId="1484684585" sldId="2425"/>
        </pc:sldMkLst>
        <pc:spChg chg="mod">
          <ac:chgData name="Jeanne von Wattenwyl" userId="115e170d-88ce-410d-8534-16647f9bceac" providerId="ADAL" clId="{B8D819AE-5DBD-45EC-AB49-D5F30437C624}" dt="2024-05-27T13:44:04.515" v="68" actId="1076"/>
          <ac:spMkLst>
            <pc:docMk/>
            <pc:sldMk cId="1484684585" sldId="2425"/>
            <ac:spMk id="8" creationId="{144D9E09-D06E-CF07-5324-BED3A71E3372}"/>
          </ac:spMkLst>
        </pc:spChg>
        <pc:picChg chg="mod">
          <ac:chgData name="Jeanne von Wattenwyl" userId="115e170d-88ce-410d-8534-16647f9bceac" providerId="ADAL" clId="{B8D819AE-5DBD-45EC-AB49-D5F30437C624}" dt="2024-05-27T13:52:37.901" v="170" actId="1076"/>
          <ac:picMkLst>
            <pc:docMk/>
            <pc:sldMk cId="1484684585" sldId="2425"/>
            <ac:picMk id="10" creationId="{59992A39-26BF-07FA-C255-851609B3FD7D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53:08.720" v="175" actId="1076"/>
        <pc:sldMkLst>
          <pc:docMk/>
          <pc:sldMk cId="522895541" sldId="2426"/>
        </pc:sldMkLst>
        <pc:spChg chg="mod">
          <ac:chgData name="Jeanne von Wattenwyl" userId="115e170d-88ce-410d-8534-16647f9bceac" providerId="ADAL" clId="{B8D819AE-5DBD-45EC-AB49-D5F30437C624}" dt="2024-05-27T13:45:00.669" v="82" actId="1036"/>
          <ac:spMkLst>
            <pc:docMk/>
            <pc:sldMk cId="522895541" sldId="2426"/>
            <ac:spMk id="7" creationId="{D22337D0-071F-F071-B0D1-640A75690750}"/>
          </ac:spMkLst>
        </pc:spChg>
        <pc:picChg chg="mod">
          <ac:chgData name="Jeanne von Wattenwyl" userId="115e170d-88ce-410d-8534-16647f9bceac" providerId="ADAL" clId="{B8D819AE-5DBD-45EC-AB49-D5F30437C624}" dt="2024-05-27T13:53:08.720" v="175" actId="1076"/>
          <ac:picMkLst>
            <pc:docMk/>
            <pc:sldMk cId="522895541" sldId="2426"/>
            <ac:picMk id="11" creationId="{6A3822A4-11DA-C8C9-B5BE-FAE279D4C25B}"/>
          </ac:picMkLst>
        </pc:picChg>
      </pc:sldChg>
      <pc:sldChg chg="modSp mod">
        <pc:chgData name="Jeanne von Wattenwyl" userId="115e170d-88ce-410d-8534-16647f9bceac" providerId="ADAL" clId="{B8D819AE-5DBD-45EC-AB49-D5F30437C624}" dt="2024-05-27T13:53:20.771" v="177" actId="1076"/>
        <pc:sldMkLst>
          <pc:docMk/>
          <pc:sldMk cId="4052153735" sldId="2427"/>
        </pc:sldMkLst>
        <pc:spChg chg="mod">
          <ac:chgData name="Jeanne von Wattenwyl" userId="115e170d-88ce-410d-8534-16647f9bceac" providerId="ADAL" clId="{B8D819AE-5DBD-45EC-AB49-D5F30437C624}" dt="2024-05-27T13:45:19.647" v="92" actId="1038"/>
          <ac:spMkLst>
            <pc:docMk/>
            <pc:sldMk cId="4052153735" sldId="2427"/>
            <ac:spMk id="7" creationId="{5C4B2712-2B32-75A8-7182-147BB85A31D4}"/>
          </ac:spMkLst>
        </pc:spChg>
        <pc:picChg chg="mod">
          <ac:chgData name="Jeanne von Wattenwyl" userId="115e170d-88ce-410d-8534-16647f9bceac" providerId="ADAL" clId="{B8D819AE-5DBD-45EC-AB49-D5F30437C624}" dt="2024-05-27T13:53:20.771" v="177" actId="1076"/>
          <ac:picMkLst>
            <pc:docMk/>
            <pc:sldMk cId="4052153735" sldId="2427"/>
            <ac:picMk id="37" creationId="{2C1F15C3-CFE4-E4CB-73B1-1957C2E65D8B}"/>
          </ac:picMkLst>
        </pc:picChg>
      </pc:sldChg>
      <pc:sldChg chg="modSp mod">
        <pc:chgData name="Jeanne von Wattenwyl" userId="115e170d-88ce-410d-8534-16647f9bceac" providerId="ADAL" clId="{B8D819AE-5DBD-45EC-AB49-D5F30437C624}" dt="2024-05-28T14:37:30.225" v="245" actId="1076"/>
        <pc:sldMkLst>
          <pc:docMk/>
          <pc:sldMk cId="3375691678" sldId="2428"/>
        </pc:sldMkLst>
        <pc:spChg chg="mod">
          <ac:chgData name="Jeanne von Wattenwyl" userId="115e170d-88ce-410d-8534-16647f9bceac" providerId="ADAL" clId="{B8D819AE-5DBD-45EC-AB49-D5F30437C624}" dt="2024-05-27T13:46:26.855" v="115" actId="1038"/>
          <ac:spMkLst>
            <pc:docMk/>
            <pc:sldMk cId="3375691678" sldId="2428"/>
            <ac:spMk id="8" creationId="{63707D22-56FC-9BC1-D7E0-BB6942442E88}"/>
          </ac:spMkLst>
        </pc:spChg>
        <pc:spChg chg="mod">
          <ac:chgData name="Jeanne von Wattenwyl" userId="115e170d-88ce-410d-8534-16647f9bceac" providerId="ADAL" clId="{B8D819AE-5DBD-45EC-AB49-D5F30437C624}" dt="2024-05-28T14:37:30.225" v="245" actId="1076"/>
          <ac:spMkLst>
            <pc:docMk/>
            <pc:sldMk cId="3375691678" sldId="2428"/>
            <ac:spMk id="13" creationId="{090B60D6-5D0F-DA7D-88B2-E486005A0C20}"/>
          </ac:spMkLst>
        </pc:spChg>
        <pc:picChg chg="mod">
          <ac:chgData name="Jeanne von Wattenwyl" userId="115e170d-88ce-410d-8534-16647f9bceac" providerId="ADAL" clId="{B8D819AE-5DBD-45EC-AB49-D5F30437C624}" dt="2024-05-27T13:53:31.886" v="179" actId="1076"/>
          <ac:picMkLst>
            <pc:docMk/>
            <pc:sldMk cId="3375691678" sldId="2428"/>
            <ac:picMk id="15" creationId="{DA698FAF-BE00-DB43-4462-732AD97E75F7}"/>
          </ac:picMkLst>
        </pc:picChg>
      </pc:sldChg>
      <pc:sldChg chg="addSp delSp modSp mod delAnim modAnim">
        <pc:chgData name="Jeanne von Wattenwyl" userId="115e170d-88ce-410d-8534-16647f9bceac" providerId="ADAL" clId="{B8D819AE-5DBD-45EC-AB49-D5F30437C624}" dt="2024-05-27T15:15:04.143" v="240"/>
        <pc:sldMkLst>
          <pc:docMk/>
          <pc:sldMk cId="953039242" sldId="2433"/>
        </pc:sldMkLst>
        <pc:picChg chg="add del mod ord">
          <ac:chgData name="Jeanne von Wattenwyl" userId="115e170d-88ce-410d-8534-16647f9bceac" providerId="ADAL" clId="{B8D819AE-5DBD-45EC-AB49-D5F30437C624}" dt="2024-05-27T15:07:44.548" v="206" actId="478"/>
          <ac:picMkLst>
            <pc:docMk/>
            <pc:sldMk cId="953039242" sldId="2433"/>
            <ac:picMk id="2" creationId="{DFFC809B-5B36-C429-AC81-317F80258094}"/>
          </ac:picMkLst>
        </pc:picChg>
        <pc:picChg chg="add mod ord modCrop">
          <ac:chgData name="Jeanne von Wattenwyl" userId="115e170d-88ce-410d-8534-16647f9bceac" providerId="ADAL" clId="{B8D819AE-5DBD-45EC-AB49-D5F30437C624}" dt="2024-05-27T15:08:17.037" v="214" actId="732"/>
          <ac:picMkLst>
            <pc:docMk/>
            <pc:sldMk cId="953039242" sldId="2433"/>
            <ac:picMk id="8" creationId="{B4A7C9C0-40F3-BF94-8043-8162A1178B45}"/>
          </ac:picMkLst>
        </pc:picChg>
        <pc:picChg chg="add mod modCrop">
          <ac:chgData name="Jeanne von Wattenwyl" userId="115e170d-88ce-410d-8534-16647f9bceac" providerId="ADAL" clId="{B8D819AE-5DBD-45EC-AB49-D5F30437C624}" dt="2024-05-27T15:08:10.434" v="213" actId="732"/>
          <ac:picMkLst>
            <pc:docMk/>
            <pc:sldMk cId="953039242" sldId="2433"/>
            <ac:picMk id="9" creationId="{67FA882C-6ACD-2587-4A7B-C9AC01D38207}"/>
          </ac:picMkLst>
        </pc:picChg>
        <pc:picChg chg="add mod modCrop">
          <ac:chgData name="Jeanne von Wattenwyl" userId="115e170d-88ce-410d-8534-16647f9bceac" providerId="ADAL" clId="{B8D819AE-5DBD-45EC-AB49-D5F30437C624}" dt="2024-05-27T15:07:57.473" v="210" actId="732"/>
          <ac:picMkLst>
            <pc:docMk/>
            <pc:sldMk cId="953039242" sldId="2433"/>
            <ac:picMk id="10" creationId="{EB832765-1CF2-528A-3C41-F6D3E3BA4754}"/>
          </ac:picMkLst>
        </pc:picChg>
        <pc:picChg chg="del">
          <ac:chgData name="Jeanne von Wattenwyl" userId="115e170d-88ce-410d-8534-16647f9bceac" providerId="ADAL" clId="{B8D819AE-5DBD-45EC-AB49-D5F30437C624}" dt="2024-05-27T15:07:23.011" v="200" actId="478"/>
          <ac:picMkLst>
            <pc:docMk/>
            <pc:sldMk cId="953039242" sldId="2433"/>
            <ac:picMk id="16" creationId="{A5F6A6CD-F85E-13D7-8770-B92B563A6C5D}"/>
          </ac:picMkLst>
        </pc:picChg>
        <pc:picChg chg="del">
          <ac:chgData name="Jeanne von Wattenwyl" userId="115e170d-88ce-410d-8534-16647f9bceac" providerId="ADAL" clId="{B8D819AE-5DBD-45EC-AB49-D5F30437C624}" dt="2024-05-27T15:07:25.114" v="201" actId="478"/>
          <ac:picMkLst>
            <pc:docMk/>
            <pc:sldMk cId="953039242" sldId="2433"/>
            <ac:picMk id="17" creationId="{FA6E64DB-2AE3-085C-C59E-14BB2C95BCEE}"/>
          </ac:picMkLst>
        </pc:picChg>
        <pc:picChg chg="del">
          <ac:chgData name="Jeanne von Wattenwyl" userId="115e170d-88ce-410d-8534-16647f9bceac" providerId="ADAL" clId="{B8D819AE-5DBD-45EC-AB49-D5F30437C624}" dt="2024-05-27T15:07:25.751" v="202" actId="478"/>
          <ac:picMkLst>
            <pc:docMk/>
            <pc:sldMk cId="953039242" sldId="2433"/>
            <ac:picMk id="18" creationId="{8156E3D8-966D-657B-8B17-8E7B4D42C332}"/>
          </ac:picMkLst>
        </pc:picChg>
      </pc:sldChg>
      <pc:sldChg chg="addSp delSp modSp mod">
        <pc:chgData name="Jeanne von Wattenwyl" userId="115e170d-88ce-410d-8534-16647f9bceac" providerId="ADAL" clId="{B8D819AE-5DBD-45EC-AB49-D5F30437C624}" dt="2024-05-27T15:11:55.280" v="234" actId="1076"/>
        <pc:sldMkLst>
          <pc:docMk/>
          <pc:sldMk cId="3398125727" sldId="2434"/>
        </pc:sldMkLst>
        <pc:picChg chg="add del mod">
          <ac:chgData name="Jeanne von Wattenwyl" userId="115e170d-88ce-410d-8534-16647f9bceac" providerId="ADAL" clId="{B8D819AE-5DBD-45EC-AB49-D5F30437C624}" dt="2024-05-27T15:11:55.280" v="234" actId="1076"/>
          <ac:picMkLst>
            <pc:docMk/>
            <pc:sldMk cId="3398125727" sldId="2434"/>
            <ac:picMk id="5" creationId="{124448D2-14C6-6EDA-1E6D-C1CA20CFAE07}"/>
          </ac:picMkLst>
        </pc:picChg>
        <pc:picChg chg="add del">
          <ac:chgData name="Jeanne von Wattenwyl" userId="115e170d-88ce-410d-8534-16647f9bceac" providerId="ADAL" clId="{B8D819AE-5DBD-45EC-AB49-D5F30437C624}" dt="2024-05-27T15:08:52.116" v="223" actId="478"/>
          <ac:picMkLst>
            <pc:docMk/>
            <pc:sldMk cId="3398125727" sldId="2434"/>
            <ac:picMk id="10" creationId="{2323D19E-FFA3-257C-B76D-EB4A41D115DD}"/>
          </ac:picMkLst>
        </pc:picChg>
      </pc:sldChg>
      <pc:sldChg chg="del">
        <pc:chgData name="Jeanne von Wattenwyl" userId="115e170d-88ce-410d-8534-16647f9bceac" providerId="ADAL" clId="{B8D819AE-5DBD-45EC-AB49-D5F30437C624}" dt="2024-05-28T14:28:21.558" v="241" actId="2696"/>
        <pc:sldMkLst>
          <pc:docMk/>
          <pc:sldMk cId="1638665890" sldId="2436"/>
        </pc:sldMkLst>
      </pc:sldChg>
      <pc:sldChg chg="delSp modSp add mod ord">
        <pc:chgData name="Jeanne von Wattenwyl" userId="115e170d-88ce-410d-8534-16647f9bceac" providerId="ADAL" clId="{B8D819AE-5DBD-45EC-AB49-D5F30437C624}" dt="2024-05-29T13:26:40.499" v="666" actId="20577"/>
        <pc:sldMkLst>
          <pc:docMk/>
          <pc:sldMk cId="2938268937" sldId="2436"/>
        </pc:sldMkLst>
        <pc:spChg chg="mod">
          <ac:chgData name="Jeanne von Wattenwyl" userId="115e170d-88ce-410d-8534-16647f9bceac" providerId="ADAL" clId="{B8D819AE-5DBD-45EC-AB49-D5F30437C624}" dt="2024-05-29T13:26:40.499" v="666" actId="20577"/>
          <ac:spMkLst>
            <pc:docMk/>
            <pc:sldMk cId="2938268937" sldId="2436"/>
            <ac:spMk id="2" creationId="{C6B7E4B9-55C7-344D-1C06-88E76947733F}"/>
          </ac:spMkLst>
        </pc:spChg>
        <pc:spChg chg="mod">
          <ac:chgData name="Jeanne von Wattenwyl" userId="115e170d-88ce-410d-8534-16647f9bceac" providerId="ADAL" clId="{B8D819AE-5DBD-45EC-AB49-D5F30437C624}" dt="2024-05-29T08:21:43.408" v="271" actId="20577"/>
          <ac:spMkLst>
            <pc:docMk/>
            <pc:sldMk cId="2938268937" sldId="2436"/>
            <ac:spMk id="6" creationId="{97EF03DD-5435-355E-6A2E-1ECB43B1AC12}"/>
          </ac:spMkLst>
        </pc:spChg>
        <pc:spChg chg="mod">
          <ac:chgData name="Jeanne von Wattenwyl" userId="115e170d-88ce-410d-8534-16647f9bceac" providerId="ADAL" clId="{B8D819AE-5DBD-45EC-AB49-D5F30437C624}" dt="2024-05-29T08:27:24.379" v="629" actId="2710"/>
          <ac:spMkLst>
            <pc:docMk/>
            <pc:sldMk cId="2938268937" sldId="2436"/>
            <ac:spMk id="7" creationId="{DB06A956-DF21-F591-CC48-6D7BA32BC6BB}"/>
          </ac:spMkLst>
        </pc:spChg>
        <pc:spChg chg="del">
          <ac:chgData name="Jeanne von Wattenwyl" userId="115e170d-88ce-410d-8534-16647f9bceac" providerId="ADAL" clId="{B8D819AE-5DBD-45EC-AB49-D5F30437C624}" dt="2024-05-29T08:22:17.541" v="334" actId="478"/>
          <ac:spMkLst>
            <pc:docMk/>
            <pc:sldMk cId="2938268937" sldId="2436"/>
            <ac:spMk id="12" creationId="{B0DDFE3B-B430-FC5F-2B25-B150806D6337}"/>
          </ac:spMkLst>
        </pc:spChg>
        <pc:picChg chg="del mod">
          <ac:chgData name="Jeanne von Wattenwyl" userId="115e170d-88ce-410d-8534-16647f9bceac" providerId="ADAL" clId="{B8D819AE-5DBD-45EC-AB49-D5F30437C624}" dt="2024-05-29T08:22:18.176" v="336" actId="478"/>
          <ac:picMkLst>
            <pc:docMk/>
            <pc:sldMk cId="2938268937" sldId="2436"/>
            <ac:picMk id="11" creationId="{0D6ED180-2035-D385-366E-F32CB539223B}"/>
          </ac:picMkLst>
        </pc:picChg>
        <pc:picChg chg="del">
          <ac:chgData name="Jeanne von Wattenwyl" userId="115e170d-88ce-410d-8534-16647f9bceac" providerId="ADAL" clId="{B8D819AE-5DBD-45EC-AB49-D5F30437C624}" dt="2024-05-29T08:22:18.725" v="337" actId="478"/>
          <ac:picMkLst>
            <pc:docMk/>
            <pc:sldMk cId="2938268937" sldId="2436"/>
            <ac:picMk id="4098" creationId="{EC19B18F-714A-FA30-0EAF-758702A1B978}"/>
          </ac:picMkLst>
        </pc:picChg>
      </pc:sldChg>
    </pc:docChg>
  </pc:docChgLst>
  <pc:docChgLst>
    <pc:chgData name="Dhanushya Vasantharajah" userId="22b5bdd9-8b06-42fd-b0d3-da74472af66d" providerId="ADAL" clId="{24F8E442-CF95-4330-9DD7-290F16CC6DAA}"/>
    <pc:docChg chg="undo redo custSel modSld sldOrd">
      <pc:chgData name="Dhanushya Vasantharajah" userId="22b5bdd9-8b06-42fd-b0d3-da74472af66d" providerId="ADAL" clId="{24F8E442-CF95-4330-9DD7-290F16CC6DAA}" dt="2023-12-11T10:01:10.072" v="394" actId="478"/>
      <pc:docMkLst>
        <pc:docMk/>
      </pc:docMkLst>
      <pc:sldChg chg="modSp mod">
        <pc:chgData name="Dhanushya Vasantharajah" userId="22b5bdd9-8b06-42fd-b0d3-da74472af66d" providerId="ADAL" clId="{24F8E442-CF95-4330-9DD7-290F16CC6DAA}" dt="2023-12-07T09:40:55.096" v="190" actId="14100"/>
        <pc:sldMkLst>
          <pc:docMk/>
          <pc:sldMk cId="1213894482" sldId="1897"/>
        </pc:sldMkLst>
        <pc:grpChg chg="mod">
          <ac:chgData name="Dhanushya Vasantharajah" userId="22b5bdd9-8b06-42fd-b0d3-da74472af66d" providerId="ADAL" clId="{24F8E442-CF95-4330-9DD7-290F16CC6DAA}" dt="2023-12-07T09:40:55.096" v="190" actId="14100"/>
          <ac:grpSpMkLst>
            <pc:docMk/>
            <pc:sldMk cId="1213894482" sldId="1897"/>
            <ac:grpSpMk id="15" creationId="{1E1409AA-148F-469C-9D32-3127CE30D987}"/>
          </ac:grpSpMkLst>
        </pc:grpChg>
      </pc:sldChg>
      <pc:sldChg chg="addSp delSp modSp mod">
        <pc:chgData name="Dhanushya Vasantharajah" userId="22b5bdd9-8b06-42fd-b0d3-da74472af66d" providerId="ADAL" clId="{24F8E442-CF95-4330-9DD7-290F16CC6DAA}" dt="2023-12-04T13:16:51.664" v="137" actId="1076"/>
        <pc:sldMkLst>
          <pc:docMk/>
          <pc:sldMk cId="1221193519" sldId="1942"/>
        </pc:sldMkLst>
        <pc:picChg chg="add mod">
          <ac:chgData name="Dhanushya Vasantharajah" userId="22b5bdd9-8b06-42fd-b0d3-da74472af66d" providerId="ADAL" clId="{24F8E442-CF95-4330-9DD7-290F16CC6DAA}" dt="2023-12-04T13:16:51.664" v="137" actId="1076"/>
          <ac:picMkLst>
            <pc:docMk/>
            <pc:sldMk cId="1221193519" sldId="1942"/>
            <ac:picMk id="3" creationId="{BDC1396B-B514-C6EA-B2DD-5B05EEB0A143}"/>
          </ac:picMkLst>
        </pc:picChg>
        <pc:picChg chg="del">
          <ac:chgData name="Dhanushya Vasantharajah" userId="22b5bdd9-8b06-42fd-b0d3-da74472af66d" providerId="ADAL" clId="{24F8E442-CF95-4330-9DD7-290F16CC6DAA}" dt="2023-12-04T13:16:48.870" v="135" actId="478"/>
          <ac:picMkLst>
            <pc:docMk/>
            <pc:sldMk cId="1221193519" sldId="1942"/>
            <ac:picMk id="10" creationId="{E813211C-04B6-460A-899F-19A5231E86DD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7T09:38:11.397" v="189" actId="1076"/>
        <pc:sldMkLst>
          <pc:docMk/>
          <pc:sldMk cId="182532882" sldId="1963"/>
        </pc:sldMkLst>
        <pc:spChg chg="mod">
          <ac:chgData name="Dhanushya Vasantharajah" userId="22b5bdd9-8b06-42fd-b0d3-da74472af66d" providerId="ADAL" clId="{24F8E442-CF95-4330-9DD7-290F16CC6DAA}" dt="2023-12-05T07:43:49.466" v="154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24F8E442-CF95-4330-9DD7-290F16CC6DAA}" dt="2023-12-07T09:38:11.397" v="189" actId="1076"/>
          <ac:spMkLst>
            <pc:docMk/>
            <pc:sldMk cId="182532882" sldId="1963"/>
            <ac:spMk id="21" creationId="{AEC908DF-29B6-45AC-961D-E87305CCD811}"/>
          </ac:spMkLst>
        </pc:spChg>
        <pc:picChg chg="add mod">
          <ac:chgData name="Dhanushya Vasantharajah" userId="22b5bdd9-8b06-42fd-b0d3-da74472af66d" providerId="ADAL" clId="{24F8E442-CF95-4330-9DD7-290F16CC6DAA}" dt="2023-12-07T09:35:14.600" v="187" actId="1038"/>
          <ac:picMkLst>
            <pc:docMk/>
            <pc:sldMk cId="182532882" sldId="1963"/>
            <ac:picMk id="8" creationId="{628E0112-6AE9-C352-6A1F-F8136C01626C}"/>
          </ac:picMkLst>
        </pc:picChg>
        <pc:picChg chg="del">
          <ac:chgData name="Dhanushya Vasantharajah" userId="22b5bdd9-8b06-42fd-b0d3-da74472af66d" providerId="ADAL" clId="{24F8E442-CF95-4330-9DD7-290F16CC6DAA}" dt="2023-12-05T07:42:59.866" v="138" actId="478"/>
          <ac:picMkLst>
            <pc:docMk/>
            <pc:sldMk cId="182532882" sldId="1963"/>
            <ac:picMk id="20" creationId="{E6B40706-96AD-485B-8611-2692FEA0178D}"/>
          </ac:picMkLst>
        </pc:picChg>
      </pc:sldChg>
      <pc:sldChg chg="modSp mod">
        <pc:chgData name="Dhanushya Vasantharajah" userId="22b5bdd9-8b06-42fd-b0d3-da74472af66d" providerId="ADAL" clId="{24F8E442-CF95-4330-9DD7-290F16CC6DAA}" dt="2023-12-07T09:37:53.411" v="188" actId="1036"/>
        <pc:sldMkLst>
          <pc:docMk/>
          <pc:sldMk cId="2828190826" sldId="2063"/>
        </pc:sldMkLst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3" creationId="{9F631902-A010-48B0-EE3D-7F1184D476E6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4T12:48:17.312" v="134" actId="1076"/>
        <pc:sldMkLst>
          <pc:docMk/>
          <pc:sldMk cId="748158168" sldId="2321"/>
        </pc:sldMkLst>
        <pc:spChg chg="add mod">
          <ac:chgData name="Dhanushya Vasantharajah" userId="22b5bdd9-8b06-42fd-b0d3-da74472af66d" providerId="ADAL" clId="{24F8E442-CF95-4330-9DD7-290F16CC6DAA}" dt="2023-12-04T12:48:17.312" v="134" actId="1076"/>
          <ac:spMkLst>
            <pc:docMk/>
            <pc:sldMk cId="748158168" sldId="2321"/>
            <ac:spMk id="3" creationId="{A9C047EB-7F79-449F-EC97-F8123A37536B}"/>
          </ac:spMkLst>
        </pc:spChg>
        <pc:grpChg chg="del mod">
          <ac:chgData name="Dhanushya Vasantharajah" userId="22b5bdd9-8b06-42fd-b0d3-da74472af66d" providerId="ADAL" clId="{24F8E442-CF95-4330-9DD7-290F16CC6DAA}" dt="2023-12-04T12:45:39.089" v="130" actId="478"/>
          <ac:grpSpMkLst>
            <pc:docMk/>
            <pc:sldMk cId="748158168" sldId="2321"/>
            <ac:grpSpMk id="19" creationId="{2F3A88DA-34D7-EB63-2E90-AF47255DF1F1}"/>
          </ac:grpSpMkLst>
        </pc:grpChg>
        <pc:picChg chg="mod topLvl modCrop">
          <ac:chgData name="Dhanushya Vasantharajah" userId="22b5bdd9-8b06-42fd-b0d3-da74472af66d" providerId="ADAL" clId="{24F8E442-CF95-4330-9DD7-290F16CC6DAA}" dt="2023-12-04T12:48:07.488" v="133" actId="14100"/>
          <ac:picMkLst>
            <pc:docMk/>
            <pc:sldMk cId="748158168" sldId="2321"/>
            <ac:picMk id="12" creationId="{82BFDDF7-775B-86D2-8FD4-587DD7124073}"/>
          </ac:picMkLst>
        </pc:picChg>
        <pc:picChg chg="del topLvl">
          <ac:chgData name="Dhanushya Vasantharajah" userId="22b5bdd9-8b06-42fd-b0d3-da74472af66d" providerId="ADAL" clId="{24F8E442-CF95-4330-9DD7-290F16CC6DAA}" dt="2023-12-04T12:45:39.089" v="130" actId="478"/>
          <ac:picMkLst>
            <pc:docMk/>
            <pc:sldMk cId="748158168" sldId="2321"/>
            <ac:picMk id="18" creationId="{B0001D95-F03D-36E4-EE6A-C64696870D39}"/>
          </ac:picMkLst>
        </pc:picChg>
      </pc:sldChg>
      <pc:sldChg chg="ord">
        <pc:chgData name="Dhanushya Vasantharajah" userId="22b5bdd9-8b06-42fd-b0d3-da74472af66d" providerId="ADAL" clId="{24F8E442-CF95-4330-9DD7-290F16CC6DAA}" dt="2023-12-11T08:49:00.607" v="198"/>
        <pc:sldMkLst>
          <pc:docMk/>
          <pc:sldMk cId="3942676729" sldId="2326"/>
        </pc:sldMkLst>
      </pc:sldChg>
      <pc:sldChg chg="addSp delSp modSp mod">
        <pc:chgData name="Dhanushya Vasantharajah" userId="22b5bdd9-8b06-42fd-b0d3-da74472af66d" providerId="ADAL" clId="{24F8E442-CF95-4330-9DD7-290F16CC6DAA}" dt="2023-12-11T10:01:10.072" v="394" actId="478"/>
        <pc:sldMkLst>
          <pc:docMk/>
          <pc:sldMk cId="3096370444" sldId="2328"/>
        </pc:sldMkLst>
        <pc:spChg chg="add del">
          <ac:chgData name="Dhanushya Vasantharajah" userId="22b5bdd9-8b06-42fd-b0d3-da74472af66d" providerId="ADAL" clId="{24F8E442-CF95-4330-9DD7-290F16CC6DAA}" dt="2023-12-11T09:53:06.195" v="294"/>
          <ac:spMkLst>
            <pc:docMk/>
            <pc:sldMk cId="3096370444" sldId="2328"/>
            <ac:spMk id="4" creationId="{F87AB23E-ACF3-4B87-7118-A8A9EA1BD0B3}"/>
          </ac:spMkLst>
        </pc:spChg>
        <pc:spChg chg="add del mod">
          <ac:chgData name="Dhanushya Vasantharajah" userId="22b5bdd9-8b06-42fd-b0d3-da74472af66d" providerId="ADAL" clId="{24F8E442-CF95-4330-9DD7-290F16CC6DAA}" dt="2023-12-11T09:53:05.794" v="293"/>
          <ac:spMkLst>
            <pc:docMk/>
            <pc:sldMk cId="3096370444" sldId="2328"/>
            <ac:spMk id="9" creationId="{57271ECD-8AFC-3FAF-0186-A37F15194F08}"/>
          </ac:spMkLst>
        </pc:spChg>
        <pc:spChg chg="add del mod">
          <ac:chgData name="Dhanushya Vasantharajah" userId="22b5bdd9-8b06-42fd-b0d3-da74472af66d" providerId="ADAL" clId="{24F8E442-CF95-4330-9DD7-290F16CC6DAA}" dt="2023-12-11T09:52:54.672" v="286"/>
          <ac:spMkLst>
            <pc:docMk/>
            <pc:sldMk cId="3096370444" sldId="2328"/>
            <ac:spMk id="10" creationId="{A97090BF-BBE4-EE7D-DAB6-F9C1AFDD00F6}"/>
          </ac:spMkLst>
        </pc:spChg>
        <pc:spChg chg="mod">
          <ac:chgData name="Dhanushya Vasantharajah" userId="22b5bdd9-8b06-42fd-b0d3-da74472af66d" providerId="ADAL" clId="{24F8E442-CF95-4330-9DD7-290F16CC6DAA}" dt="2023-12-11T09:58:23.157" v="392" actId="20577"/>
          <ac:spMkLst>
            <pc:docMk/>
            <pc:sldMk cId="3096370444" sldId="2328"/>
            <ac:spMk id="13" creationId="{3776A04C-F6B2-90AB-1D4E-6A775B6F172E}"/>
          </ac:spMkLst>
        </pc:spChg>
        <pc:spChg chg="add del mod">
          <ac:chgData name="Dhanushya Vasantharajah" userId="22b5bdd9-8b06-42fd-b0d3-da74472af66d" providerId="ADAL" clId="{24F8E442-CF95-4330-9DD7-290F16CC6DAA}" dt="2023-12-11T09:52:51.898" v="277" actId="11529"/>
          <ac:spMkLst>
            <pc:docMk/>
            <pc:sldMk cId="3096370444" sldId="2328"/>
            <ac:spMk id="16" creationId="{4049629C-A73B-4E36-61E6-00D051C8B75F}"/>
          </ac:spMkLst>
        </pc:spChg>
        <pc:spChg chg="add del mod">
          <ac:chgData name="Dhanushya Vasantharajah" userId="22b5bdd9-8b06-42fd-b0d3-da74472af66d" providerId="ADAL" clId="{24F8E442-CF95-4330-9DD7-290F16CC6DAA}" dt="2023-12-11T09:53:04.223" v="290"/>
          <ac:spMkLst>
            <pc:docMk/>
            <pc:sldMk cId="3096370444" sldId="2328"/>
            <ac:spMk id="23" creationId="{6494EE64-8263-8CBF-76F7-0970A4A98F60}"/>
          </ac:spMkLst>
        </pc:spChg>
        <pc:spChg chg="add del mod">
          <ac:chgData name="Dhanushya Vasantharajah" userId="22b5bdd9-8b06-42fd-b0d3-da74472af66d" providerId="ADAL" clId="{24F8E442-CF95-4330-9DD7-290F16CC6DAA}" dt="2023-12-11T10:01:10.072" v="394" actId="478"/>
          <ac:spMkLst>
            <pc:docMk/>
            <pc:sldMk cId="3096370444" sldId="2328"/>
            <ac:spMk id="26" creationId="{B1133918-0B3C-DCDA-3A32-5FAB74F8D5D7}"/>
          </ac:spMkLst>
        </pc:spChg>
        <pc:grpChg chg="add del mod">
          <ac:chgData name="Dhanushya Vasantharajah" userId="22b5bdd9-8b06-42fd-b0d3-da74472af66d" providerId="ADAL" clId="{24F8E442-CF95-4330-9DD7-290F16CC6DAA}" dt="2023-12-11T09:56:27.871" v="315" actId="478"/>
          <ac:grpSpMkLst>
            <pc:docMk/>
            <pc:sldMk cId="3096370444" sldId="2328"/>
            <ac:grpSpMk id="20" creationId="{2C3DF755-4D5D-188D-4BA8-15B33C1F1720}"/>
          </ac:grpSpMkLst>
        </pc:grpChg>
        <pc:grpChg chg="mod">
          <ac:chgData name="Dhanushya Vasantharajah" userId="22b5bdd9-8b06-42fd-b0d3-da74472af66d" providerId="ADAL" clId="{24F8E442-CF95-4330-9DD7-290F16CC6DAA}" dt="2023-12-11T09:53:36.453" v="302" actId="14826"/>
          <ac:grpSpMkLst>
            <pc:docMk/>
            <pc:sldMk cId="3096370444" sldId="2328"/>
            <ac:grpSpMk id="22" creationId="{3A5A584A-E421-9B96-EF8A-D79C0F8F6806}"/>
          </ac:grpSpMkLst>
        </pc:grpChg>
        <pc:picChg chg="add del mod modCrop">
          <ac:chgData name="Dhanushya Vasantharajah" userId="22b5bdd9-8b06-42fd-b0d3-da74472af66d" providerId="ADAL" clId="{24F8E442-CF95-4330-9DD7-290F16CC6DAA}" dt="2023-12-04T07:33:46.889" v="38" actId="478"/>
          <ac:picMkLst>
            <pc:docMk/>
            <pc:sldMk cId="3096370444" sldId="2328"/>
            <ac:picMk id="8" creationId="{2567E6D1-9C5D-4BEB-820C-6CA7ADB54E07}"/>
          </ac:picMkLst>
        </pc:picChg>
        <pc:picChg chg="add mod modCrop">
          <ac:chgData name="Dhanushya Vasantharajah" userId="22b5bdd9-8b06-42fd-b0d3-da74472af66d" providerId="ADAL" clId="{24F8E442-CF95-4330-9DD7-290F16CC6DAA}" dt="2023-12-06T07:09:54.358" v="171" actId="1076"/>
          <ac:picMkLst>
            <pc:docMk/>
            <pc:sldMk cId="3096370444" sldId="2328"/>
            <ac:picMk id="8" creationId="{F0B680C2-DD6F-5806-C7E9-FF05A734E12C}"/>
          </ac:picMkLst>
        </pc:picChg>
        <pc:picChg chg="del">
          <ac:chgData name="Dhanushya Vasantharajah" userId="22b5bdd9-8b06-42fd-b0d3-da74472af66d" providerId="ADAL" clId="{24F8E442-CF95-4330-9DD7-290F16CC6DAA}" dt="2023-12-06T07:09:21.655" v="157" actId="478"/>
          <ac:picMkLst>
            <pc:docMk/>
            <pc:sldMk cId="3096370444" sldId="2328"/>
            <ac:picMk id="10" creationId="{EA128802-E052-601D-7B93-FA03C1A4FA69}"/>
          </ac:picMkLst>
        </pc:picChg>
        <pc:picChg chg="del mod">
          <ac:chgData name="Dhanushya Vasantharajah" userId="22b5bdd9-8b06-42fd-b0d3-da74472af66d" providerId="ADAL" clId="{24F8E442-CF95-4330-9DD7-290F16CC6DAA}" dt="2023-12-04T07:34:11.599" v="41" actId="478"/>
          <ac:picMkLst>
            <pc:docMk/>
            <pc:sldMk cId="3096370444" sldId="2328"/>
            <ac:picMk id="11" creationId="{596B109A-FB1B-5AF4-9790-2DB1ECDB4B5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2" creationId="{4A383469-4E2C-1422-499A-4FD8C61DD34F}"/>
          </ac:picMkLst>
        </pc:picChg>
        <pc:picChg chg="add del mod modCrop">
          <ac:chgData name="Dhanushya Vasantharajah" userId="22b5bdd9-8b06-42fd-b0d3-da74472af66d" providerId="ADAL" clId="{24F8E442-CF95-4330-9DD7-290F16CC6DAA}" dt="2023-12-11T09:52:54.369" v="285" actId="22"/>
          <ac:picMkLst>
            <pc:docMk/>
            <pc:sldMk cId="3096370444" sldId="2328"/>
            <ac:picMk id="14" creationId="{31E008E9-2D4C-F43A-4EF9-8D0E14C0364A}"/>
          </ac:picMkLst>
        </pc:picChg>
        <pc:picChg chg="add del">
          <ac:chgData name="Dhanushya Vasantharajah" userId="22b5bdd9-8b06-42fd-b0d3-da74472af66d" providerId="ADAL" clId="{24F8E442-CF95-4330-9DD7-290F16CC6DAA}" dt="2023-12-04T07:34:17.385" v="43" actId="478"/>
          <ac:picMkLst>
            <pc:docMk/>
            <pc:sldMk cId="3096370444" sldId="2328"/>
            <ac:picMk id="14" creationId="{CB90D6B2-8BA8-CB77-BAA0-1123B34BE5D5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5" creationId="{90F8C0CA-0287-6826-A519-A32440065909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7" creationId="{112486B7-44B9-3325-A077-6D2F30AAAEB7}"/>
          </ac:picMkLst>
        </pc:picChg>
        <pc:picChg chg="add del mod">
          <ac:chgData name="Dhanushya Vasantharajah" userId="22b5bdd9-8b06-42fd-b0d3-da74472af66d" providerId="ADAL" clId="{24F8E442-CF95-4330-9DD7-290F16CC6DAA}" dt="2023-12-11T09:56:57.336" v="340" actId="478"/>
          <ac:picMkLst>
            <pc:docMk/>
            <pc:sldMk cId="3096370444" sldId="2328"/>
            <ac:picMk id="18" creationId="{1AF8089A-BE49-C1D3-3CDE-E517B99DA0B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9" creationId="{E3C998EC-B46F-66CC-35AC-FA3440627832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21" creationId="{854FBCE6-572B-CF45-FD2C-5271D7F2C4CD}"/>
          </ac:picMkLst>
        </pc:picChg>
        <pc:picChg chg="add del mod">
          <ac:chgData name="Dhanushya Vasantharajah" userId="22b5bdd9-8b06-42fd-b0d3-da74472af66d" providerId="ADAL" clId="{24F8E442-CF95-4330-9DD7-290F16CC6DAA}" dt="2023-12-11T09:57:50.324" v="361" actId="1076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modSp mod">
        <pc:chgData name="Dhanushya Vasantharajah" userId="22b5bdd9-8b06-42fd-b0d3-da74472af66d" providerId="ADAL" clId="{24F8E442-CF95-4330-9DD7-290F16CC6DAA}" dt="2023-12-06T07:14:44.744" v="185" actId="164"/>
        <pc:sldMkLst>
          <pc:docMk/>
          <pc:sldMk cId="333477959" sldId="2340"/>
        </pc:sldMkLst>
        <pc:grpChg chg="add mod">
          <ac:chgData name="Dhanushya Vasantharajah" userId="22b5bdd9-8b06-42fd-b0d3-da74472af66d" providerId="ADAL" clId="{24F8E442-CF95-4330-9DD7-290F16CC6DAA}" dt="2023-12-06T07:14:40.534" v="184" actId="164"/>
          <ac:grpSpMkLst>
            <pc:docMk/>
            <pc:sldMk cId="333477959" sldId="2340"/>
            <ac:grpSpMk id="5" creationId="{8293B8F4-8EFD-0A8D-EC81-6353EFBAD118}"/>
          </ac:grpSpMkLst>
        </pc:grpChg>
        <pc:grpChg chg="add 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1" creationId="{FF1D79E3-E991-B449-D07C-B72C9408B6CA}"/>
          </ac:grpSpMkLst>
        </pc:grpChg>
        <pc:grpChg chg="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3" creationId="{E30A2506-B995-9D0A-04A9-22E60320A35D}"/>
          </ac:grpSpMkLst>
        </pc:grpChg>
        <pc:picChg chg="add mod modCrop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4" creationId="{0642BE58-2B75-076C-5114-FAFCF3E2577C}"/>
          </ac:picMkLst>
        </pc:picChg>
        <pc:picChg chg="mod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8" creationId="{1A708ECA-3A43-A894-2811-AD315C529100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9" creationId="{494B17F3-7141-D678-3D28-924164E04B28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12" creationId="{4B6E4A45-1CBD-6D7B-1801-DADA2CF545B3}"/>
          </ac:picMkLst>
        </pc:picChg>
      </pc:sldChg>
    </pc:docChg>
  </pc:docChgLst>
  <pc:docChgLst>
    <pc:chgData name="Stephanie Balliana" userId="75da3182-c57c-4833-babf-1a25465518cf" providerId="ADAL" clId="{0A31C88A-A0EA-42EF-A833-7B00A7D563CC}"/>
    <pc:docChg chg="undo redo custSel addSld delSld modSld">
      <pc:chgData name="Stephanie Balliana" userId="75da3182-c57c-4833-babf-1a25465518cf" providerId="ADAL" clId="{0A31C88A-A0EA-42EF-A833-7B00A7D563CC}" dt="2024-05-27T13:19:26.606" v="710" actId="1076"/>
      <pc:docMkLst>
        <pc:docMk/>
      </pc:docMkLst>
      <pc:sldChg chg="addSp delSp modSp mod">
        <pc:chgData name="Stephanie Balliana" userId="75da3182-c57c-4833-babf-1a25465518cf" providerId="ADAL" clId="{0A31C88A-A0EA-42EF-A833-7B00A7D563CC}" dt="2024-05-27T12:07:23.488" v="8" actId="478"/>
        <pc:sldMkLst>
          <pc:docMk/>
          <pc:sldMk cId="1213894482" sldId="1897"/>
        </pc:sldMkLst>
        <pc:picChg chg="add del mod">
          <ac:chgData name="Stephanie Balliana" userId="75da3182-c57c-4833-babf-1a25465518cf" providerId="ADAL" clId="{0A31C88A-A0EA-42EF-A833-7B00A7D563CC}" dt="2024-05-27T11:46:51.204" v="4" actId="478"/>
          <ac:picMkLst>
            <pc:docMk/>
            <pc:sldMk cId="1213894482" sldId="1897"/>
            <ac:picMk id="13" creationId="{CB82F0A8-C285-AD3F-B3A1-E480B8AA056C}"/>
          </ac:picMkLst>
        </pc:picChg>
        <pc:picChg chg="add del mod">
          <ac:chgData name="Stephanie Balliana" userId="75da3182-c57c-4833-babf-1a25465518cf" providerId="ADAL" clId="{0A31C88A-A0EA-42EF-A833-7B00A7D563CC}" dt="2024-05-27T12:07:23.488" v="8" actId="478"/>
          <ac:picMkLst>
            <pc:docMk/>
            <pc:sldMk cId="1213894482" sldId="1897"/>
            <ac:picMk id="25" creationId="{3743A3C9-F8C0-7032-D9FD-630258583A28}"/>
          </ac:picMkLst>
        </pc:picChg>
      </pc:sldChg>
      <pc:sldChg chg="modSp mod">
        <pc:chgData name="Stephanie Balliana" userId="75da3182-c57c-4833-babf-1a25465518cf" providerId="ADAL" clId="{0A31C88A-A0EA-42EF-A833-7B00A7D563CC}" dt="2024-05-27T12:30:01.332" v="59" actId="6549"/>
        <pc:sldMkLst>
          <pc:docMk/>
          <pc:sldMk cId="1221193519" sldId="1942"/>
        </pc:sldMkLst>
        <pc:spChg chg="mod">
          <ac:chgData name="Stephanie Balliana" userId="75da3182-c57c-4833-babf-1a25465518cf" providerId="ADAL" clId="{0A31C88A-A0EA-42EF-A833-7B00A7D563CC}" dt="2024-05-27T12:30:01.332" v="59" actId="6549"/>
          <ac:spMkLst>
            <pc:docMk/>
            <pc:sldMk cId="1221193519" sldId="1942"/>
            <ac:spMk id="36" creationId="{A9497A89-F179-44B6-A221-DF2B3A027F6B}"/>
          </ac:spMkLst>
        </pc:spChg>
      </pc:sldChg>
      <pc:sldChg chg="modSp mod addCm modCm">
        <pc:chgData name="Stephanie Balliana" userId="75da3182-c57c-4833-babf-1a25465518cf" providerId="ADAL" clId="{0A31C88A-A0EA-42EF-A833-7B00A7D563CC}" dt="2024-05-27T12:19:24.235" v="17"/>
        <pc:sldMkLst>
          <pc:docMk/>
          <pc:sldMk cId="3009428763" sldId="2379"/>
        </pc:sldMkLst>
        <pc:picChg chg="mod">
          <ac:chgData name="Stephanie Balliana" userId="75da3182-c57c-4833-babf-1a25465518cf" providerId="ADAL" clId="{0A31C88A-A0EA-42EF-A833-7B00A7D563CC}" dt="2024-05-27T12:11:32.912" v="14" actId="1076"/>
          <ac:picMkLst>
            <pc:docMk/>
            <pc:sldMk cId="3009428763" sldId="2379"/>
            <ac:picMk id="22" creationId="{D24DD275-C388-F70C-9818-F38144B3EDE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tephanie Balliana" userId="75da3182-c57c-4833-babf-1a25465518cf" providerId="ADAL" clId="{0A31C88A-A0EA-42EF-A833-7B00A7D563CC}" dt="2024-05-27T12:19:24.235" v="17"/>
              <pc2:cmMkLst xmlns:pc2="http://schemas.microsoft.com/office/powerpoint/2019/9/main/command">
                <pc:docMk/>
                <pc:sldMk cId="3009428763" sldId="2379"/>
                <pc2:cmMk id="{FE161613-5F32-4D69-9ADE-F6CEC194E6A0}"/>
              </pc2:cmMkLst>
              <pc226:cmRplyChg chg="add mod">
                <pc226:chgData name="Stephanie Balliana" userId="75da3182-c57c-4833-babf-1a25465518cf" providerId="ADAL" clId="{0A31C88A-A0EA-42EF-A833-7B00A7D563CC}" dt="2024-05-27T12:19:24.235" v="17"/>
                <pc2:cmRplyMkLst xmlns:pc2="http://schemas.microsoft.com/office/powerpoint/2019/9/main/command">
                  <pc:docMk/>
                  <pc:sldMk cId="3009428763" sldId="2379"/>
                  <pc2:cmMk id="{FE161613-5F32-4D69-9ADE-F6CEC194E6A0}"/>
                  <pc2:cmRplyMk id="{1410D37D-A089-4AF1-8F68-61E6069894B0}"/>
                </pc2:cmRplyMkLst>
              </pc226:cmRplyChg>
            </pc226:cmChg>
          </p:ext>
        </pc:extLst>
      </pc:sldChg>
      <pc:sldChg chg="addSp modSp">
        <pc:chgData name="Stephanie Balliana" userId="75da3182-c57c-4833-babf-1a25465518cf" providerId="ADAL" clId="{0A31C88A-A0EA-42EF-A833-7B00A7D563CC}" dt="2024-05-27T13:16:33.860" v="689"/>
        <pc:sldMkLst>
          <pc:docMk/>
          <pc:sldMk cId="178496289" sldId="2400"/>
        </pc:sldMkLst>
        <pc:picChg chg="add mod">
          <ac:chgData name="Stephanie Balliana" userId="75da3182-c57c-4833-babf-1a25465518cf" providerId="ADAL" clId="{0A31C88A-A0EA-42EF-A833-7B00A7D563CC}" dt="2024-05-27T13:16:33.860" v="689"/>
          <ac:picMkLst>
            <pc:docMk/>
            <pc:sldMk cId="178496289" sldId="2400"/>
            <ac:picMk id="2" creationId="{0845645B-CEE2-7E3F-3396-2722B0C8B487}"/>
          </ac:picMkLst>
        </pc:picChg>
      </pc:sldChg>
      <pc:sldChg chg="del">
        <pc:chgData name="Stephanie Balliana" userId="75da3182-c57c-4833-babf-1a25465518cf" providerId="ADAL" clId="{0A31C88A-A0EA-42EF-A833-7B00A7D563CC}" dt="2024-05-27T12:09:24.316" v="9" actId="47"/>
        <pc:sldMkLst>
          <pc:docMk/>
          <pc:sldMk cId="4269391596" sldId="2410"/>
        </pc:sldMkLst>
      </pc:sldChg>
      <pc:sldChg chg="del">
        <pc:chgData name="Stephanie Balliana" userId="75da3182-c57c-4833-babf-1a25465518cf" providerId="ADAL" clId="{0A31C88A-A0EA-42EF-A833-7B00A7D563CC}" dt="2024-05-27T12:09:30.490" v="10" actId="47"/>
        <pc:sldMkLst>
          <pc:docMk/>
          <pc:sldMk cId="1729087765" sldId="2412"/>
        </pc:sldMkLst>
      </pc:sldChg>
      <pc:sldChg chg="modSp mod">
        <pc:chgData name="Stephanie Balliana" userId="75da3182-c57c-4833-babf-1a25465518cf" providerId="ADAL" clId="{0A31C88A-A0EA-42EF-A833-7B00A7D563CC}" dt="2024-05-27T12:10:43.964" v="12" actId="20577"/>
        <pc:sldMkLst>
          <pc:docMk/>
          <pc:sldMk cId="4088601873" sldId="2413"/>
        </pc:sldMkLst>
        <pc:spChg chg="mod">
          <ac:chgData name="Stephanie Balliana" userId="75da3182-c57c-4833-babf-1a25465518cf" providerId="ADAL" clId="{0A31C88A-A0EA-42EF-A833-7B00A7D563CC}" dt="2024-05-27T12:10:43.964" v="12" actId="20577"/>
          <ac:spMkLst>
            <pc:docMk/>
            <pc:sldMk cId="4088601873" sldId="2413"/>
            <ac:spMk id="2" creationId="{0A0CED14-4DC8-BEB4-0ABC-A7F2244C6694}"/>
          </ac:spMkLst>
        </pc:spChg>
      </pc:sldChg>
      <pc:sldChg chg="modSp mod">
        <pc:chgData name="Stephanie Balliana" userId="75da3182-c57c-4833-babf-1a25465518cf" providerId="ADAL" clId="{0A31C88A-A0EA-42EF-A833-7B00A7D563CC}" dt="2024-05-27T13:19:26.606" v="710" actId="1076"/>
        <pc:sldMkLst>
          <pc:docMk/>
          <pc:sldMk cId="244769798" sldId="2417"/>
        </pc:sldMkLst>
        <pc:picChg chg="mod">
          <ac:chgData name="Stephanie Balliana" userId="75da3182-c57c-4833-babf-1a25465518cf" providerId="ADAL" clId="{0A31C88A-A0EA-42EF-A833-7B00A7D563CC}" dt="2024-05-27T13:09:37.217" v="646" actId="1076"/>
          <ac:picMkLst>
            <pc:docMk/>
            <pc:sldMk cId="244769798" sldId="2417"/>
            <ac:picMk id="13" creationId="{18801E1E-BB24-E7FB-D3A1-5FF949780839}"/>
          </ac:picMkLst>
        </pc:picChg>
        <pc:picChg chg="mod">
          <ac:chgData name="Stephanie Balliana" userId="75da3182-c57c-4833-babf-1a25465518cf" providerId="ADAL" clId="{0A31C88A-A0EA-42EF-A833-7B00A7D563CC}" dt="2024-05-27T13:19:26.606" v="710" actId="1076"/>
          <ac:picMkLst>
            <pc:docMk/>
            <pc:sldMk cId="244769798" sldId="2417"/>
            <ac:picMk id="15" creationId="{5B4AF792-C448-C0DB-C475-F5524B4D4DC2}"/>
          </ac:picMkLst>
        </pc:picChg>
      </pc:sldChg>
      <pc:sldChg chg="modSp mod">
        <pc:chgData name="Stephanie Balliana" userId="75da3182-c57c-4833-babf-1a25465518cf" providerId="ADAL" clId="{0A31C88A-A0EA-42EF-A833-7B00A7D563CC}" dt="2024-05-27T13:10:13.028" v="648" actId="1076"/>
        <pc:sldMkLst>
          <pc:docMk/>
          <pc:sldMk cId="3892998362" sldId="2419"/>
        </pc:sldMkLst>
        <pc:picChg chg="mod">
          <ac:chgData name="Stephanie Balliana" userId="75da3182-c57c-4833-babf-1a25465518cf" providerId="ADAL" clId="{0A31C88A-A0EA-42EF-A833-7B00A7D563CC}" dt="2024-05-27T13:10:13.028" v="648" actId="1076"/>
          <ac:picMkLst>
            <pc:docMk/>
            <pc:sldMk cId="3892998362" sldId="2419"/>
            <ac:picMk id="18" creationId="{8D928D4D-2B5F-DF14-1B37-EB414FA55EA6}"/>
          </ac:picMkLst>
        </pc:picChg>
      </pc:sldChg>
      <pc:sldChg chg="delSp modSp mod">
        <pc:chgData name="Stephanie Balliana" userId="75da3182-c57c-4833-babf-1a25465518cf" providerId="ADAL" clId="{0A31C88A-A0EA-42EF-A833-7B00A7D563CC}" dt="2024-05-27T13:11:04.925" v="656" actId="1076"/>
        <pc:sldMkLst>
          <pc:docMk/>
          <pc:sldMk cId="375596116" sldId="2420"/>
        </pc:sldMkLst>
        <pc:spChg chg="mod">
          <ac:chgData name="Stephanie Balliana" userId="75da3182-c57c-4833-babf-1a25465518cf" providerId="ADAL" clId="{0A31C88A-A0EA-42EF-A833-7B00A7D563CC}" dt="2024-05-27T13:10:57.839" v="655" actId="20577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Stephanie Balliana" userId="75da3182-c57c-4833-babf-1a25465518cf" providerId="ADAL" clId="{0A31C88A-A0EA-42EF-A833-7B00A7D563CC}" dt="2024-05-27T13:11:04.925" v="656" actId="1076"/>
          <ac:spMkLst>
            <pc:docMk/>
            <pc:sldMk cId="375596116" sldId="2420"/>
            <ac:spMk id="11" creationId="{EC7D3C59-6254-8FE0-DFA7-AD722780161D}"/>
          </ac:spMkLst>
        </pc:spChg>
        <pc:grpChg chg="del">
          <ac:chgData name="Stephanie Balliana" userId="75da3182-c57c-4833-babf-1a25465518cf" providerId="ADAL" clId="{0A31C88A-A0EA-42EF-A833-7B00A7D563CC}" dt="2024-05-27T13:10:54.613" v="653" actId="478"/>
          <ac:grpSpMkLst>
            <pc:docMk/>
            <pc:sldMk cId="375596116" sldId="2420"/>
            <ac:grpSpMk id="8" creationId="{69F82FB5-6FA5-A0B9-4A38-08F2C6A3628C}"/>
          </ac:grpSpMkLst>
        </pc:grpChg>
        <pc:picChg chg="mod">
          <ac:chgData name="Stephanie Balliana" userId="75da3182-c57c-4833-babf-1a25465518cf" providerId="ADAL" clId="{0A31C88A-A0EA-42EF-A833-7B00A7D563CC}" dt="2024-05-27T13:10:43.769" v="652" actId="1036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modSp">
        <pc:chgData name="Stephanie Balliana" userId="75da3182-c57c-4833-babf-1a25465518cf" providerId="ADAL" clId="{0A31C88A-A0EA-42EF-A833-7B00A7D563CC}" dt="2024-05-27T13:16:16.042" v="688"/>
        <pc:sldMkLst>
          <pc:docMk/>
          <pc:sldMk cId="1389167425" sldId="2421"/>
        </pc:sldMkLst>
        <pc:picChg chg="add mod">
          <ac:chgData name="Stephanie Balliana" userId="75da3182-c57c-4833-babf-1a25465518cf" providerId="ADAL" clId="{0A31C88A-A0EA-42EF-A833-7B00A7D563CC}" dt="2024-05-27T13:16:16.042" v="688"/>
          <ac:picMkLst>
            <pc:docMk/>
            <pc:sldMk cId="1389167425" sldId="2421"/>
            <ac:picMk id="4" creationId="{C1A7A989-7364-C327-A4F3-F84EB8F7736F}"/>
          </ac:picMkLst>
        </pc:picChg>
      </pc:sldChg>
      <pc:sldChg chg="addSp delSp modSp mod">
        <pc:chgData name="Stephanie Balliana" userId="75da3182-c57c-4833-babf-1a25465518cf" providerId="ADAL" clId="{0A31C88A-A0EA-42EF-A833-7B00A7D563CC}" dt="2024-05-27T13:19:06.923" v="706" actId="1037"/>
        <pc:sldMkLst>
          <pc:docMk/>
          <pc:sldMk cId="3879144004" sldId="2422"/>
        </pc:sldMkLst>
        <pc:picChg chg="add mod">
          <ac:chgData name="Stephanie Balliana" userId="75da3182-c57c-4833-babf-1a25465518cf" providerId="ADAL" clId="{0A31C88A-A0EA-42EF-A833-7B00A7D563CC}" dt="2024-05-27T13:19:06.923" v="706" actId="1037"/>
          <ac:picMkLst>
            <pc:docMk/>
            <pc:sldMk cId="3879144004" sldId="2422"/>
            <ac:picMk id="4" creationId="{EAFD5257-A29B-84D3-99AE-FF4056421F23}"/>
          </ac:picMkLst>
        </pc:picChg>
        <pc:picChg chg="del mod">
          <ac:chgData name="Stephanie Balliana" userId="75da3182-c57c-4833-babf-1a25465518cf" providerId="ADAL" clId="{0A31C88A-A0EA-42EF-A833-7B00A7D563CC}" dt="2024-05-27T13:15:02.306" v="672" actId="21"/>
          <ac:picMkLst>
            <pc:docMk/>
            <pc:sldMk cId="3879144004" sldId="2422"/>
            <ac:picMk id="10" creationId="{9239F97E-2122-F260-3E99-0A65B261FD78}"/>
          </ac:picMkLst>
        </pc:picChg>
      </pc:sldChg>
      <pc:sldChg chg="modSp mod">
        <pc:chgData name="Stephanie Balliana" userId="75da3182-c57c-4833-babf-1a25465518cf" providerId="ADAL" clId="{0A31C88A-A0EA-42EF-A833-7B00A7D563CC}" dt="2024-05-27T13:12:04.851" v="660" actId="1076"/>
        <pc:sldMkLst>
          <pc:docMk/>
          <pc:sldMk cId="2045874832" sldId="2423"/>
        </pc:sldMkLst>
        <pc:picChg chg="mod">
          <ac:chgData name="Stephanie Balliana" userId="75da3182-c57c-4833-babf-1a25465518cf" providerId="ADAL" clId="{0A31C88A-A0EA-42EF-A833-7B00A7D563CC}" dt="2024-05-27T13:12:04.851" v="660" actId="1076"/>
          <ac:picMkLst>
            <pc:docMk/>
            <pc:sldMk cId="2045874832" sldId="2423"/>
            <ac:picMk id="11" creationId="{404685C5-F336-2F5D-ED06-0160BF142ADD}"/>
          </ac:picMkLst>
        </pc:picChg>
      </pc:sldChg>
      <pc:sldChg chg="modSp mod">
        <pc:chgData name="Stephanie Balliana" userId="75da3182-c57c-4833-babf-1a25465518cf" providerId="ADAL" clId="{0A31C88A-A0EA-42EF-A833-7B00A7D563CC}" dt="2024-05-27T13:12:53.732" v="667" actId="1036"/>
        <pc:sldMkLst>
          <pc:docMk/>
          <pc:sldMk cId="2309689978" sldId="2424"/>
        </pc:sldMkLst>
        <pc:picChg chg="mod">
          <ac:chgData name="Stephanie Balliana" userId="75da3182-c57c-4833-babf-1a25465518cf" providerId="ADAL" clId="{0A31C88A-A0EA-42EF-A833-7B00A7D563CC}" dt="2024-05-27T13:12:53.732" v="667" actId="1036"/>
          <ac:picMkLst>
            <pc:docMk/>
            <pc:sldMk cId="2309689978" sldId="2424"/>
            <ac:picMk id="28" creationId="{0AB6C30C-CDCB-FBB9-6357-EB8B5FD13F50}"/>
          </ac:picMkLst>
        </pc:picChg>
      </pc:sldChg>
      <pc:sldChg chg="addSp delSp modSp mod">
        <pc:chgData name="Stephanie Balliana" userId="75da3182-c57c-4833-babf-1a25465518cf" providerId="ADAL" clId="{0A31C88A-A0EA-42EF-A833-7B00A7D563CC}" dt="2024-05-27T13:15:33.563" v="680" actId="1035"/>
        <pc:sldMkLst>
          <pc:docMk/>
          <pc:sldMk cId="1484684585" sldId="2425"/>
        </pc:sldMkLst>
        <pc:spChg chg="del mod">
          <ac:chgData name="Stephanie Balliana" userId="75da3182-c57c-4833-babf-1a25465518cf" providerId="ADAL" clId="{0A31C88A-A0EA-42EF-A833-7B00A7D563CC}" dt="2024-05-27T13:13:45.724" v="669" actId="478"/>
          <ac:spMkLst>
            <pc:docMk/>
            <pc:sldMk cId="1484684585" sldId="2425"/>
            <ac:spMk id="6" creationId="{ACAE24DB-651C-D48D-C74F-F4657F8B73F3}"/>
          </ac:spMkLst>
        </pc:spChg>
        <pc:grpChg chg="add mod">
          <ac:chgData name="Stephanie Balliana" userId="75da3182-c57c-4833-babf-1a25465518cf" providerId="ADAL" clId="{0A31C88A-A0EA-42EF-A833-7B00A7D563CC}" dt="2024-05-27T12:29:45.240" v="47" actId="164"/>
          <ac:grpSpMkLst>
            <pc:docMk/>
            <pc:sldMk cId="1484684585" sldId="2425"/>
            <ac:grpSpMk id="9" creationId="{2B5986FE-52FE-E120-A36F-57882C427B15}"/>
          </ac:grpSpMkLst>
        </pc:grpChg>
        <pc:picChg chg="del mod">
          <ac:chgData name="Stephanie Balliana" userId="75da3182-c57c-4833-babf-1a25465518cf" providerId="ADAL" clId="{0A31C88A-A0EA-42EF-A833-7B00A7D563CC}" dt="2024-05-27T13:13:44.938" v="668" actId="478"/>
          <ac:picMkLst>
            <pc:docMk/>
            <pc:sldMk cId="1484684585" sldId="2425"/>
            <ac:picMk id="4" creationId="{E9656455-6772-A42C-2616-8BDEC6687706}"/>
          </ac:picMkLst>
        </pc:picChg>
        <pc:picChg chg="add mod">
          <ac:chgData name="Stephanie Balliana" userId="75da3182-c57c-4833-babf-1a25465518cf" providerId="ADAL" clId="{0A31C88A-A0EA-42EF-A833-7B00A7D563CC}" dt="2024-05-27T13:15:33.563" v="680" actId="1035"/>
          <ac:picMkLst>
            <pc:docMk/>
            <pc:sldMk cId="1484684585" sldId="2425"/>
            <ac:picMk id="10" creationId="{59992A39-26BF-07FA-C255-851609B3FD7D}"/>
          </ac:picMkLst>
        </pc:picChg>
      </pc:sldChg>
      <pc:sldChg chg="modSp mod">
        <pc:chgData name="Stephanie Balliana" userId="75da3182-c57c-4833-babf-1a25465518cf" providerId="ADAL" clId="{0A31C88A-A0EA-42EF-A833-7B00A7D563CC}" dt="2024-05-27T13:15:56.362" v="687" actId="1035"/>
        <pc:sldMkLst>
          <pc:docMk/>
          <pc:sldMk cId="522895541" sldId="2426"/>
        </pc:sldMkLst>
        <pc:picChg chg="mod">
          <ac:chgData name="Stephanie Balliana" userId="75da3182-c57c-4833-babf-1a25465518cf" providerId="ADAL" clId="{0A31C88A-A0EA-42EF-A833-7B00A7D563CC}" dt="2024-05-27T13:15:56.362" v="687" actId="1035"/>
          <ac:picMkLst>
            <pc:docMk/>
            <pc:sldMk cId="522895541" sldId="2426"/>
            <ac:picMk id="11" creationId="{6A3822A4-11DA-C8C9-B5BE-FAE279D4C25B}"/>
          </ac:picMkLst>
        </pc:picChg>
      </pc:sldChg>
      <pc:sldChg chg="modSp mod">
        <pc:chgData name="Stephanie Balliana" userId="75da3182-c57c-4833-babf-1a25465518cf" providerId="ADAL" clId="{0A31C88A-A0EA-42EF-A833-7B00A7D563CC}" dt="2024-05-27T13:16:53.162" v="696" actId="1035"/>
        <pc:sldMkLst>
          <pc:docMk/>
          <pc:sldMk cId="4052153735" sldId="2427"/>
        </pc:sldMkLst>
        <pc:picChg chg="mod">
          <ac:chgData name="Stephanie Balliana" userId="75da3182-c57c-4833-babf-1a25465518cf" providerId="ADAL" clId="{0A31C88A-A0EA-42EF-A833-7B00A7D563CC}" dt="2024-05-27T13:16:53.162" v="696" actId="1035"/>
          <ac:picMkLst>
            <pc:docMk/>
            <pc:sldMk cId="4052153735" sldId="2427"/>
            <ac:picMk id="37" creationId="{2C1F15C3-CFE4-E4CB-73B1-1957C2E65D8B}"/>
          </ac:picMkLst>
        </pc:picChg>
      </pc:sldChg>
      <pc:sldChg chg="modSp mod">
        <pc:chgData name="Stephanie Balliana" userId="75da3182-c57c-4833-babf-1a25465518cf" providerId="ADAL" clId="{0A31C88A-A0EA-42EF-A833-7B00A7D563CC}" dt="2024-05-27T13:19:11.325" v="708" actId="1076"/>
        <pc:sldMkLst>
          <pc:docMk/>
          <pc:sldMk cId="3375691678" sldId="2428"/>
        </pc:sldMkLst>
        <pc:spChg chg="mod">
          <ac:chgData name="Stephanie Balliana" userId="75da3182-c57c-4833-babf-1a25465518cf" providerId="ADAL" clId="{0A31C88A-A0EA-42EF-A833-7B00A7D563CC}" dt="2024-05-27T12:29:50.775" v="53" actId="20577"/>
          <ac:spMkLst>
            <pc:docMk/>
            <pc:sldMk cId="3375691678" sldId="2428"/>
            <ac:spMk id="13" creationId="{090B60D6-5D0F-DA7D-88B2-E486005A0C20}"/>
          </ac:spMkLst>
        </pc:spChg>
        <pc:picChg chg="mod">
          <ac:chgData name="Stephanie Balliana" userId="75da3182-c57c-4833-babf-1a25465518cf" providerId="ADAL" clId="{0A31C88A-A0EA-42EF-A833-7B00A7D563CC}" dt="2024-05-27T13:19:11.325" v="708" actId="1076"/>
          <ac:picMkLst>
            <pc:docMk/>
            <pc:sldMk cId="3375691678" sldId="2428"/>
            <ac:picMk id="15" creationId="{DA698FAF-BE00-DB43-4462-732AD97E75F7}"/>
          </ac:picMkLst>
        </pc:picChg>
      </pc:sldChg>
      <pc:sldChg chg="modSp">
        <pc:chgData name="Stephanie Balliana" userId="75da3182-c57c-4833-babf-1a25465518cf" providerId="ADAL" clId="{0A31C88A-A0EA-42EF-A833-7B00A7D563CC}" dt="2024-05-27T11:43:43.485" v="1" actId="20577"/>
        <pc:sldMkLst>
          <pc:docMk/>
          <pc:sldMk cId="3032511854" sldId="2435"/>
        </pc:sldMkLst>
        <pc:graphicFrameChg chg="mod">
          <ac:chgData name="Stephanie Balliana" userId="75da3182-c57c-4833-babf-1a25465518cf" providerId="ADAL" clId="{0A31C88A-A0EA-42EF-A833-7B00A7D563CC}" dt="2024-05-27T11:43:43.485" v="1" actId="20577"/>
          <ac:graphicFrameMkLst>
            <pc:docMk/>
            <pc:sldMk cId="3032511854" sldId="2435"/>
            <ac:graphicFrameMk id="17" creationId="{16C75C0C-E330-6296-6BF2-C5354C325054}"/>
          </ac:graphicFrameMkLst>
        </pc:graphicFrameChg>
      </pc:sldChg>
      <pc:sldChg chg="addSp delSp modSp new mod">
        <pc:chgData name="Stephanie Balliana" userId="75da3182-c57c-4833-babf-1a25465518cf" providerId="ADAL" clId="{0A31C88A-A0EA-42EF-A833-7B00A7D563CC}" dt="2024-05-27T13:04:31.744" v="597" actId="1076"/>
        <pc:sldMkLst>
          <pc:docMk/>
          <pc:sldMk cId="1638665890" sldId="2436"/>
        </pc:sldMkLst>
        <pc:spChg chg="mod">
          <ac:chgData name="Stephanie Balliana" userId="75da3182-c57c-4833-babf-1a25465518cf" providerId="ADAL" clId="{0A31C88A-A0EA-42EF-A833-7B00A7D563CC}" dt="2024-05-27T12:34:53.705" v="95" actId="20577"/>
          <ac:spMkLst>
            <pc:docMk/>
            <pc:sldMk cId="1638665890" sldId="2436"/>
            <ac:spMk id="2" creationId="{246F730F-2600-FCC0-30E4-B0B8BA7B0986}"/>
          </ac:spMkLst>
        </pc:spChg>
        <pc:spChg chg="del">
          <ac:chgData name="Stephanie Balliana" userId="75da3182-c57c-4833-babf-1a25465518cf" providerId="ADAL" clId="{0A31C88A-A0EA-42EF-A833-7B00A7D563CC}" dt="2024-05-27T12:35:54.529" v="96" actId="1032"/>
          <ac:spMkLst>
            <pc:docMk/>
            <pc:sldMk cId="1638665890" sldId="2436"/>
            <ac:spMk id="3" creationId="{434C8FC6-1133-7539-EBBE-BD37E6C3C393}"/>
          </ac:spMkLst>
        </pc:spChg>
        <pc:spChg chg="del">
          <ac:chgData name="Stephanie Balliana" userId="75da3182-c57c-4833-babf-1a25465518cf" providerId="ADAL" clId="{0A31C88A-A0EA-42EF-A833-7B00A7D563CC}" dt="2024-05-27T12:54:14.442" v="579" actId="478"/>
          <ac:spMkLst>
            <pc:docMk/>
            <pc:sldMk cId="1638665890" sldId="2436"/>
            <ac:spMk id="5" creationId="{5D2D1E26-011C-031A-2AC9-DA29DD109274}"/>
          </ac:spMkLst>
        </pc:spChg>
        <pc:spChg chg="mod">
          <ac:chgData name="Stephanie Balliana" userId="75da3182-c57c-4833-babf-1a25465518cf" providerId="ADAL" clId="{0A31C88A-A0EA-42EF-A833-7B00A7D563CC}" dt="2024-05-27T12:32:54.494" v="62" actId="14100"/>
          <ac:spMkLst>
            <pc:docMk/>
            <pc:sldMk cId="1638665890" sldId="2436"/>
            <ac:spMk id="7" creationId="{0692D790-8E01-0197-0034-6C3A91DA53BC}"/>
          </ac:spMkLst>
        </pc:spChg>
        <pc:graphicFrameChg chg="add mod modGraphic">
          <ac:chgData name="Stephanie Balliana" userId="75da3182-c57c-4833-babf-1a25465518cf" providerId="ADAL" clId="{0A31C88A-A0EA-42EF-A833-7B00A7D563CC}" dt="2024-05-27T13:04:31.744" v="597" actId="1076"/>
          <ac:graphicFrameMkLst>
            <pc:docMk/>
            <pc:sldMk cId="1638665890" sldId="2436"/>
            <ac:graphicFrameMk id="8" creationId="{61694930-BDA3-B5EC-51D0-07B91457665E}"/>
          </ac:graphicFrameMkLst>
        </pc:graphicFrameChg>
      </pc:sldChg>
      <pc:sldChg chg="modSp add del">
        <pc:chgData name="Stephanie Balliana" userId="75da3182-c57c-4833-babf-1a25465518cf" providerId="ADAL" clId="{0A31C88A-A0EA-42EF-A833-7B00A7D563CC}" dt="2024-05-27T13:03:21.080" v="593" actId="47"/>
        <pc:sldMkLst>
          <pc:docMk/>
          <pc:sldMk cId="703537207" sldId="2437"/>
        </pc:sldMkLst>
        <pc:graphicFrameChg chg="mod">
          <ac:chgData name="Stephanie Balliana" userId="75da3182-c57c-4833-babf-1a25465518cf" providerId="ADAL" clId="{0A31C88A-A0EA-42EF-A833-7B00A7D563CC}" dt="2024-05-27T13:00:04.477" v="583" actId="13782"/>
          <ac:graphicFrameMkLst>
            <pc:docMk/>
            <pc:sldMk cId="703537207" sldId="2437"/>
            <ac:graphicFrameMk id="8" creationId="{61694930-BDA3-B5EC-51D0-07B91457665E}"/>
          </ac:graphicFrameMkLst>
        </pc:graphicFrameChg>
      </pc:sldChg>
    </pc:docChg>
  </pc:docChgLst>
  <pc:docChgLst>
    <pc:chgData name="Dhanushya Vasantharajah" userId="22b5bdd9-8b06-42fd-b0d3-da74472af66d" providerId="ADAL" clId="{5FB7C0C6-264B-4E45-9BB0-7F8570F7B91F}"/>
    <pc:docChg chg="modSld">
      <pc:chgData name="Dhanushya Vasantharajah" userId="22b5bdd9-8b06-42fd-b0d3-da74472af66d" providerId="ADAL" clId="{5FB7C0C6-264B-4E45-9BB0-7F8570F7B91F}" dt="2023-10-09T06:51:39.841" v="32" actId="20577"/>
      <pc:docMkLst>
        <pc:docMk/>
      </pc:docMkLst>
      <pc:sldChg chg="modSp mod">
        <pc:chgData name="Dhanushya Vasantharajah" userId="22b5bdd9-8b06-42fd-b0d3-da74472af66d" providerId="ADAL" clId="{5FB7C0C6-264B-4E45-9BB0-7F8570F7B91F}" dt="2023-10-09T06:51:39.841" v="32" actId="20577"/>
        <pc:sldMkLst>
          <pc:docMk/>
          <pc:sldMk cId="333477959" sldId="2340"/>
        </pc:sldMkLst>
        <pc:spChg chg="mod">
          <ac:chgData name="Dhanushya Vasantharajah" userId="22b5bdd9-8b06-42fd-b0d3-da74472af66d" providerId="ADAL" clId="{5FB7C0C6-264B-4E45-9BB0-7F8570F7B91F}" dt="2023-10-09T06:51:39.841" v="32" actId="20577"/>
          <ac:spMkLst>
            <pc:docMk/>
            <pc:sldMk cId="333477959" sldId="2340"/>
            <ac:spMk id="2" creationId="{E89B75B5-CE76-44F5-93AB-4D765DF6FFBC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27.268" v="10" actId="20577"/>
        <pc:sldMkLst>
          <pc:docMk/>
          <pc:sldMk cId="74630918" sldId="2394"/>
        </pc:sldMkLst>
        <pc:spChg chg="mod">
          <ac:chgData name="Dhanushya Vasantharajah" userId="22b5bdd9-8b06-42fd-b0d3-da74472af66d" providerId="ADAL" clId="{5FB7C0C6-264B-4E45-9BB0-7F8570F7B91F}" dt="2023-10-09T06:51:27.268" v="10" actId="20577"/>
          <ac:spMkLst>
            <pc:docMk/>
            <pc:sldMk cId="74630918" sldId="2394"/>
            <ac:spMk id="2" creationId="{14D208A0-F651-B02E-3123-F69B0142DE14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34.067" v="21" actId="20577"/>
        <pc:sldMkLst>
          <pc:docMk/>
          <pc:sldMk cId="3260069077" sldId="2395"/>
        </pc:sldMkLst>
        <pc:spChg chg="mod">
          <ac:chgData name="Dhanushya Vasantharajah" userId="22b5bdd9-8b06-42fd-b0d3-da74472af66d" providerId="ADAL" clId="{5FB7C0C6-264B-4E45-9BB0-7F8570F7B91F}" dt="2023-10-09T06:51:34.067" v="21" actId="20577"/>
          <ac:spMkLst>
            <pc:docMk/>
            <pc:sldMk cId="3260069077" sldId="2395"/>
            <ac:spMk id="2" creationId="{14D208A0-F651-B02E-3123-F69B0142DE14}"/>
          </ac:spMkLst>
        </pc:spChg>
      </pc:sldChg>
    </pc:docChg>
  </pc:docChgLst>
  <pc:docChgLst>
    <pc:chgData name="Stephanie Balliana" userId="75da3182-c57c-4833-babf-1a25465518cf" providerId="ADAL" clId="{272D663D-1BB6-4F32-B15E-392D144B8D5A}"/>
    <pc:docChg chg="sldOrd">
      <pc:chgData name="Stephanie Balliana" userId="75da3182-c57c-4833-babf-1a25465518cf" providerId="ADAL" clId="{272D663D-1BB6-4F32-B15E-392D144B8D5A}" dt="2023-11-24T07:02:28.304" v="0" actId="20578"/>
      <pc:docMkLst>
        <pc:docMk/>
      </pc:docMkLst>
      <pc:sldChg chg="ord">
        <pc:chgData name="Stephanie Balliana" userId="75da3182-c57c-4833-babf-1a25465518cf" providerId="ADAL" clId="{272D663D-1BB6-4F32-B15E-392D144B8D5A}" dt="2023-11-24T07:02:28.304" v="0" actId="20578"/>
        <pc:sldMkLst>
          <pc:docMk/>
          <pc:sldMk cId="1213894482" sldId="1897"/>
        </pc:sldMkLst>
      </pc:sldChg>
    </pc:docChg>
  </pc:docChgLst>
  <pc:docChgLst>
    <pc:chgData name="Jeanne von Wattenwyl" userId="115e170d-88ce-410d-8534-16647f9bceac" providerId="ADAL" clId="{62700363-9FBF-4671-AA47-7208C783095D}"/>
    <pc:docChg chg="undo redo custSel addSld delSld modSld sldOrd">
      <pc:chgData name="Jeanne von Wattenwyl" userId="115e170d-88ce-410d-8534-16647f9bceac" providerId="ADAL" clId="{62700363-9FBF-4671-AA47-7208C783095D}" dt="2024-05-22T14:55:34.965" v="4670" actId="1076"/>
      <pc:docMkLst>
        <pc:docMk/>
      </pc:docMkLst>
      <pc:sldChg chg="modSp mod">
        <pc:chgData name="Jeanne von Wattenwyl" userId="115e170d-88ce-410d-8534-16647f9bceac" providerId="ADAL" clId="{62700363-9FBF-4671-AA47-7208C783095D}" dt="2024-05-15T13:03:58.614" v="4427" actId="14100"/>
        <pc:sldMkLst>
          <pc:docMk/>
          <pc:sldMk cId="1213894482" sldId="1897"/>
        </pc:sldMkLst>
        <pc:spChg chg="mod">
          <ac:chgData name="Jeanne von Wattenwyl" userId="115e170d-88ce-410d-8534-16647f9bceac" providerId="ADAL" clId="{62700363-9FBF-4671-AA47-7208C783095D}" dt="2024-05-15T13:03:58.614" v="4427" actId="14100"/>
          <ac:spMkLst>
            <pc:docMk/>
            <pc:sldMk cId="1213894482" sldId="1897"/>
            <ac:spMk id="7" creationId="{20966DA2-32A4-4C36-BB6A-C4EC91BE8E27}"/>
          </ac:spMkLst>
        </pc:spChg>
        <pc:spChg chg="mod">
          <ac:chgData name="Jeanne von Wattenwyl" userId="115e170d-88ce-410d-8534-16647f9bceac" providerId="ADAL" clId="{62700363-9FBF-4671-AA47-7208C783095D}" dt="2024-05-15T13:03:55.921" v="4424" actId="14100"/>
          <ac:spMkLst>
            <pc:docMk/>
            <pc:sldMk cId="1213894482" sldId="1897"/>
            <ac:spMk id="8" creationId="{7D722FCC-5E3E-441F-A8E1-B4F3A8274A31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4-25T12:12:29.091" v="2038" actId="478"/>
        <pc:sldMkLst>
          <pc:docMk/>
          <pc:sldMk cId="1726263317" sldId="1928"/>
        </pc:sldMkLst>
        <pc:spChg chg="add del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3" creationId="{BAB0CEEB-FF8A-46EC-ADE3-C7A3B46F841B}"/>
          </ac:spMkLst>
        </pc:spChg>
        <pc:spChg chg="add del mod">
          <ac:chgData name="Jeanne von Wattenwyl" userId="115e170d-88ce-410d-8534-16647f9bceac" providerId="ADAL" clId="{62700363-9FBF-4671-AA47-7208C783095D}" dt="2024-04-25T12:10:54.226" v="2011"/>
          <ac:spMkLst>
            <pc:docMk/>
            <pc:sldMk cId="1726263317" sldId="1928"/>
            <ac:spMk id="5" creationId="{87C0442F-2759-5E06-DA4B-D5F7EE46AC9C}"/>
          </ac:spMkLst>
        </pc:spChg>
        <pc:spChg chg="add del mod">
          <ac:chgData name="Jeanne von Wattenwyl" userId="115e170d-88ce-410d-8534-16647f9bceac" providerId="ADAL" clId="{62700363-9FBF-4671-AA47-7208C783095D}" dt="2024-04-25T12:12:29.091" v="2038" actId="478"/>
          <ac:spMkLst>
            <pc:docMk/>
            <pc:sldMk cId="1726263317" sldId="1928"/>
            <ac:spMk id="7" creationId="{812EF017-1C45-242A-0F58-46BDD2C4632D}"/>
          </ac:spMkLst>
        </pc:spChg>
        <pc:spChg chg="add del mod">
          <ac:chgData name="Jeanne von Wattenwyl" userId="115e170d-88ce-410d-8534-16647f9bceac" providerId="ADAL" clId="{62700363-9FBF-4671-AA47-7208C783095D}" dt="2024-04-25T12:12:28.906" v="2037"/>
          <ac:spMkLst>
            <pc:docMk/>
            <pc:sldMk cId="1726263317" sldId="1928"/>
            <ac:spMk id="8" creationId="{A94BFDDA-CFD6-1FBF-5373-5B26F5D2264F}"/>
          </ac:spMkLst>
        </pc:spChg>
        <pc:spChg chg="add del mod">
          <ac:chgData name="Jeanne von Wattenwyl" userId="115e170d-88ce-410d-8534-16647f9bceac" providerId="ADAL" clId="{62700363-9FBF-4671-AA47-7208C783095D}" dt="2024-04-25T12:12:27.651" v="2032"/>
          <ac:spMkLst>
            <pc:docMk/>
            <pc:sldMk cId="1726263317" sldId="1928"/>
            <ac:spMk id="9" creationId="{23161C37-2967-1011-07E4-1C7B071C8024}"/>
          </ac:spMkLst>
        </pc:spChg>
      </pc:sldChg>
      <pc:sldChg chg="del">
        <pc:chgData name="Jeanne von Wattenwyl" userId="115e170d-88ce-410d-8534-16647f9bceac" providerId="ADAL" clId="{62700363-9FBF-4671-AA47-7208C783095D}" dt="2024-04-22T14:52:57.814" v="835" actId="2696"/>
        <pc:sldMkLst>
          <pc:docMk/>
          <pc:sldMk cId="194560069" sldId="1938"/>
        </pc:sldMkLst>
      </pc:sldChg>
      <pc:sldChg chg="addSp delSp modSp mod">
        <pc:chgData name="Jeanne von Wattenwyl" userId="115e170d-88ce-410d-8534-16647f9bceac" providerId="ADAL" clId="{62700363-9FBF-4671-AA47-7208C783095D}" dt="2024-04-25T13:44:51.536" v="3163" actId="1076"/>
        <pc:sldMkLst>
          <pc:docMk/>
          <pc:sldMk cId="1221193519" sldId="1942"/>
        </pc:sldMkLst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3" creationId="{94D1C037-4538-8A85-21F5-931206E3703F}"/>
          </ac:spMkLst>
        </pc:spChg>
        <pc:spChg chg="add del mod">
          <ac:chgData name="Jeanne von Wattenwyl" userId="115e170d-88ce-410d-8534-16647f9bceac" providerId="ADAL" clId="{62700363-9FBF-4671-AA47-7208C783095D}" dt="2024-04-25T13:43:16.712" v="3152" actId="478"/>
          <ac:spMkLst>
            <pc:docMk/>
            <pc:sldMk cId="1221193519" sldId="1942"/>
            <ac:spMk id="5" creationId="{2B908991-AB2E-A912-E18E-5CC341532265}"/>
          </ac:spMkLst>
        </pc:spChg>
        <pc:spChg chg="mod">
          <ac:chgData name="Jeanne von Wattenwyl" userId="115e170d-88ce-410d-8534-16647f9bceac" providerId="ADAL" clId="{62700363-9FBF-4671-AA47-7208C783095D}" dt="2024-04-22T13:28:06.283" v="355" actId="207"/>
          <ac:spMkLst>
            <pc:docMk/>
            <pc:sldMk cId="1221193519" sldId="1942"/>
            <ac:spMk id="30" creationId="{8209FC8A-D9FE-463C-8CDA-6D9DBF4B826F}"/>
          </ac:spMkLst>
        </pc:spChg>
        <pc:spChg chg="mod">
          <ac:chgData name="Jeanne von Wattenwyl" userId="115e170d-88ce-410d-8534-16647f9bceac" providerId="ADAL" clId="{62700363-9FBF-4671-AA47-7208C783095D}" dt="2024-04-22T13:28:35.865" v="359" actId="207"/>
          <ac:spMkLst>
            <pc:docMk/>
            <pc:sldMk cId="1221193519" sldId="1942"/>
            <ac:spMk id="32" creationId="{B2BFB355-FE41-4137-8072-B82CD00BCE2D}"/>
          </ac:spMkLst>
        </pc:spChg>
        <pc:spChg chg="mod">
          <ac:chgData name="Jeanne von Wattenwyl" userId="115e170d-88ce-410d-8534-16647f9bceac" providerId="ADAL" clId="{62700363-9FBF-4671-AA47-7208C783095D}" dt="2024-04-22T13:28:39.385" v="360" actId="207"/>
          <ac:spMkLst>
            <pc:docMk/>
            <pc:sldMk cId="1221193519" sldId="1942"/>
            <ac:spMk id="33" creationId="{A50C6214-65AC-40CA-A7D3-B8F060A12D76}"/>
          </ac:spMkLst>
        </pc:spChg>
        <pc:spChg chg="mod">
          <ac:chgData name="Jeanne von Wattenwyl" userId="115e170d-88ce-410d-8534-16647f9bceac" providerId="ADAL" clId="{62700363-9FBF-4671-AA47-7208C783095D}" dt="2024-04-22T13:28:53.389" v="364" actId="207"/>
          <ac:spMkLst>
            <pc:docMk/>
            <pc:sldMk cId="1221193519" sldId="1942"/>
            <ac:spMk id="36" creationId="{A9497A89-F179-44B6-A221-DF2B3A027F6B}"/>
          </ac:spMkLst>
        </pc:spChg>
        <pc:grpChg chg="mod ord">
          <ac:chgData name="Jeanne von Wattenwyl" userId="115e170d-88ce-410d-8534-16647f9bceac" providerId="ADAL" clId="{62700363-9FBF-4671-AA47-7208C783095D}" dt="2024-04-22T13:28:22.655" v="357" actId="1076"/>
          <ac:grpSpMkLst>
            <pc:docMk/>
            <pc:sldMk cId="1221193519" sldId="1942"/>
            <ac:grpSpMk id="12" creationId="{794C9C74-5243-41E8-8F58-A8CCBA462F06}"/>
          </ac:grpSpMkLst>
        </pc:grpChg>
        <pc:picChg chg="del">
          <ac:chgData name="Jeanne von Wattenwyl" userId="115e170d-88ce-410d-8534-16647f9bceac" providerId="ADAL" clId="{62700363-9FBF-4671-AA47-7208C783095D}" dt="2024-04-22T13:26:22.743" v="340" actId="478"/>
          <ac:picMkLst>
            <pc:docMk/>
            <pc:sldMk cId="1221193519" sldId="1942"/>
            <ac:picMk id="3" creationId="{BDC1396B-B514-C6EA-B2DD-5B05EEB0A143}"/>
          </ac:picMkLst>
        </pc:picChg>
        <pc:picChg chg="add mod">
          <ac:chgData name="Jeanne von Wattenwyl" userId="115e170d-88ce-410d-8534-16647f9bceac" providerId="ADAL" clId="{62700363-9FBF-4671-AA47-7208C783095D}" dt="2024-04-25T13:44:51.536" v="3163" actId="1076"/>
          <ac:picMkLst>
            <pc:docMk/>
            <pc:sldMk cId="1221193519" sldId="1942"/>
            <ac:picMk id="9" creationId="{5212BE2E-12E0-F049-A45D-D3DDD46D19C4}"/>
          </ac:picMkLst>
        </pc:picChg>
        <pc:picChg chg="mod">
          <ac:chgData name="Jeanne von Wattenwyl" userId="115e170d-88ce-410d-8534-16647f9bceac" providerId="ADAL" clId="{62700363-9FBF-4671-AA47-7208C783095D}" dt="2024-04-22T13:28:28.126" v="358" actId="1076"/>
          <ac:picMkLst>
            <pc:docMk/>
            <pc:sldMk cId="1221193519" sldId="1942"/>
            <ac:picMk id="34" creationId="{7A12C577-C54E-42A8-91AD-EA6378EE4491}"/>
          </ac:picMkLst>
        </pc:picChg>
        <pc:picChg chg="mod">
          <ac:chgData name="Jeanne von Wattenwyl" userId="115e170d-88ce-410d-8534-16647f9bceac" providerId="ADAL" clId="{62700363-9FBF-4671-AA47-7208C783095D}" dt="2024-04-22T13:29:34.357" v="369" actId="2085"/>
          <ac:picMkLst>
            <pc:docMk/>
            <pc:sldMk cId="1221193519" sldId="1942"/>
            <ac:picMk id="38" creationId="{BCE4D8C7-3ECD-4B85-8B3E-BD35994985B7}"/>
          </ac:picMkLst>
        </pc:picChg>
        <pc:picChg chg="mod">
          <ac:chgData name="Jeanne von Wattenwyl" userId="115e170d-88ce-410d-8534-16647f9bceac" providerId="ADAL" clId="{62700363-9FBF-4671-AA47-7208C783095D}" dt="2024-04-22T13:29:15.389" v="366" actId="1076"/>
          <ac:picMkLst>
            <pc:docMk/>
            <pc:sldMk cId="1221193519" sldId="1942"/>
            <ac:picMk id="40" creationId="{4AF0ED8A-B265-4C6E-9DBC-870B77687986}"/>
          </ac:picMkLst>
        </pc:picChg>
        <pc:picChg chg="add del mod">
          <ac:chgData name="Jeanne von Wattenwyl" userId="115e170d-88ce-410d-8534-16647f9bceac" providerId="ADAL" clId="{62700363-9FBF-4671-AA47-7208C783095D}" dt="2024-04-25T13:44:16.896" v="3158" actId="478"/>
          <ac:picMkLst>
            <pc:docMk/>
            <pc:sldMk cId="1221193519" sldId="1942"/>
            <ac:picMk id="2050" creationId="{75930EE7-6DAF-127D-AB1E-A02016C19AB7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0:16:45.695" v="1880" actId="2696"/>
        <pc:sldMkLst>
          <pc:docMk/>
          <pc:sldMk cId="3611651498" sldId="1943"/>
        </pc:sldMkLst>
        <pc:spChg chg="mod">
          <ac:chgData name="Jeanne von Wattenwyl" userId="115e170d-88ce-410d-8534-16647f9bceac" providerId="ADAL" clId="{62700363-9FBF-4671-AA47-7208C783095D}" dt="2024-04-22T14:56:33.013" v="854" actId="1076"/>
          <ac:spMkLst>
            <pc:docMk/>
            <pc:sldMk cId="3611651498" sldId="1943"/>
            <ac:spMk id="15" creationId="{B9D44BDC-CC30-4C7D-9CE5-977A712F8376}"/>
          </ac:spMkLst>
        </pc:spChg>
        <pc:spChg chg="mod ord">
          <ac:chgData name="Jeanne von Wattenwyl" userId="115e170d-88ce-410d-8534-16647f9bceac" providerId="ADAL" clId="{62700363-9FBF-4671-AA47-7208C783095D}" dt="2024-04-22T14:57:17.446" v="860" actId="2085"/>
          <ac:spMkLst>
            <pc:docMk/>
            <pc:sldMk cId="3611651498" sldId="1943"/>
            <ac:spMk id="16" creationId="{0CFE825A-0FE9-4EB3-A498-2CDE1F266DF2}"/>
          </ac:spMkLst>
        </pc:spChg>
        <pc:spChg chg="mod">
          <ac:chgData name="Jeanne von Wattenwyl" userId="115e170d-88ce-410d-8534-16647f9bceac" providerId="ADAL" clId="{62700363-9FBF-4671-AA47-7208C783095D}" dt="2024-04-22T14:56:49.119" v="856" actId="1076"/>
          <ac:spMkLst>
            <pc:docMk/>
            <pc:sldMk cId="3611651498" sldId="1943"/>
            <ac:spMk id="19" creationId="{AA38248E-D45C-4D7F-B94B-850B36D1784B}"/>
          </ac:spMkLst>
        </pc:spChg>
        <pc:spChg chg="mod">
          <ac:chgData name="Jeanne von Wattenwyl" userId="115e170d-88ce-410d-8534-16647f9bceac" providerId="ADAL" clId="{62700363-9FBF-4671-AA47-7208C783095D}" dt="2024-04-22T14:56:53.802" v="857" actId="1076"/>
          <ac:spMkLst>
            <pc:docMk/>
            <pc:sldMk cId="3611651498" sldId="1943"/>
            <ac:spMk id="20" creationId="{32B6E1C0-0FE3-4312-8A54-BD2667074C8D}"/>
          </ac:spMkLst>
        </pc:spChg>
        <pc:spChg chg="mod">
          <ac:chgData name="Jeanne von Wattenwyl" userId="115e170d-88ce-410d-8534-16647f9bceac" providerId="ADAL" clId="{62700363-9FBF-4671-AA47-7208C783095D}" dt="2024-04-22T14:55:34.678" v="848" actId="14100"/>
          <ac:spMkLst>
            <pc:docMk/>
            <pc:sldMk cId="3611651498" sldId="194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2T14:55:54.215" v="849" actId="14100"/>
          <ac:spMkLst>
            <pc:docMk/>
            <pc:sldMk cId="3611651498" sldId="194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4-22T14:56:27.387" v="853" actId="207"/>
          <ac:spMkLst>
            <pc:docMk/>
            <pc:sldMk cId="3611651498" sldId="1943"/>
            <ac:spMk id="33" creationId="{DF5427E7-60E7-4D51-810D-8ED86DC42B48}"/>
          </ac:spMkLst>
        </pc:spChg>
        <pc:grpChg chg="mod">
          <ac:chgData name="Jeanne von Wattenwyl" userId="115e170d-88ce-410d-8534-16647f9bceac" providerId="ADAL" clId="{62700363-9FBF-4671-AA47-7208C783095D}" dt="2024-04-22T14:57:56.400" v="861" actId="1076"/>
          <ac:grpSpMkLst>
            <pc:docMk/>
            <pc:sldMk cId="3611651498" sldId="1943"/>
            <ac:grpSpMk id="3" creationId="{0E9B60FF-F40A-FE60-27D3-56FDCCF76D99}"/>
          </ac:grpSpMkLst>
        </pc:grpChg>
      </pc:sldChg>
      <pc:sldChg chg="del">
        <pc:chgData name="Jeanne von Wattenwyl" userId="115e170d-88ce-410d-8534-16647f9bceac" providerId="ADAL" clId="{62700363-9FBF-4671-AA47-7208C783095D}" dt="2024-04-25T10:16:57.047" v="1881" actId="2696"/>
        <pc:sldMkLst>
          <pc:docMk/>
          <pc:sldMk cId="2938914152" sldId="1946"/>
        </pc:sldMkLst>
      </pc:sldChg>
      <pc:sldChg chg="modSp del mod">
        <pc:chgData name="Jeanne von Wattenwyl" userId="115e170d-88ce-410d-8534-16647f9bceac" providerId="ADAL" clId="{62700363-9FBF-4671-AA47-7208C783095D}" dt="2024-04-25T12:56:33.961" v="2988" actId="2696"/>
        <pc:sldMkLst>
          <pc:docMk/>
          <pc:sldMk cId="182532882" sldId="1963"/>
        </pc:sldMkLst>
        <pc:spChg chg="mod">
          <ac:chgData name="Jeanne von Wattenwyl" userId="115e170d-88ce-410d-8534-16647f9bceac" providerId="ADAL" clId="{62700363-9FBF-4671-AA47-7208C783095D}" dt="2024-04-23T09:30:42.115" v="1718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21:22.757" v="1658" actId="1076"/>
          <ac:spMkLst>
            <pc:docMk/>
            <pc:sldMk cId="182532882" sldId="1963"/>
            <ac:spMk id="21" creationId="{AEC908DF-29B6-45AC-961D-E87305CCD811}"/>
          </ac:spMkLst>
        </pc:spChg>
        <pc:picChg chg="mod">
          <ac:chgData name="Jeanne von Wattenwyl" userId="115e170d-88ce-410d-8534-16647f9bceac" providerId="ADAL" clId="{62700363-9FBF-4671-AA47-7208C783095D}" dt="2024-04-23T09:21:17.714" v="1657" actId="1076"/>
          <ac:picMkLst>
            <pc:docMk/>
            <pc:sldMk cId="182532882" sldId="1963"/>
            <ac:picMk id="8" creationId="{628E0112-6AE9-C352-6A1F-F8136C01626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7:09.181" v="2995" actId="2696"/>
        <pc:sldMkLst>
          <pc:docMk/>
          <pc:sldMk cId="162237235" sldId="1964"/>
        </pc:sldMkLst>
        <pc:spChg chg="mod">
          <ac:chgData name="Jeanne von Wattenwyl" userId="115e170d-88ce-410d-8534-16647f9bceac" providerId="ADAL" clId="{62700363-9FBF-4671-AA47-7208C783095D}" dt="2024-04-23T09:30:45.664" v="1721" actId="20577"/>
          <ac:spMkLst>
            <pc:docMk/>
            <pc:sldMk cId="162237235" sldId="1964"/>
            <ac:spMk id="3" creationId="{42122B0E-2375-45C8-871D-571F53F81C49}"/>
          </ac:spMkLst>
        </pc:spChg>
        <pc:grpChg chg="mod">
          <ac:chgData name="Jeanne von Wattenwyl" userId="115e170d-88ce-410d-8534-16647f9bceac" providerId="ADAL" clId="{62700363-9FBF-4671-AA47-7208C783095D}" dt="2024-04-23T09:22:20.615" v="1660" actId="1076"/>
          <ac:grpSpMkLst>
            <pc:docMk/>
            <pc:sldMk cId="162237235" sldId="1964"/>
            <ac:grpSpMk id="66" creationId="{B36BB21F-2F42-4984-E715-902EF52CB28A}"/>
          </ac:grpSpMkLst>
        </pc:grpChg>
      </pc:sldChg>
      <pc:sldChg chg="modSp add del mod">
        <pc:chgData name="Jeanne von Wattenwyl" userId="115e170d-88ce-410d-8534-16647f9bceac" providerId="ADAL" clId="{62700363-9FBF-4671-AA47-7208C783095D}" dt="2024-04-25T12:58:08.675" v="3003" actId="2696"/>
        <pc:sldMkLst>
          <pc:docMk/>
          <pc:sldMk cId="2966396762" sldId="1968"/>
        </pc:sldMkLst>
        <pc:spChg chg="mod">
          <ac:chgData name="Jeanne von Wattenwyl" userId="115e170d-88ce-410d-8534-16647f9bceac" providerId="ADAL" clId="{62700363-9FBF-4671-AA47-7208C783095D}" dt="2024-04-23T09:30:51.626" v="1725" actId="20577"/>
          <ac:spMkLst>
            <pc:docMk/>
            <pc:sldMk cId="2966396762" sldId="1968"/>
            <ac:spMk id="3" creationId="{42122B0E-2375-45C8-871D-571F53F81C49}"/>
          </ac:spMkLst>
        </pc:spChg>
      </pc:sldChg>
      <pc:sldChg chg="modSp del mod">
        <pc:chgData name="Jeanne von Wattenwyl" userId="115e170d-88ce-410d-8534-16647f9bceac" providerId="ADAL" clId="{62700363-9FBF-4671-AA47-7208C783095D}" dt="2024-04-25T12:59:00.229" v="3012" actId="2696"/>
        <pc:sldMkLst>
          <pc:docMk/>
          <pc:sldMk cId="1681977021" sldId="1969"/>
        </pc:sldMkLst>
        <pc:spChg chg="mod">
          <ac:chgData name="Jeanne von Wattenwyl" userId="115e170d-88ce-410d-8534-16647f9bceac" providerId="ADAL" clId="{62700363-9FBF-4671-AA47-7208C783095D}" dt="2024-04-23T09:30:55.705" v="1729" actId="20577"/>
          <ac:spMkLst>
            <pc:docMk/>
            <pc:sldMk cId="1681977021" sldId="1969"/>
            <ac:spMk id="3" creationId="{42122B0E-2375-45C8-871D-571F53F81C49}"/>
          </ac:spMkLst>
        </pc:spChg>
        <pc:picChg chg="mod modCrop">
          <ac:chgData name="Jeanne von Wattenwyl" userId="115e170d-88ce-410d-8534-16647f9bceac" providerId="ADAL" clId="{62700363-9FBF-4671-AA47-7208C783095D}" dt="2024-04-25T08:24:16.511" v="1833" actId="1076"/>
          <ac:picMkLst>
            <pc:docMk/>
            <pc:sldMk cId="1681977021" sldId="1969"/>
            <ac:picMk id="9" creationId="{F5319E4F-95A5-4710-9865-8CB8FD6D0FAC}"/>
          </ac:picMkLst>
        </pc:picChg>
        <pc:picChg chg="mod">
          <ac:chgData name="Jeanne von Wattenwyl" userId="115e170d-88ce-410d-8534-16647f9bceac" providerId="ADAL" clId="{62700363-9FBF-4671-AA47-7208C783095D}" dt="2024-04-25T08:24:18.494" v="1834" actId="1076"/>
          <ac:picMkLst>
            <pc:docMk/>
            <pc:sldMk cId="1681977021" sldId="1969"/>
            <ac:picMk id="10" creationId="{EC6D2891-FCF0-4200-89FA-065740EC1D2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08:32.744" v="3073" actId="2696"/>
        <pc:sldMkLst>
          <pc:docMk/>
          <pc:sldMk cId="2495615585" sldId="1972"/>
        </pc:sldMkLst>
        <pc:spChg chg="mod">
          <ac:chgData name="Jeanne von Wattenwyl" userId="115e170d-88ce-410d-8534-16647f9bceac" providerId="ADAL" clId="{62700363-9FBF-4671-AA47-7208C783095D}" dt="2024-04-23T09:31:03.989" v="1737" actId="20577"/>
          <ac:spMkLst>
            <pc:docMk/>
            <pc:sldMk cId="2495615585" sldId="1972"/>
            <ac:spMk id="3" creationId="{42122B0E-2375-45C8-871D-571F53F81C49}"/>
          </ac:spMkLst>
        </pc:spChg>
        <pc:spChg chg="add del mod">
          <ac:chgData name="Jeanne von Wattenwyl" userId="115e170d-88ce-410d-8534-16647f9bceac" providerId="ADAL" clId="{62700363-9FBF-4671-AA47-7208C783095D}" dt="2024-04-22T15:39:01.920" v="1323" actId="478"/>
          <ac:spMkLst>
            <pc:docMk/>
            <pc:sldMk cId="2495615585" sldId="1972"/>
            <ac:spMk id="5" creationId="{63042CD8-4380-8EDE-FCCB-C9661DD3C355}"/>
          </ac:spMkLst>
        </pc:spChg>
        <pc:spChg chg="add mod">
          <ac:chgData name="Jeanne von Wattenwyl" userId="115e170d-88ce-410d-8534-16647f9bceac" providerId="ADAL" clId="{62700363-9FBF-4671-AA47-7208C783095D}" dt="2024-04-22T15:39:14.602" v="1326" actId="1076"/>
          <ac:spMkLst>
            <pc:docMk/>
            <pc:sldMk cId="2495615585" sldId="1972"/>
            <ac:spMk id="8" creationId="{E33A85EC-42CD-AC4C-F700-B2FD881A066F}"/>
          </ac:spMkLst>
        </pc:spChg>
        <pc:spChg chg="mod">
          <ac:chgData name="Jeanne von Wattenwyl" userId="115e170d-88ce-410d-8534-16647f9bceac" providerId="ADAL" clId="{62700363-9FBF-4671-AA47-7208C783095D}" dt="2024-04-22T15:37:33.289" v="1190" actId="207"/>
          <ac:spMkLst>
            <pc:docMk/>
            <pc:sldMk cId="2495615585" sldId="1972"/>
            <ac:spMk id="34" creationId="{96822659-4EDB-4630-B350-BCAB03860D57}"/>
          </ac:spMkLst>
        </pc:spChg>
        <pc:grpChg chg="mod">
          <ac:chgData name="Jeanne von Wattenwyl" userId="115e170d-88ce-410d-8534-16647f9bceac" providerId="ADAL" clId="{62700363-9FBF-4671-AA47-7208C783095D}" dt="2024-04-22T15:39:11.673" v="1325" actId="1076"/>
          <ac:grpSpMkLst>
            <pc:docMk/>
            <pc:sldMk cId="2495615585" sldId="1972"/>
            <ac:grpSpMk id="33" creationId="{4E6D6C18-D3A1-4729-9A30-718D4489490D}"/>
          </ac:grpSpMkLst>
        </pc:grpChg>
      </pc:sldChg>
      <pc:sldChg chg="addSp delSp modSp del mod">
        <pc:chgData name="Jeanne von Wattenwyl" userId="115e170d-88ce-410d-8534-16647f9bceac" providerId="ADAL" clId="{62700363-9FBF-4671-AA47-7208C783095D}" dt="2024-04-25T13:12:12.677" v="3099" actId="2696"/>
        <pc:sldMkLst>
          <pc:docMk/>
          <pc:sldMk cId="3086913622" sldId="1976"/>
        </pc:sldMkLst>
        <pc:spChg chg="mod">
          <ac:chgData name="Jeanne von Wattenwyl" userId="115e170d-88ce-410d-8534-16647f9bceac" providerId="ADAL" clId="{62700363-9FBF-4671-AA47-7208C783095D}" dt="2024-04-22T15:41:56.375" v="1357" actId="21"/>
          <ac:spMkLst>
            <pc:docMk/>
            <pc:sldMk cId="3086913622" sldId="1976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5:24.453" v="1412" actId="1076"/>
          <ac:spMkLst>
            <pc:docMk/>
            <pc:sldMk cId="3086913622" sldId="1976"/>
            <ac:spMk id="5" creationId="{C60B01DA-91C6-99BE-59CD-46D989EB7570}"/>
          </ac:spMkLst>
        </pc:spChg>
        <pc:spChg chg="add del mod topLvl">
          <ac:chgData name="Jeanne von Wattenwyl" userId="115e170d-88ce-410d-8534-16647f9bceac" providerId="ADAL" clId="{62700363-9FBF-4671-AA47-7208C783095D}" dt="2024-04-25T12:08:00.254" v="1987" actId="1076"/>
          <ac:spMkLst>
            <pc:docMk/>
            <pc:sldMk cId="3086913622" sldId="1976"/>
            <ac:spMk id="9" creationId="{F001ED61-B2AF-4A65-9660-FB1E9EE3B520}"/>
          </ac:spMkLst>
        </pc:spChg>
        <pc:spChg chg="mod topLvl">
          <ac:chgData name="Jeanne von Wattenwyl" userId="115e170d-88ce-410d-8534-16647f9bceac" providerId="ADAL" clId="{62700363-9FBF-4671-AA47-7208C783095D}" dt="2024-04-25T12:08:00.022" v="1986" actId="1076"/>
          <ac:spMkLst>
            <pc:docMk/>
            <pc:sldMk cId="3086913622" sldId="1976"/>
            <ac:spMk id="10" creationId="{2CEB2733-2D2F-4E80-81F6-CF814A88F196}"/>
          </ac:spMkLst>
        </pc:spChg>
        <pc:spChg chg="add mod">
          <ac:chgData name="Jeanne von Wattenwyl" userId="115e170d-88ce-410d-8534-16647f9bceac" providerId="ADAL" clId="{62700363-9FBF-4671-AA47-7208C783095D}" dt="2024-04-25T12:08:02.075" v="1994" actId="1076"/>
          <ac:spMkLst>
            <pc:docMk/>
            <pc:sldMk cId="3086913622" sldId="1976"/>
            <ac:spMk id="11" creationId="{89E61CFD-4E89-B282-830E-305305F023E7}"/>
          </ac:spMkLst>
        </pc:spChg>
        <pc:spChg chg="add del mod">
          <ac:chgData name="Jeanne von Wattenwyl" userId="115e170d-88ce-410d-8534-16647f9bceac" providerId="ADAL" clId="{62700363-9FBF-4671-AA47-7208C783095D}" dt="2024-04-25T13:12:03.075" v="3097"/>
          <ac:spMkLst>
            <pc:docMk/>
            <pc:sldMk cId="3086913622" sldId="1976"/>
            <ac:spMk id="12" creationId="{DC2130E3-07B6-520D-D5B3-A612E0CA92F3}"/>
          </ac:spMkLst>
        </pc:spChg>
        <pc:grpChg chg="add del mod">
          <ac:chgData name="Jeanne von Wattenwyl" userId="115e170d-88ce-410d-8534-16647f9bceac" providerId="ADAL" clId="{62700363-9FBF-4671-AA47-7208C783095D}" dt="2024-04-25T12:08:03.515" v="1996" actId="478"/>
          <ac:grpSpMkLst>
            <pc:docMk/>
            <pc:sldMk cId="3086913622" sldId="1976"/>
            <ac:grpSpMk id="8" creationId="{914BCE8D-573A-4074-BBF5-0B65040796DB}"/>
          </ac:grpSpMkLst>
        </pc:grpChg>
        <pc:picChg chg="add mod">
          <ac:chgData name="Jeanne von Wattenwyl" userId="115e170d-88ce-410d-8534-16647f9bceac" providerId="ADAL" clId="{62700363-9FBF-4671-AA47-7208C783095D}" dt="2024-04-25T12:00:08.929" v="1914" actId="14100"/>
          <ac:picMkLst>
            <pc:docMk/>
            <pc:sldMk cId="3086913622" sldId="1976"/>
            <ac:picMk id="1026" creationId="{B5D574FF-C7CB-390E-6D3C-7919B956E71D}"/>
          </ac:picMkLst>
        </pc:picChg>
        <pc:picChg chg="add mod">
          <ac:chgData name="Jeanne von Wattenwyl" userId="115e170d-88ce-410d-8534-16647f9bceac" providerId="ADAL" clId="{62700363-9FBF-4671-AA47-7208C783095D}" dt="2024-04-25T12:08:02.961" v="1995" actId="1076"/>
          <ac:picMkLst>
            <pc:docMk/>
            <pc:sldMk cId="3086913622" sldId="1976"/>
            <ac:picMk id="1028" creationId="{68666735-53EE-97AE-4A9E-BB0905EA3233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7:33.674" v="2129" actId="2696"/>
        <pc:sldMkLst>
          <pc:docMk/>
          <pc:sldMk cId="3147552701" sldId="1984"/>
        </pc:sldMkLst>
        <pc:spChg chg="mod">
          <ac:chgData name="Jeanne von Wattenwyl" userId="115e170d-88ce-410d-8534-16647f9bceac" providerId="ADAL" clId="{62700363-9FBF-4671-AA47-7208C783095D}" dt="2024-04-22T13:39:45.612" v="380" actId="207"/>
          <ac:spMkLst>
            <pc:docMk/>
            <pc:sldMk cId="3147552701" sldId="1984"/>
            <ac:spMk id="18" creationId="{9557BCF4-A4C2-445F-94EB-65B7DF2F6708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0" creationId="{E1749EAE-FB3D-4369-9D40-00A7E15576F5}"/>
          </ac:spMkLst>
        </pc:spChg>
        <pc:spChg chg="mod">
          <ac:chgData name="Jeanne von Wattenwyl" userId="115e170d-88ce-410d-8534-16647f9bceac" providerId="ADAL" clId="{62700363-9FBF-4671-AA47-7208C783095D}" dt="2024-04-22T13:31:44.249" v="378" actId="207"/>
          <ac:spMkLst>
            <pc:docMk/>
            <pc:sldMk cId="3147552701" sldId="1984"/>
            <ac:spMk id="21" creationId="{83D1F4A2-BC92-43BE-A6BF-273C13A85CB0}"/>
          </ac:spMkLst>
        </pc:spChg>
        <pc:spChg chg="mod">
          <ac:chgData name="Jeanne von Wattenwyl" userId="115e170d-88ce-410d-8534-16647f9bceac" providerId="ADAL" clId="{62700363-9FBF-4671-AA47-7208C783095D}" dt="2024-04-22T13:40:24.534" v="383" actId="207"/>
          <ac:spMkLst>
            <pc:docMk/>
            <pc:sldMk cId="3147552701" sldId="1984"/>
            <ac:spMk id="26" creationId="{2069F55E-AF28-48DF-A8B7-53F78F0D1D28}"/>
          </ac:spMkLst>
        </pc:spChg>
        <pc:spChg chg="mod">
          <ac:chgData name="Jeanne von Wattenwyl" userId="115e170d-88ce-410d-8534-16647f9bceac" providerId="ADAL" clId="{62700363-9FBF-4671-AA47-7208C783095D}" dt="2024-04-22T13:40:20.925" v="382" actId="207"/>
          <ac:spMkLst>
            <pc:docMk/>
            <pc:sldMk cId="3147552701" sldId="1984"/>
            <ac:spMk id="27" creationId="{758027A1-2D67-4766-A686-AEB2698A3B6D}"/>
          </ac:spMkLst>
        </pc:s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7" creationId="{196974E7-BB14-468F-AA6E-DFD58CAC0A69}"/>
          </ac:grpSpMkLst>
        </pc:grpChg>
        <pc:grpChg chg="mod">
          <ac:chgData name="Jeanne von Wattenwyl" userId="115e170d-88ce-410d-8534-16647f9bceac" providerId="ADAL" clId="{62700363-9FBF-4671-AA47-7208C783095D}" dt="2024-04-22T13:31:44.249" v="378" actId="207"/>
          <ac:grpSpMkLst>
            <pc:docMk/>
            <pc:sldMk cId="3147552701" sldId="1984"/>
            <ac:grpSpMk id="19" creationId="{176872C2-7189-48A0-A52B-E696394B85CE}"/>
          </ac:grpSpMkLst>
        </pc:grpChg>
        <pc:grpChg chg="mod">
          <ac:chgData name="Jeanne von Wattenwyl" userId="115e170d-88ce-410d-8534-16647f9bceac" providerId="ADAL" clId="{62700363-9FBF-4671-AA47-7208C783095D}" dt="2024-04-22T13:40:20.925" v="382" actId="207"/>
          <ac:grpSpMkLst>
            <pc:docMk/>
            <pc:sldMk cId="3147552701" sldId="1984"/>
            <ac:grpSpMk id="25" creationId="{E4CF934B-3773-4CCD-9DCA-80EBF7643B99}"/>
          </ac:grpSpMkLst>
        </pc:grpChg>
      </pc:sldChg>
      <pc:sldChg chg="addSp modSp mod">
        <pc:chgData name="Jeanne von Wattenwyl" userId="115e170d-88ce-410d-8534-16647f9bceac" providerId="ADAL" clId="{62700363-9FBF-4671-AA47-7208C783095D}" dt="2024-04-22T15:01:30.656" v="936" actId="14100"/>
        <pc:sldMkLst>
          <pc:docMk/>
          <pc:sldMk cId="2749593107" sldId="2024"/>
        </pc:sldMkLst>
        <pc:spChg chg="add mod">
          <ac:chgData name="Jeanne von Wattenwyl" userId="115e170d-88ce-410d-8534-16647f9bceac" providerId="ADAL" clId="{62700363-9FBF-4671-AA47-7208C783095D}" dt="2024-04-22T15:00:12.982" v="893" actId="20577"/>
          <ac:spMkLst>
            <pc:docMk/>
            <pc:sldMk cId="2749593107" sldId="2024"/>
            <ac:spMk id="3" creationId="{B05FC7B0-7137-9378-0B4E-915432BAF518}"/>
          </ac:spMkLst>
        </pc:spChg>
        <pc:spChg chg="add mod">
          <ac:chgData name="Jeanne von Wattenwyl" userId="115e170d-88ce-410d-8534-16647f9bceac" providerId="ADAL" clId="{62700363-9FBF-4671-AA47-7208C783095D}" dt="2024-04-22T15:00:37.752" v="929" actId="1076"/>
          <ac:spMkLst>
            <pc:docMk/>
            <pc:sldMk cId="2749593107" sldId="2024"/>
            <ac:spMk id="5" creationId="{0DB86238-7C68-DD62-F520-02BC1AC6D261}"/>
          </ac:spMkLst>
        </pc:spChg>
        <pc:graphicFrameChg chg="mod">
          <ac:chgData name="Jeanne von Wattenwyl" userId="115e170d-88ce-410d-8534-16647f9bceac" providerId="ADAL" clId="{62700363-9FBF-4671-AA47-7208C783095D}" dt="2024-04-22T15:01:21.580" v="935" actId="12269"/>
          <ac:graphicFrameMkLst>
            <pc:docMk/>
            <pc:sldMk cId="2749593107" sldId="2024"/>
            <ac:graphicFrameMk id="8" creationId="{05DF72C9-9AA4-40A5-A582-99C3465C4D5B}"/>
          </ac:graphicFrameMkLst>
        </pc:graphicFrameChg>
        <pc:graphicFrameChg chg="mod">
          <ac:chgData name="Jeanne von Wattenwyl" userId="115e170d-88ce-410d-8534-16647f9bceac" providerId="ADAL" clId="{62700363-9FBF-4671-AA47-7208C783095D}" dt="2024-04-22T15:01:30.656" v="936" actId="14100"/>
          <ac:graphicFrameMkLst>
            <pc:docMk/>
            <pc:sldMk cId="2749593107" sldId="2024"/>
            <ac:graphicFrameMk id="11" creationId="{B0EAF652-CE46-4509-9A4C-88BFF4078EAF}"/>
          </ac:graphicFrameMkLst>
        </pc:graphicFrameChg>
      </pc:sldChg>
      <pc:sldChg chg="del">
        <pc:chgData name="Jeanne von Wattenwyl" userId="115e170d-88ce-410d-8534-16647f9bceac" providerId="ADAL" clId="{62700363-9FBF-4671-AA47-7208C783095D}" dt="2024-04-22T14:52:15.903" v="831" actId="2696"/>
        <pc:sldMkLst>
          <pc:docMk/>
          <pc:sldMk cId="46850574" sldId="2037"/>
        </pc:sldMkLst>
      </pc:sldChg>
      <pc:sldChg chg="modSp del mod">
        <pc:chgData name="Jeanne von Wattenwyl" userId="115e170d-88ce-410d-8534-16647f9bceac" providerId="ADAL" clId="{62700363-9FBF-4671-AA47-7208C783095D}" dt="2024-04-25T12:29:52.396" v="2155" actId="2696"/>
        <pc:sldMkLst>
          <pc:docMk/>
          <pc:sldMk cId="1189727425" sldId="2039"/>
        </pc:sldMkLst>
        <pc:spChg chg="mod">
          <ac:chgData name="Jeanne von Wattenwyl" userId="115e170d-88ce-410d-8534-16647f9bceac" providerId="ADAL" clId="{62700363-9FBF-4671-AA47-7208C783095D}" dt="2024-04-23T09:30:16.950" v="1700" actId="20577"/>
          <ac:spMkLst>
            <pc:docMk/>
            <pc:sldMk cId="1189727425" sldId="2039"/>
            <ac:spMk id="3" creationId="{42122B0E-2375-45C8-871D-571F53F81C49}"/>
          </ac:spMkLst>
        </pc:spChg>
        <pc:picChg chg="mod">
          <ac:chgData name="Jeanne von Wattenwyl" userId="115e170d-88ce-410d-8534-16647f9bceac" providerId="ADAL" clId="{62700363-9FBF-4671-AA47-7208C783095D}" dt="2024-04-22T15:08:55.155" v="994" actId="1076"/>
          <ac:picMkLst>
            <pc:docMk/>
            <pc:sldMk cId="1189727425" sldId="2039"/>
            <ac:picMk id="9" creationId="{46611504-5F4D-4FD0-8229-725E521CB761}"/>
          </ac:picMkLst>
        </pc:picChg>
        <pc:picChg chg="mod">
          <ac:chgData name="Jeanne von Wattenwyl" userId="115e170d-88ce-410d-8534-16647f9bceac" providerId="ADAL" clId="{62700363-9FBF-4671-AA47-7208C783095D}" dt="2024-04-22T15:08:48.846" v="992" actId="1076"/>
          <ac:picMkLst>
            <pc:docMk/>
            <pc:sldMk cId="1189727425" sldId="2039"/>
            <ac:picMk id="11" creationId="{307EDE3F-CA39-4C91-B80A-9E500BAD5164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0:16.083" v="2952" actId="2696"/>
        <pc:sldMkLst>
          <pc:docMk/>
          <pc:sldMk cId="3496771701" sldId="2040"/>
        </pc:sldMkLst>
        <pc:spChg chg="mod">
          <ac:chgData name="Jeanne von Wattenwyl" userId="115e170d-88ce-410d-8534-16647f9bceac" providerId="ADAL" clId="{62700363-9FBF-4671-AA47-7208C783095D}" dt="2024-04-23T09:30:21.762" v="1703" actId="20577"/>
          <ac:spMkLst>
            <pc:docMk/>
            <pc:sldMk cId="3496771701" sldId="2040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09:09.300" v="995" actId="113"/>
          <ac:spMkLst>
            <pc:docMk/>
            <pc:sldMk cId="3496771701" sldId="2040"/>
            <ac:spMk id="12" creationId="{73A2FBAE-CF5E-4F2C-8562-52D2DAB69C98}"/>
          </ac:spMkLst>
        </pc:spChg>
        <pc:spChg chg="mod">
          <ac:chgData name="Jeanne von Wattenwyl" userId="115e170d-88ce-410d-8534-16647f9bceac" providerId="ADAL" clId="{62700363-9FBF-4671-AA47-7208C783095D}" dt="2024-04-22T15:09:18.743" v="999" actId="14100"/>
          <ac:spMkLst>
            <pc:docMk/>
            <pc:sldMk cId="3496771701" sldId="2040"/>
            <ac:spMk id="18" creationId="{5C24A811-47B5-4AF5-9E9E-939AD7B22442}"/>
          </ac:spMkLst>
        </pc:spChg>
        <pc:spChg chg="mod">
          <ac:chgData name="Jeanne von Wattenwyl" userId="115e170d-88ce-410d-8534-16647f9bceac" providerId="ADAL" clId="{62700363-9FBF-4671-AA47-7208C783095D}" dt="2024-04-22T15:09:12.952" v="997" actId="113"/>
          <ac:spMkLst>
            <pc:docMk/>
            <pc:sldMk cId="3496771701" sldId="2040"/>
            <ac:spMk id="19" creationId="{DBA39DAA-82EE-4D0C-B076-E3DCC2CBCE6E}"/>
          </ac:spMkLst>
        </pc:spChg>
        <pc:picChg chg="mod">
          <ac:chgData name="Jeanne von Wattenwyl" userId="115e170d-88ce-410d-8534-16647f9bceac" providerId="ADAL" clId="{62700363-9FBF-4671-AA47-7208C783095D}" dt="2024-04-22T15:09:35.967" v="1000" actId="14100"/>
          <ac:picMkLst>
            <pc:docMk/>
            <pc:sldMk cId="3496771701" sldId="2040"/>
            <ac:picMk id="8" creationId="{4A31C7D0-8A59-490B-A43E-3D080451554B}"/>
          </ac:picMkLst>
        </pc:picChg>
        <pc:picChg chg="mod">
          <ac:chgData name="Jeanne von Wattenwyl" userId="115e170d-88ce-410d-8534-16647f9bceac" providerId="ADAL" clId="{62700363-9FBF-4671-AA47-7208C783095D}" dt="2024-04-22T15:09:39.721" v="1001" actId="14100"/>
          <ac:picMkLst>
            <pc:docMk/>
            <pc:sldMk cId="3496771701" sldId="2040"/>
            <ac:picMk id="9" creationId="{CF2C1C7F-BE08-4447-ACAE-44919A584832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54:52.822" v="2970" actId="2696"/>
        <pc:sldMkLst>
          <pc:docMk/>
          <pc:sldMk cId="2361405979" sldId="2041"/>
        </pc:sldMkLst>
        <pc:spChg chg="mod">
          <ac:chgData name="Jeanne von Wattenwyl" userId="115e170d-88ce-410d-8534-16647f9bceac" providerId="ADAL" clId="{62700363-9FBF-4671-AA47-7208C783095D}" dt="2024-04-23T09:30:29.073" v="1709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3T09:30:32.525" v="1712" actId="20577"/>
          <ac:spMkLst>
            <pc:docMk/>
            <pc:sldMk cId="2361405979" sldId="2041"/>
            <ac:spMk id="16" creationId="{27345152-62BD-44D0-83B8-03B0CE44E8BE}"/>
          </ac:spMkLst>
        </pc:spChg>
        <pc:picChg chg="mod">
          <ac:chgData name="Jeanne von Wattenwyl" userId="115e170d-88ce-410d-8534-16647f9bceac" providerId="ADAL" clId="{62700363-9FBF-4671-AA47-7208C783095D}" dt="2024-04-22T15:11:41.871" v="1019" actId="14100"/>
          <ac:picMkLst>
            <pc:docMk/>
            <pc:sldMk cId="2361405979" sldId="2041"/>
            <ac:picMk id="12" creationId="{432483AA-3305-461E-8275-5CF90E757047}"/>
          </ac:picMkLst>
        </pc:picChg>
        <pc:picChg chg="mod">
          <ac:chgData name="Jeanne von Wattenwyl" userId="115e170d-88ce-410d-8534-16647f9bceac" providerId="ADAL" clId="{62700363-9FBF-4671-AA47-7208C783095D}" dt="2024-04-22T15:11:56.559" v="1022" actId="14100"/>
          <ac:picMkLst>
            <pc:docMk/>
            <pc:sldMk cId="2361405979" sldId="2041"/>
            <ac:picMk id="14" creationId="{EB6051E6-6AA5-4499-9719-D667C2FE0111}"/>
          </ac:picMkLst>
        </pc:picChg>
      </pc:sldChg>
      <pc:sldChg chg="del">
        <pc:chgData name="Jeanne von Wattenwyl" userId="115e170d-88ce-410d-8534-16647f9bceac" providerId="ADAL" clId="{62700363-9FBF-4671-AA47-7208C783095D}" dt="2024-04-25T12:41:35.805" v="2903" actId="2696"/>
        <pc:sldMkLst>
          <pc:docMk/>
          <pc:sldMk cId="3926277454" sldId="2044"/>
        </pc:sldMkLst>
      </pc:sldChg>
      <pc:sldChg chg="modSp del mod setBg">
        <pc:chgData name="Jeanne von Wattenwyl" userId="115e170d-88ce-410d-8534-16647f9bceac" providerId="ADAL" clId="{62700363-9FBF-4671-AA47-7208C783095D}" dt="2024-04-25T12:21:23.932" v="2065" actId="2696"/>
        <pc:sldMkLst>
          <pc:docMk/>
          <pc:sldMk cId="304194805" sldId="2045"/>
        </pc:sldMkLst>
        <pc:spChg chg="mod">
          <ac:chgData name="Jeanne von Wattenwyl" userId="115e170d-88ce-410d-8534-16647f9bceac" providerId="ADAL" clId="{62700363-9FBF-4671-AA47-7208C783095D}" dt="2024-04-16T14:15:03.123" v="31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2:54:02.686" v="2961" actId="2696"/>
        <pc:sldMkLst>
          <pc:docMk/>
          <pc:sldMk cId="353030123" sldId="2049"/>
        </pc:sldMkLst>
        <pc:spChg chg="mod">
          <ac:chgData name="Jeanne von Wattenwyl" userId="115e170d-88ce-410d-8534-16647f9bceac" providerId="ADAL" clId="{62700363-9FBF-4671-AA47-7208C783095D}" dt="2024-04-23T09:30:25.307" v="1706" actId="20577"/>
          <ac:spMkLst>
            <pc:docMk/>
            <pc:sldMk cId="353030123" sldId="2049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10:27.875" v="1010" actId="1076"/>
          <ac:spMkLst>
            <pc:docMk/>
            <pc:sldMk cId="353030123" sldId="2049"/>
            <ac:spMk id="5" creationId="{9C446D34-F2D6-B9FA-19A0-8C0008B87CAD}"/>
          </ac:spMkLst>
        </pc:spChg>
        <pc:spChg chg="mod">
          <ac:chgData name="Jeanne von Wattenwyl" userId="115e170d-88ce-410d-8534-16647f9bceac" providerId="ADAL" clId="{62700363-9FBF-4671-AA47-7208C783095D}" dt="2024-04-22T15:11:34.353" v="1018" actId="207"/>
          <ac:spMkLst>
            <pc:docMk/>
            <pc:sldMk cId="353030123" sldId="2049"/>
            <ac:spMk id="9" creationId="{91FC0D09-50F9-46FF-8F0E-01A237B5045D}"/>
          </ac:spMkLst>
        </pc:spChg>
        <pc:grpChg chg="mod">
          <ac:chgData name="Jeanne von Wattenwyl" userId="115e170d-88ce-410d-8534-16647f9bceac" providerId="ADAL" clId="{62700363-9FBF-4671-AA47-7208C783095D}" dt="2024-04-22T15:10:15.866" v="1008" actId="1076"/>
          <ac:grpSpMkLst>
            <pc:docMk/>
            <pc:sldMk cId="353030123" sldId="2049"/>
            <ac:grpSpMk id="8" creationId="{BE025A29-E4A3-4F03-94A9-91B25ACA11B3}"/>
          </ac:grpSpMkLst>
        </pc:grpChg>
        <pc:picChg chg="mod modCrop">
          <ac:chgData name="Jeanne von Wattenwyl" userId="115e170d-88ce-410d-8534-16647f9bceac" providerId="ADAL" clId="{62700363-9FBF-4671-AA47-7208C783095D}" dt="2024-04-22T15:11:02.637" v="1017" actId="1076"/>
          <ac:picMkLst>
            <pc:docMk/>
            <pc:sldMk cId="353030123" sldId="2049"/>
            <ac:picMk id="11" creationId="{A4A77085-4B69-4739-A57D-A98904097589}"/>
          </ac:picMkLst>
        </pc:picChg>
      </pc:sldChg>
      <pc:sldChg chg="modSp add del mod">
        <pc:chgData name="Jeanne von Wattenwyl" userId="115e170d-88ce-410d-8534-16647f9bceac" providerId="ADAL" clId="{62700363-9FBF-4671-AA47-7208C783095D}" dt="2024-04-25T12:12:39.630" v="2046" actId="2696"/>
        <pc:sldMkLst>
          <pc:docMk/>
          <pc:sldMk cId="1240533473" sldId="2052"/>
        </pc:sldMkLst>
        <pc:spChg chg="mod">
          <ac:chgData name="Jeanne von Wattenwyl" userId="115e170d-88ce-410d-8534-16647f9bceac" providerId="ADAL" clId="{62700363-9FBF-4671-AA47-7208C783095D}" dt="2024-04-25T12:09:39.419" v="2001"/>
          <ac:spMkLst>
            <pc:docMk/>
            <pc:sldMk cId="1240533473" sldId="2052"/>
            <ac:spMk id="7" creationId="{8316C161-A138-4C02-B0BA-443AFA3C5B02}"/>
          </ac:spMkLst>
        </pc:spChg>
      </pc:sldChg>
      <pc:sldChg chg="modSp mod">
        <pc:chgData name="Jeanne von Wattenwyl" userId="115e170d-88ce-410d-8534-16647f9bceac" providerId="ADAL" clId="{62700363-9FBF-4671-AA47-7208C783095D}" dt="2024-04-25T12:12:30.341" v="2044" actId="14100"/>
        <pc:sldMkLst>
          <pc:docMk/>
          <pc:sldMk cId="3247502956" sldId="2053"/>
        </pc:sldMkLst>
        <pc:spChg chg="mod">
          <ac:chgData name="Jeanne von Wattenwyl" userId="115e170d-88ce-410d-8534-16647f9bceac" providerId="ADAL" clId="{62700363-9FBF-4671-AA47-7208C783095D}" dt="2024-04-25T12:12:30.341" v="2044" actId="14100"/>
          <ac:spMkLst>
            <pc:docMk/>
            <pc:sldMk cId="3247502956" sldId="2053"/>
            <ac:spMk id="3" creationId="{3AFEDCCD-F0B7-4D90-B998-D3AAD1856E54}"/>
          </ac:spMkLst>
        </pc:spChg>
      </pc:sldChg>
      <pc:sldChg chg="addSp modSp del mod">
        <pc:chgData name="Jeanne von Wattenwyl" userId="115e170d-88ce-410d-8534-16647f9bceac" providerId="ADAL" clId="{62700363-9FBF-4671-AA47-7208C783095D}" dt="2024-04-25T13:09:18.476" v="3080" actId="2696"/>
        <pc:sldMkLst>
          <pc:docMk/>
          <pc:sldMk cId="3409436679" sldId="2056"/>
        </pc:sldMkLst>
        <pc:spChg chg="add mod">
          <ac:chgData name="Jeanne von Wattenwyl" userId="115e170d-88ce-410d-8534-16647f9bceac" providerId="ADAL" clId="{62700363-9FBF-4671-AA47-7208C783095D}" dt="2024-04-22T15:40:59.701" v="1353" actId="1076"/>
          <ac:spMkLst>
            <pc:docMk/>
            <pc:sldMk cId="3409436679" sldId="2056"/>
            <ac:spMk id="5" creationId="{61D9E585-ADF9-1976-DB2E-C0135F6CFF3C}"/>
          </ac:spMkLst>
        </pc:spChg>
        <pc:spChg chg="mod">
          <ac:chgData name="Jeanne von Wattenwyl" userId="115e170d-88ce-410d-8534-16647f9bceac" providerId="ADAL" clId="{62700363-9FBF-4671-AA47-7208C783095D}" dt="2024-04-25T10:05:03.540" v="1842" actId="1076"/>
          <ac:spMkLst>
            <pc:docMk/>
            <pc:sldMk cId="3409436679" sldId="2056"/>
            <ac:spMk id="15" creationId="{D94726D3-88D4-4F2D-9B98-00688CA6D03B}"/>
          </ac:spMkLst>
        </pc:spChg>
        <pc:picChg chg="mod ord modCrop">
          <ac:chgData name="Jeanne von Wattenwyl" userId="115e170d-88ce-410d-8534-16647f9bceac" providerId="ADAL" clId="{62700363-9FBF-4671-AA47-7208C783095D}" dt="2024-04-22T15:40:06.454" v="1340" actId="1076"/>
          <ac:picMkLst>
            <pc:docMk/>
            <pc:sldMk cId="3409436679" sldId="2056"/>
            <ac:picMk id="16" creationId="{681D92F5-046F-47CA-B206-A513EFC2129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2:55:45.126" v="2980" actId="2696"/>
        <pc:sldMkLst>
          <pc:docMk/>
          <pc:sldMk cId="3869028788" sldId="2057"/>
        </pc:sldMkLst>
        <pc:spChg chg="mod">
          <ac:chgData name="Jeanne von Wattenwyl" userId="115e170d-88ce-410d-8534-16647f9bceac" providerId="ADAL" clId="{62700363-9FBF-4671-AA47-7208C783095D}" dt="2024-04-25T12:55:09.364" v="2973" actId="21"/>
          <ac:spMkLst>
            <pc:docMk/>
            <pc:sldMk cId="3869028788" sldId="205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3T09:30:38.154" v="1715" actId="20577"/>
          <ac:spMkLst>
            <pc:docMk/>
            <pc:sldMk cId="3869028788" sldId="2057"/>
            <ac:spMk id="3" creationId="{42122B0E-2375-45C8-871D-571F53F81C49}"/>
          </ac:spMkLst>
        </pc:spChg>
        <pc:picChg chg="add mod modCrop">
          <ac:chgData name="Jeanne von Wattenwyl" userId="115e170d-88ce-410d-8534-16647f9bceac" providerId="ADAL" clId="{62700363-9FBF-4671-AA47-7208C783095D}" dt="2024-04-25T11:25:21.823" v="1899" actId="732"/>
          <ac:picMkLst>
            <pc:docMk/>
            <pc:sldMk cId="3869028788" sldId="2057"/>
            <ac:picMk id="8" creationId="{2129ADA7-2EB7-1930-0982-57C519A22303}"/>
          </ac:picMkLst>
        </pc:picChg>
        <pc:picChg chg="del mod">
          <ac:chgData name="Jeanne von Wattenwyl" userId="115e170d-88ce-410d-8534-16647f9bceac" providerId="ADAL" clId="{62700363-9FBF-4671-AA47-7208C783095D}" dt="2024-04-25T10:17:11.051" v="1882" actId="478"/>
          <ac:picMkLst>
            <pc:docMk/>
            <pc:sldMk cId="3869028788" sldId="2057"/>
            <ac:picMk id="9" creationId="{8B1C154D-7F4A-4F2D-9134-9EBC2706AFD5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6:41.888" v="2119" actId="2696"/>
        <pc:sldMkLst>
          <pc:docMk/>
          <pc:sldMk cId="3763893034" sldId="2058"/>
        </pc:sldMkLst>
        <pc:spChg chg="mod">
          <ac:chgData name="Jeanne von Wattenwyl" userId="115e170d-88ce-410d-8534-16647f9bceac" providerId="ADAL" clId="{62700363-9FBF-4671-AA47-7208C783095D}" dt="2024-04-22T13:08:18.944" v="244" actId="113"/>
          <ac:spMkLst>
            <pc:docMk/>
            <pc:sldMk cId="3763893034" sldId="2058"/>
            <ac:spMk id="3" creationId="{42122B0E-2375-45C8-871D-571F53F81C49}"/>
          </ac:spMkLst>
        </pc:spChg>
      </pc:sldChg>
      <pc:sldChg chg="addSp delSp modSp mod">
        <pc:chgData name="Jeanne von Wattenwyl" userId="115e170d-88ce-410d-8534-16647f9bceac" providerId="ADAL" clId="{62700363-9FBF-4671-AA47-7208C783095D}" dt="2024-05-13T14:17:17.262" v="3399" actId="1076"/>
        <pc:sldMkLst>
          <pc:docMk/>
          <pc:sldMk cId="2828190826" sldId="2063"/>
        </pc:sldMkLst>
        <pc:spChg chg="mod">
          <ac:chgData name="Jeanne von Wattenwyl" userId="115e170d-88ce-410d-8534-16647f9bceac" providerId="ADAL" clId="{62700363-9FBF-4671-AA47-7208C783095D}" dt="2024-05-13T14:16:32.356" v="3394" actId="1076"/>
          <ac:spMkLst>
            <pc:docMk/>
            <pc:sldMk cId="2828190826" sldId="2063"/>
            <ac:spMk id="3" creationId="{3945F603-3D16-48B8-9393-8B26A76AA49B}"/>
          </ac:spMkLst>
        </pc:spChg>
        <pc:spChg chg="mod">
          <ac:chgData name="Jeanne von Wattenwyl" userId="115e170d-88ce-410d-8534-16647f9bceac" providerId="ADAL" clId="{62700363-9FBF-4671-AA47-7208C783095D}" dt="2024-05-13T14:16:25.420" v="3393" actId="1076"/>
          <ac:spMkLst>
            <pc:docMk/>
            <pc:sldMk cId="2828190826" sldId="2063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2T15:03:52.434" v="964" actId="207"/>
          <ac:spMkLst>
            <pc:docMk/>
            <pc:sldMk cId="2828190826" sldId="2063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5-13T14:16:37.515" v="3395" actId="1076"/>
          <ac:spMkLst>
            <pc:docMk/>
            <pc:sldMk cId="2828190826" sldId="2063"/>
            <ac:spMk id="30" creationId="{3710CD95-D3C7-40C0-9FF0-486DE2F3C302}"/>
          </ac:spMkLst>
        </pc:spChg>
        <pc:spChg chg="mod">
          <ac:chgData name="Jeanne von Wattenwyl" userId="115e170d-88ce-410d-8534-16647f9bceac" providerId="ADAL" clId="{62700363-9FBF-4671-AA47-7208C783095D}" dt="2024-05-13T14:16:23.524" v="3392" actId="1076"/>
          <ac:spMkLst>
            <pc:docMk/>
            <pc:sldMk cId="2828190826" sldId="2063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5-13T14:16:56.387" v="3397" actId="1076"/>
          <ac:spMkLst>
            <pc:docMk/>
            <pc:sldMk cId="2828190826" sldId="2063"/>
            <ac:spMk id="32" creationId="{3678E237-3604-451C-B7AD-F7FCFD469BB4}"/>
          </ac:spMkLst>
        </pc:spChg>
        <pc:spChg chg="mod">
          <ac:chgData name="Jeanne von Wattenwyl" userId="115e170d-88ce-410d-8534-16647f9bceac" providerId="ADAL" clId="{62700363-9FBF-4671-AA47-7208C783095D}" dt="2024-05-13T14:16:51.483" v="3396" actId="1076"/>
          <ac:spMkLst>
            <pc:docMk/>
            <pc:sldMk cId="2828190826" sldId="2063"/>
            <ac:spMk id="33" creationId="{BFE8D588-1FC6-4158-B89C-D817EEAC6A06}"/>
          </ac:spMkLst>
        </pc:spChg>
        <pc:picChg chg="add mod">
          <ac:chgData name="Jeanne von Wattenwyl" userId="115e170d-88ce-410d-8534-16647f9bceac" providerId="ADAL" clId="{62700363-9FBF-4671-AA47-7208C783095D}" dt="2024-04-25T14:05:32.155" v="3170" actId="1076"/>
          <ac:picMkLst>
            <pc:docMk/>
            <pc:sldMk cId="2828190826" sldId="2063"/>
            <ac:picMk id="8" creationId="{40FD6EEC-4951-07F5-EBB2-53CEE1A00F5C}"/>
          </ac:picMkLst>
        </pc:picChg>
        <pc:picChg chg="mod">
          <ac:chgData name="Jeanne von Wattenwyl" userId="115e170d-88ce-410d-8534-16647f9bceac" providerId="ADAL" clId="{62700363-9FBF-4671-AA47-7208C783095D}" dt="2024-05-13T14:17:11.868" v="3398" actId="107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Jeanne von Wattenwyl" userId="115e170d-88ce-410d-8534-16647f9bceac" providerId="ADAL" clId="{62700363-9FBF-4671-AA47-7208C783095D}" dt="2024-04-22T15:04:52.018" v="975" actId="107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Jeanne von Wattenwyl" userId="115e170d-88ce-410d-8534-16647f9bceac" providerId="ADAL" clId="{62700363-9FBF-4671-AA47-7208C783095D}" dt="2024-05-13T14:17:17.262" v="3399" actId="1076"/>
          <ac:picMkLst>
            <pc:docMk/>
            <pc:sldMk cId="2828190826" sldId="2063"/>
            <ac:picMk id="13" creationId="{9F631902-A010-48B0-EE3D-7F1184D476E6}"/>
          </ac:picMkLst>
        </pc:picChg>
        <pc:picChg chg="del mod">
          <ac:chgData name="Jeanne von Wattenwyl" userId="115e170d-88ce-410d-8534-16647f9bceac" providerId="ADAL" clId="{62700363-9FBF-4671-AA47-7208C783095D}" dt="2024-04-25T14:04:53.584" v="3164" actId="478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5:26:09.940" v="1087" actId="2696"/>
        <pc:sldMkLst>
          <pc:docMk/>
          <pc:sldMk cId="472857899" sldId="2064"/>
        </pc:sldMkLst>
        <pc:spChg chg="mod">
          <ac:chgData name="Jeanne von Wattenwyl" userId="115e170d-88ce-410d-8534-16647f9bceac" providerId="ADAL" clId="{62700363-9FBF-4671-AA47-7208C783095D}" dt="2024-04-22T15:15:51.454" v="1037" actId="14100"/>
          <ac:spMkLst>
            <pc:docMk/>
            <pc:sldMk cId="472857899" sldId="2064"/>
            <ac:spMk id="96" creationId="{C955A549-B13F-96EA-DF4A-AAB9D726DFC3}"/>
          </ac:spMkLst>
        </pc:spChg>
        <pc:spChg chg="mod">
          <ac:chgData name="Jeanne von Wattenwyl" userId="115e170d-88ce-410d-8534-16647f9bceac" providerId="ADAL" clId="{62700363-9FBF-4671-AA47-7208C783095D}" dt="2024-04-22T15:15:36.915" v="1034" actId="207"/>
          <ac:spMkLst>
            <pc:docMk/>
            <pc:sldMk cId="472857899" sldId="2064"/>
            <ac:spMk id="98" creationId="{88F6BFEF-0BEB-264A-1E78-31150DDFE776}"/>
          </ac:spMkLst>
        </pc:spChg>
        <pc:spChg chg="mod">
          <ac:chgData name="Jeanne von Wattenwyl" userId="115e170d-88ce-410d-8534-16647f9bceac" providerId="ADAL" clId="{62700363-9FBF-4671-AA47-7208C783095D}" dt="2024-04-22T15:16:13.556" v="1041" actId="207"/>
          <ac:spMkLst>
            <pc:docMk/>
            <pc:sldMk cId="472857899" sldId="2064"/>
            <ac:spMk id="100" creationId="{CFD68F22-17B1-6ACE-21C6-56D13173DD8A}"/>
          </ac:spMkLst>
        </pc:spChg>
        <pc:spChg chg="mod">
          <ac:chgData name="Jeanne von Wattenwyl" userId="115e170d-88ce-410d-8534-16647f9bceac" providerId="ADAL" clId="{62700363-9FBF-4671-AA47-7208C783095D}" dt="2024-04-22T15:19:16.730" v="1059" actId="207"/>
          <ac:spMkLst>
            <pc:docMk/>
            <pc:sldMk cId="472857899" sldId="2064"/>
            <ac:spMk id="104" creationId="{3EB16C1D-FEAE-7245-EB32-4D7685FC4B71}"/>
          </ac:spMkLst>
        </pc:spChg>
        <pc:spChg chg="mod">
          <ac:chgData name="Jeanne von Wattenwyl" userId="115e170d-88ce-410d-8534-16647f9bceac" providerId="ADAL" clId="{62700363-9FBF-4671-AA47-7208C783095D}" dt="2024-04-22T15:16:19.094" v="1042" actId="207"/>
          <ac:spMkLst>
            <pc:docMk/>
            <pc:sldMk cId="472857899" sldId="2064"/>
            <ac:spMk id="106" creationId="{C1EA5F39-F42A-ECB2-E89C-BA6C310F7F1F}"/>
          </ac:spMkLst>
        </pc:spChg>
        <pc:spChg chg="mod">
          <ac:chgData name="Jeanne von Wattenwyl" userId="115e170d-88ce-410d-8534-16647f9bceac" providerId="ADAL" clId="{62700363-9FBF-4671-AA47-7208C783095D}" dt="2024-04-22T15:18:52.346" v="1058" actId="207"/>
          <ac:spMkLst>
            <pc:docMk/>
            <pc:sldMk cId="472857899" sldId="2064"/>
            <ac:spMk id="108" creationId="{DFC1BFD9-3A10-F1F4-C398-628F757970EF}"/>
          </ac:spMkLst>
        </pc:spChg>
        <pc:picChg chg="add del">
          <ac:chgData name="Jeanne von Wattenwyl" userId="115e170d-88ce-410d-8534-16647f9bceac" providerId="ADAL" clId="{62700363-9FBF-4671-AA47-7208C783095D}" dt="2024-04-22T15:20:39.375" v="1066" actId="478"/>
          <ac:picMkLst>
            <pc:docMk/>
            <pc:sldMk cId="472857899" sldId="2064"/>
            <ac:picMk id="11" creationId="{66814F02-01DC-EF5E-C06C-91B4E75472D1}"/>
          </ac:picMkLst>
        </pc:picChg>
        <pc:picChg chg="add mod modCrop">
          <ac:chgData name="Jeanne von Wattenwyl" userId="115e170d-88ce-410d-8534-16647f9bceac" providerId="ADAL" clId="{62700363-9FBF-4671-AA47-7208C783095D}" dt="2024-04-22T15:21:16.478" v="1074" actId="1076"/>
          <ac:picMkLst>
            <pc:docMk/>
            <pc:sldMk cId="472857899" sldId="2064"/>
            <ac:picMk id="43" creationId="{A77C9481-6AE1-2AE3-1CA5-3737A49C19CE}"/>
          </ac:picMkLst>
        </pc:picChg>
        <pc:cxnChg chg="mod">
          <ac:chgData name="Jeanne von Wattenwyl" userId="115e170d-88ce-410d-8534-16647f9bceac" providerId="ADAL" clId="{62700363-9FBF-4671-AA47-7208C783095D}" dt="2024-04-22T15:17:34.364" v="1055" actId="14100"/>
          <ac:cxnSpMkLst>
            <pc:docMk/>
            <pc:sldMk cId="472857899" sldId="2064"/>
            <ac:cxnSpMk id="90" creationId="{D2570D24-0EF9-BB40-4BAE-8A759871A104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1" creationId="{1346C3B4-99CD-B627-CE9F-A258D7B574AE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2" creationId="{CA8425FF-C7B8-895D-6AB1-586EBEF86A16}"/>
          </ac:cxnSpMkLst>
        </pc:cxnChg>
        <pc:cxnChg chg="mod">
          <ac:chgData name="Jeanne von Wattenwyl" userId="115e170d-88ce-410d-8534-16647f9bceac" providerId="ADAL" clId="{62700363-9FBF-4671-AA47-7208C783095D}" dt="2024-04-22T15:17:13.134" v="1049" actId="14100"/>
          <ac:cxnSpMkLst>
            <pc:docMk/>
            <pc:sldMk cId="472857899" sldId="2064"/>
            <ac:cxnSpMk id="93" creationId="{CDD59086-424E-6519-0B50-ED6E036DAB38}"/>
          </ac:cxnSpMkLst>
        </pc:cxnChg>
        <pc:cxnChg chg="mod">
          <ac:chgData name="Jeanne von Wattenwyl" userId="115e170d-88ce-410d-8534-16647f9bceac" providerId="ADAL" clId="{62700363-9FBF-4671-AA47-7208C783095D}" dt="2024-04-22T15:17:19.569" v="1050" actId="14100"/>
          <ac:cxnSpMkLst>
            <pc:docMk/>
            <pc:sldMk cId="472857899" sldId="2064"/>
            <ac:cxnSpMk id="94" creationId="{487B2E21-6FA4-EDAE-95B0-3066293E0B7C}"/>
          </ac:cxnSpMkLst>
        </pc:cxnChg>
        <pc:cxnChg chg="mod">
          <ac:chgData name="Jeanne von Wattenwyl" userId="115e170d-88ce-410d-8534-16647f9bceac" providerId="ADAL" clId="{62700363-9FBF-4671-AA47-7208C783095D}" dt="2024-04-22T15:17:24.141" v="1051" actId="14100"/>
          <ac:cxnSpMkLst>
            <pc:docMk/>
            <pc:sldMk cId="472857899" sldId="2064"/>
            <ac:cxnSpMk id="95" creationId="{477B5E5D-5AE4-C3C3-30F4-D50C52BCA1D1}"/>
          </ac:cxnSpMkLst>
        </pc:cxnChg>
      </pc:sldChg>
      <pc:sldChg chg="del">
        <pc:chgData name="Jeanne von Wattenwyl" userId="115e170d-88ce-410d-8534-16647f9bceac" providerId="ADAL" clId="{62700363-9FBF-4671-AA47-7208C783095D}" dt="2024-04-25T12:28:57.461" v="2143" actId="2696"/>
        <pc:sldMkLst>
          <pc:docMk/>
          <pc:sldMk cId="2401908318" sldId="2065"/>
        </pc:sldMkLst>
      </pc:sldChg>
      <pc:sldChg chg="addSp delSp modSp mod">
        <pc:chgData name="Jeanne von Wattenwyl" userId="115e170d-88ce-410d-8534-16647f9bceac" providerId="ADAL" clId="{62700363-9FBF-4671-AA47-7208C783095D}" dt="2024-04-22T15:51:56.648" v="1459" actId="20577"/>
        <pc:sldMkLst>
          <pc:docMk/>
          <pc:sldMk cId="3839042077" sldId="2317"/>
        </pc:sldMkLst>
        <pc:spChg chg="mod">
          <ac:chgData name="Jeanne von Wattenwyl" userId="115e170d-88ce-410d-8534-16647f9bceac" providerId="ADAL" clId="{62700363-9FBF-4671-AA47-7208C783095D}" dt="2024-04-22T15:51:56.648" v="1459" actId="20577"/>
          <ac:spMkLst>
            <pc:docMk/>
            <pc:sldMk cId="3839042077" sldId="2317"/>
            <ac:spMk id="2" creationId="{41FDD34E-A860-4643-9193-D4A8A51B006D}"/>
          </ac:spMkLst>
        </pc:spChg>
        <pc:spChg chg="mod">
          <ac:chgData name="Jeanne von Wattenwyl" userId="115e170d-88ce-410d-8534-16647f9bceac" providerId="ADAL" clId="{62700363-9FBF-4671-AA47-7208C783095D}" dt="2024-04-22T13:17:27.115" v="297" actId="1076"/>
          <ac:spMkLst>
            <pc:docMk/>
            <pc:sldMk cId="3839042077" sldId="2317"/>
            <ac:spMk id="3" creationId="{B3FDA4DD-AF9F-4F69-B081-A8D60AFD5BA7}"/>
          </ac:spMkLst>
        </pc:spChg>
        <pc:picChg chg="add mod">
          <ac:chgData name="Jeanne von Wattenwyl" userId="115e170d-88ce-410d-8534-16647f9bceac" providerId="ADAL" clId="{62700363-9FBF-4671-AA47-7208C783095D}" dt="2024-04-22T13:12:02.870" v="267" actId="1076"/>
          <ac:picMkLst>
            <pc:docMk/>
            <pc:sldMk cId="3839042077" sldId="2317"/>
            <ac:picMk id="5" creationId="{4232039D-6107-3BBB-91AE-3F536732DEF2}"/>
          </ac:picMkLst>
        </pc:picChg>
        <pc:picChg chg="del">
          <ac:chgData name="Jeanne von Wattenwyl" userId="115e170d-88ce-410d-8534-16647f9bceac" providerId="ADAL" clId="{62700363-9FBF-4671-AA47-7208C783095D}" dt="2024-04-22T13:11:48.301" v="264" actId="478"/>
          <ac:picMkLst>
            <pc:docMk/>
            <pc:sldMk cId="3839042077" sldId="2317"/>
            <ac:picMk id="1026" creationId="{FE289049-460F-798B-7AA2-B2C392BAFC23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4-25T11:28:58.851" v="1905" actId="1036"/>
        <pc:sldMkLst>
          <pc:docMk/>
          <pc:sldMk cId="748158168" sldId="2321"/>
        </pc:sldMkLst>
        <pc:spChg chg="del mod">
          <ac:chgData name="Jeanne von Wattenwyl" userId="115e170d-88ce-410d-8534-16647f9bceac" providerId="ADAL" clId="{62700363-9FBF-4671-AA47-7208C783095D}" dt="2024-04-22T12:28:46.563" v="137" actId="478"/>
          <ac:spMkLst>
            <pc:docMk/>
            <pc:sldMk cId="748158168" sldId="2321"/>
            <ac:spMk id="3" creationId="{A9C047EB-7F79-449F-EC97-F8123A37536B}"/>
          </ac:spMkLst>
        </pc:spChg>
        <pc:spChg chg="add mod ord">
          <ac:chgData name="Jeanne von Wattenwyl" userId="115e170d-88ce-410d-8534-16647f9bceac" providerId="ADAL" clId="{62700363-9FBF-4671-AA47-7208C783095D}" dt="2024-04-25T11:25:23.795" v="1900" actId="1076"/>
          <ac:spMkLst>
            <pc:docMk/>
            <pc:sldMk cId="748158168" sldId="2321"/>
            <ac:spMk id="9" creationId="{56181EBC-9292-37B5-9B78-10AD2EF2E457}"/>
          </ac:spMkLst>
        </pc:spChg>
        <pc:picChg chg="add mod modCrop">
          <ac:chgData name="Jeanne von Wattenwyl" userId="115e170d-88ce-410d-8534-16647f9bceac" providerId="ADAL" clId="{62700363-9FBF-4671-AA47-7208C783095D}" dt="2024-04-25T11:28:58.851" v="1905" actId="1036"/>
          <ac:picMkLst>
            <pc:docMk/>
            <pc:sldMk cId="748158168" sldId="2321"/>
            <ac:picMk id="8" creationId="{F0BB3AE0-FC67-5BA7-CC35-08B79338881C}"/>
          </ac:picMkLst>
        </pc:picChg>
        <pc:picChg chg="del">
          <ac:chgData name="Jeanne von Wattenwyl" userId="115e170d-88ce-410d-8534-16647f9bceac" providerId="ADAL" clId="{62700363-9FBF-4671-AA47-7208C783095D}" dt="2024-04-22T12:26:23.173" v="131" actId="478"/>
          <ac:picMkLst>
            <pc:docMk/>
            <pc:sldMk cId="748158168" sldId="2321"/>
            <ac:picMk id="12" creationId="{82BFDDF7-775B-86D2-8FD4-587DD7124073}"/>
          </ac:picMkLst>
        </pc:picChg>
      </pc:sldChg>
      <pc:sldChg chg="del">
        <pc:chgData name="Jeanne von Wattenwyl" userId="115e170d-88ce-410d-8534-16647f9bceac" providerId="ADAL" clId="{62700363-9FBF-4671-AA47-7208C783095D}" dt="2024-04-25T12:22:56.733" v="2087" actId="2696"/>
        <pc:sldMkLst>
          <pc:docMk/>
          <pc:sldMk cId="3855508317" sldId="2324"/>
        </pc:sldMkLst>
      </pc:sldChg>
      <pc:sldChg chg="modSp mod">
        <pc:chgData name="Jeanne von Wattenwyl" userId="115e170d-88ce-410d-8534-16647f9bceac" providerId="ADAL" clId="{62700363-9FBF-4671-AA47-7208C783095D}" dt="2024-05-14T12:35:12.816" v="4223" actId="20577"/>
        <pc:sldMkLst>
          <pc:docMk/>
          <pc:sldMk cId="3942676729" sldId="2326"/>
        </pc:sldMkLst>
        <pc:spChg chg="mod">
          <ac:chgData name="Jeanne von Wattenwyl" userId="115e170d-88ce-410d-8534-16647f9bceac" providerId="ADAL" clId="{62700363-9FBF-4671-AA47-7208C783095D}" dt="2024-05-14T12:35:12.816" v="4223" actId="20577"/>
          <ac:spMkLst>
            <pc:docMk/>
            <pc:sldMk cId="3942676729" sldId="2326"/>
            <ac:spMk id="3" creationId="{C365A2C2-E7F9-44EA-B135-D43828B73226}"/>
          </ac:spMkLst>
        </pc:spChg>
        <pc:spChg chg="mod">
          <ac:chgData name="Jeanne von Wattenwyl" userId="115e170d-88ce-410d-8534-16647f9bceac" providerId="ADAL" clId="{62700363-9FBF-4671-AA47-7208C783095D}" dt="2024-04-25T07:49:09.461" v="1759" actId="207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Jeanne von Wattenwyl" userId="115e170d-88ce-410d-8534-16647f9bceac" providerId="ADAL" clId="{62700363-9FBF-4671-AA47-7208C783095D}" dt="2024-04-25T07:48:57.988" v="1754" actId="207"/>
          <ac:spMkLst>
            <pc:docMk/>
            <pc:sldMk cId="3942676729" sldId="2326"/>
            <ac:spMk id="17" creationId="{32A561E7-D210-4D0C-877D-6081F709B20E}"/>
          </ac:spMkLst>
        </pc:spChg>
        <pc:spChg chg="mod">
          <ac:chgData name="Jeanne von Wattenwyl" userId="115e170d-88ce-410d-8534-16647f9bceac" providerId="ADAL" clId="{62700363-9FBF-4671-AA47-7208C783095D}" dt="2024-04-25T13:34:34.803" v="3133" actId="207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Jeanne von Wattenwyl" userId="115e170d-88ce-410d-8534-16647f9bceac" providerId="ADAL" clId="{62700363-9FBF-4671-AA47-7208C783095D}" dt="2024-04-25T13:34:30.486" v="3132" actId="207"/>
          <ac:spMkLst>
            <pc:docMk/>
            <pc:sldMk cId="3942676729" sldId="2326"/>
            <ac:spMk id="21" creationId="{BAF8A382-8852-4919-A6D1-E1C62A989733}"/>
          </ac:spMkLst>
        </pc:spChg>
        <pc:spChg chg="mod">
          <ac:chgData name="Jeanne von Wattenwyl" userId="115e170d-88ce-410d-8534-16647f9bceac" providerId="ADAL" clId="{62700363-9FBF-4671-AA47-7208C783095D}" dt="2024-04-25T13:34:38.089" v="3134" actId="207"/>
          <ac:spMkLst>
            <pc:docMk/>
            <pc:sldMk cId="3942676729" sldId="2326"/>
            <ac:spMk id="31" creationId="{0A154284-E990-49CA-8B7F-7858241F2FB6}"/>
          </ac:spMkLst>
        </pc:spChg>
        <pc:spChg chg="mod">
          <ac:chgData name="Jeanne von Wattenwyl" userId="115e170d-88ce-410d-8534-16647f9bceac" providerId="ADAL" clId="{62700363-9FBF-4671-AA47-7208C783095D}" dt="2024-04-25T07:48:30.923" v="1750" actId="207"/>
          <ac:spMkLst>
            <pc:docMk/>
            <pc:sldMk cId="3942676729" sldId="2326"/>
            <ac:spMk id="35" creationId="{C1979253-C4EC-43FC-8BFA-F9AF912CD23D}"/>
          </ac:spMkLst>
        </pc:spChg>
        <pc:spChg chg="mod">
          <ac:chgData name="Jeanne von Wattenwyl" userId="115e170d-88ce-410d-8534-16647f9bceac" providerId="ADAL" clId="{62700363-9FBF-4671-AA47-7208C783095D}" dt="2024-04-25T13:33:33.328" v="3124" actId="207"/>
          <ac:spMkLst>
            <pc:docMk/>
            <pc:sldMk cId="3942676729" sldId="2326"/>
            <ac:spMk id="44" creationId="{C40573D5-60A0-4176-9651-D5107F6C07C8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62" creationId="{71F80C47-171F-4AEA-945D-25B614C2C859}"/>
          </ac:spMkLst>
        </pc:spChg>
        <pc:spChg chg="mod">
          <ac:chgData name="Jeanne von Wattenwyl" userId="115e170d-88ce-410d-8534-16647f9bceac" providerId="ADAL" clId="{62700363-9FBF-4671-AA47-7208C783095D}" dt="2024-04-25T13:34:18.603" v="3130" actId="207"/>
          <ac:spMkLst>
            <pc:docMk/>
            <pc:sldMk cId="3942676729" sldId="2326"/>
            <ac:spMk id="72" creationId="{F3B15498-B0B2-4453-A7E3-CAA80B97FAF1}"/>
          </ac:spMkLst>
        </pc:spChg>
        <pc:grpChg chg="mod">
          <ac:chgData name="Jeanne von Wattenwyl" userId="115e170d-88ce-410d-8534-16647f9bceac" providerId="ADAL" clId="{62700363-9FBF-4671-AA47-7208C783095D}" dt="2024-04-25T13:34:18.603" v="3130" actId="207"/>
          <ac:grpSpMkLst>
            <pc:docMk/>
            <pc:sldMk cId="3942676729" sldId="2326"/>
            <ac:grpSpMk id="6" creationId="{1AFBDE2E-2C1D-6A95-B580-75A2BA9D30F7}"/>
          </ac:grpSpMkLst>
        </pc:grpChg>
        <pc:grpChg chg="mod">
          <ac:chgData name="Jeanne von Wattenwyl" userId="115e170d-88ce-410d-8534-16647f9bceac" providerId="ADAL" clId="{62700363-9FBF-4671-AA47-7208C783095D}" dt="2024-04-25T07:49:01.612" v="1756" actId="1076"/>
          <ac:grpSpMkLst>
            <pc:docMk/>
            <pc:sldMk cId="3942676729" sldId="2326"/>
            <ac:grpSpMk id="8" creationId="{70641FA7-E22A-0164-C33C-FD9E90723FE5}"/>
          </ac:grpSpMkLst>
        </pc:grpChg>
        <pc:grpChg chg="mod">
          <ac:chgData name="Jeanne von Wattenwyl" userId="115e170d-88ce-410d-8534-16647f9bceac" providerId="ADAL" clId="{62700363-9FBF-4671-AA47-7208C783095D}" dt="2024-04-25T13:34:02.213" v="3129" actId="1076"/>
          <ac:grpSpMkLst>
            <pc:docMk/>
            <pc:sldMk cId="3942676729" sldId="2326"/>
            <ac:grpSpMk id="9" creationId="{CBD17A35-7D75-783B-48DE-D60297597461}"/>
          </ac:grpSpMkLst>
        </pc:grpChg>
        <pc:grpChg chg="mod">
          <ac:chgData name="Jeanne von Wattenwyl" userId="115e170d-88ce-410d-8534-16647f9bceac" providerId="ADAL" clId="{62700363-9FBF-4671-AA47-7208C783095D}" dt="2024-04-25T07:48:30.923" v="1750" actId="207"/>
          <ac:grpSpMkLst>
            <pc:docMk/>
            <pc:sldMk cId="3942676729" sldId="2326"/>
            <ac:grpSpMk id="10" creationId="{6110CAB8-B0FC-C02E-14F6-F07EB271AD24}"/>
          </ac:grpSpMkLst>
        </pc:grpChg>
      </pc:sldChg>
      <pc:sldChg chg="addSp delSp modSp mod">
        <pc:chgData name="Jeanne von Wattenwyl" userId="115e170d-88ce-410d-8534-16647f9bceac" providerId="ADAL" clId="{62700363-9FBF-4671-AA47-7208C783095D}" dt="2024-04-23T09:23:39.012" v="1661" actId="20577"/>
        <pc:sldMkLst>
          <pc:docMk/>
          <pc:sldMk cId="1002742396" sldId="2327"/>
        </pc:sldMkLst>
        <pc:spChg chg="mod">
          <ac:chgData name="Jeanne von Wattenwyl" userId="115e170d-88ce-410d-8534-16647f9bceac" providerId="ADAL" clId="{62700363-9FBF-4671-AA47-7208C783095D}" dt="2024-04-23T09:23:39.012" v="1661" actId="20577"/>
          <ac:spMkLst>
            <pc:docMk/>
            <pc:sldMk cId="1002742396" sldId="2327"/>
            <ac:spMk id="3" creationId="{4C4390CB-7A6F-4714-86BC-B1AFC3C72278}"/>
          </ac:spMkLst>
        </pc:spChg>
        <pc:spChg chg="add">
          <ac:chgData name="Jeanne von Wattenwyl" userId="115e170d-88ce-410d-8534-16647f9bceac" providerId="ADAL" clId="{62700363-9FBF-4671-AA47-7208C783095D}" dt="2024-04-16T13:47:53.116" v="3" actId="11529"/>
          <ac:spMkLst>
            <pc:docMk/>
            <pc:sldMk cId="1002742396" sldId="2327"/>
            <ac:spMk id="6" creationId="{CA7DCC45-47E7-D815-6434-68F52B3B8359}"/>
          </ac:spMkLst>
        </pc:spChg>
        <pc:spChg chg="add del mod">
          <ac:chgData name="Jeanne von Wattenwyl" userId="115e170d-88ce-410d-8534-16647f9bceac" providerId="ADAL" clId="{62700363-9FBF-4671-AA47-7208C783095D}" dt="2024-04-16T13:49:12.530" v="15" actId="478"/>
          <ac:spMkLst>
            <pc:docMk/>
            <pc:sldMk cId="1002742396" sldId="2327"/>
            <ac:spMk id="7" creationId="{15E70A39-DF7A-E833-6339-821E5FA6AE8F}"/>
          </ac:spMkLst>
        </pc:spChg>
        <pc:spChg chg="add del mod">
          <ac:chgData name="Jeanne von Wattenwyl" userId="115e170d-88ce-410d-8534-16647f9bceac" providerId="ADAL" clId="{62700363-9FBF-4671-AA47-7208C783095D}" dt="2024-04-16T13:49:56.666" v="19" actId="478"/>
          <ac:spMkLst>
            <pc:docMk/>
            <pc:sldMk cId="1002742396" sldId="2327"/>
            <ac:spMk id="8" creationId="{DE79780B-44B3-49D1-8A46-56597AA15E6C}"/>
          </ac:spMkLst>
        </pc:spChg>
        <pc:spChg chg="add mod">
          <ac:chgData name="Jeanne von Wattenwyl" userId="115e170d-88ce-410d-8534-16647f9bceac" providerId="ADAL" clId="{62700363-9FBF-4671-AA47-7208C783095D}" dt="2024-04-16T13:50:36.047" v="29" actId="14100"/>
          <ac:spMkLst>
            <pc:docMk/>
            <pc:sldMk cId="1002742396" sldId="2327"/>
            <ac:spMk id="9" creationId="{9DE0B048-D267-A1FA-C208-327DC8BF250B}"/>
          </ac:spMkLst>
        </pc:spChg>
        <pc:spChg chg="mod">
          <ac:chgData name="Jeanne von Wattenwyl" userId="115e170d-88ce-410d-8534-16647f9bceac" providerId="ADAL" clId="{62700363-9FBF-4671-AA47-7208C783095D}" dt="2024-04-16T13:49:10.159" v="14" actId="1076"/>
          <ac:spMkLst>
            <pc:docMk/>
            <pc:sldMk cId="1002742396" sldId="2327"/>
            <ac:spMk id="22" creationId="{8859D31F-714A-93BA-9637-AFE0F31D330D}"/>
          </ac:spMkLst>
        </pc:spChg>
        <pc:picChg chg="mod">
          <ac:chgData name="Jeanne von Wattenwyl" userId="115e170d-88ce-410d-8534-16647f9bceac" providerId="ADAL" clId="{62700363-9FBF-4671-AA47-7208C783095D}" dt="2024-04-16T13:50:03.923" v="22" actId="1076"/>
          <ac:picMkLst>
            <pc:docMk/>
            <pc:sldMk cId="1002742396" sldId="2327"/>
            <ac:picMk id="21" creationId="{BC2BE180-6832-39EA-A9E7-24AE763512B4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3T07:51:15.420" v="1558" actId="2696"/>
        <pc:sldMkLst>
          <pc:docMk/>
          <pc:sldMk cId="3096370444" sldId="2328"/>
        </pc:sldMkLst>
        <pc:spChg chg="mod">
          <ac:chgData name="Jeanne von Wattenwyl" userId="115e170d-88ce-410d-8534-16647f9bceac" providerId="ADAL" clId="{62700363-9FBF-4671-AA47-7208C783095D}" dt="2024-04-23T07:43:27.778" v="1494" actId="1076"/>
          <ac:spMkLst>
            <pc:docMk/>
            <pc:sldMk cId="3096370444" sldId="2328"/>
            <ac:spMk id="7" creationId="{FFFE03AF-EA05-AD2B-99C3-95E631D4EA86}"/>
          </ac:spMkLst>
        </pc:spChg>
        <pc:grpChg chg="add del">
          <ac:chgData name="Jeanne von Wattenwyl" userId="115e170d-88ce-410d-8534-16647f9bceac" providerId="ADAL" clId="{62700363-9FBF-4671-AA47-7208C783095D}" dt="2024-04-23T07:43:28.260" v="1496" actId="478"/>
          <ac:grpSpMkLst>
            <pc:docMk/>
            <pc:sldMk cId="3096370444" sldId="2328"/>
            <ac:grpSpMk id="20" creationId="{2C3DF755-4D5D-188D-4BA8-15B33C1F1720}"/>
          </ac:grpSpMkLst>
        </pc:grpChg>
        <pc:picChg chg="add del">
          <ac:chgData name="Jeanne von Wattenwyl" userId="115e170d-88ce-410d-8534-16647f9bceac" providerId="ADAL" clId="{62700363-9FBF-4671-AA47-7208C783095D}" dt="2024-04-23T07:43:28.001" v="1495" actId="478"/>
          <ac:picMkLst>
            <pc:docMk/>
            <pc:sldMk cId="3096370444" sldId="2328"/>
            <ac:picMk id="8" creationId="{F0B680C2-DD6F-5806-C7E9-FF05A734E12C}"/>
          </ac:picMkLst>
        </pc:picChg>
        <pc:picChg chg="add del mod ord">
          <ac:chgData name="Jeanne von Wattenwyl" userId="115e170d-88ce-410d-8534-16647f9bceac" providerId="ADAL" clId="{62700363-9FBF-4671-AA47-7208C783095D}" dt="2024-04-23T07:43:30.622" v="1502" actId="22"/>
          <ac:picMkLst>
            <pc:docMk/>
            <pc:sldMk cId="3096370444" sldId="2328"/>
            <ac:picMk id="9" creationId="{0F7205D5-DAA2-1635-75B5-BF84409D867E}"/>
          </ac:picMkLst>
        </pc:picChg>
        <pc:picChg chg="add del">
          <ac:chgData name="Jeanne von Wattenwyl" userId="115e170d-88ce-410d-8534-16647f9bceac" providerId="ADAL" clId="{62700363-9FBF-4671-AA47-7208C783095D}" dt="2024-04-23T07:43:27.577" v="1493" actId="478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2T13:06:37.243" v="238" actId="2696"/>
        <pc:sldMkLst>
          <pc:docMk/>
          <pc:sldMk cId="1762729634" sldId="2330"/>
        </pc:sldMkLst>
        <pc:spChg chg="add del mod">
          <ac:chgData name="Jeanne von Wattenwyl" userId="115e170d-88ce-410d-8534-16647f9bceac" providerId="ADAL" clId="{62700363-9FBF-4671-AA47-7208C783095D}" dt="2024-04-22T12:59:08.612" v="165" actId="478"/>
          <ac:spMkLst>
            <pc:docMk/>
            <pc:sldMk cId="1762729634" sldId="2330"/>
            <ac:spMk id="8" creationId="{3E874672-CA2D-E3BA-BAF7-FA933684B3EF}"/>
          </ac:spMkLst>
        </pc:spChg>
        <pc:graphicFrameChg chg="add mod">
          <ac:chgData name="Jeanne von Wattenwyl" userId="115e170d-88ce-410d-8534-16647f9bceac" providerId="ADAL" clId="{62700363-9FBF-4671-AA47-7208C783095D}" dt="2024-04-22T12:59:08.211" v="164"/>
          <ac:graphicFrameMkLst>
            <pc:docMk/>
            <pc:sldMk cId="1762729634" sldId="2330"/>
            <ac:graphicFrameMk id="9" creationId="{00000000-0008-0000-0000-000004000000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2:59:08.612" v="165" actId="478"/>
          <ac:graphicFrameMkLst>
            <pc:docMk/>
            <pc:sldMk cId="1762729634" sldId="2330"/>
            <ac:graphicFrameMk id="10" creationId="{5E7FC4A4-C899-35D7-2116-47AFD714C683}"/>
          </ac:graphicFrameMkLst>
        </pc:graphicFrameChg>
      </pc:sldChg>
      <pc:sldChg chg="addSp modSp del mod">
        <pc:chgData name="Jeanne von Wattenwyl" userId="115e170d-88ce-410d-8534-16647f9bceac" providerId="ADAL" clId="{62700363-9FBF-4671-AA47-7208C783095D}" dt="2024-04-25T13:11:06.216" v="3090" actId="2696"/>
        <pc:sldMkLst>
          <pc:docMk/>
          <pc:sldMk cId="2308655752" sldId="2336"/>
        </pc:sldMkLst>
        <pc:spChg chg="mod">
          <ac:chgData name="Jeanne von Wattenwyl" userId="115e170d-88ce-410d-8534-16647f9bceac" providerId="ADAL" clId="{62700363-9FBF-4671-AA47-7208C783095D}" dt="2024-04-22T15:41:25.418" v="1356" actId="1076"/>
          <ac:spMkLst>
            <pc:docMk/>
            <pc:sldMk cId="2308655752" sldId="2336"/>
            <ac:spMk id="3" creationId="{00739490-C886-D08C-D46E-4F6041F62206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3" creationId="{992B1B69-8032-6833-A0C9-5EF303C0EA52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5" creationId="{78C1555F-CADD-9783-F02C-CD30F2DC30CA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6" creationId="{A8FD6DB8-C13B-032F-413F-74C173417708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18" creationId="{0203A5A1-84F3-B445-FB5F-7C1BF660F6EF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0" creationId="{9D6A33CF-4B4F-F1CF-B1B6-9268E4C82CBB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1" creationId="{1A067A27-16F2-126D-B83E-495DFACA094F}"/>
          </ac:spMkLst>
        </pc:spChg>
        <pc:spChg chg="add 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2" creationId="{467CA27D-4B24-F887-82CE-FB2FBE1AF9D3}"/>
          </ac:spMkLst>
        </pc:spChg>
        <pc:spChg chg="mod">
          <ac:chgData name="Jeanne von Wattenwyl" userId="115e170d-88ce-410d-8534-16647f9bceac" providerId="ADAL" clId="{62700363-9FBF-4671-AA47-7208C783095D}" dt="2024-04-25T13:09:54.642" v="3085" actId="571"/>
          <ac:spMkLst>
            <pc:docMk/>
            <pc:sldMk cId="2308655752" sldId="2336"/>
            <ac:spMk id="24" creationId="{3FE38F9A-2F84-FF3F-9F90-68725E37C247}"/>
          </ac:spMkLst>
        </pc:spChg>
        <pc:grpChg chg="mod">
          <ac:chgData name="Jeanne von Wattenwyl" userId="115e170d-88ce-410d-8534-16647f9bceac" providerId="ADAL" clId="{62700363-9FBF-4671-AA47-7208C783095D}" dt="2024-04-25T13:09:54.642" v="3085" actId="571"/>
          <ac:grpSpMkLst>
            <pc:docMk/>
            <pc:sldMk cId="2308655752" sldId="2336"/>
            <ac:grpSpMk id="28" creationId="{8C292A4B-CE22-C55D-525F-3A2AE0DEFB1D}"/>
          </ac:grpSpMkLst>
        </pc:grp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" creationId="{D875D074-BAF4-54E9-3299-FCE9421C68E5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4" creationId="{924E111B-699B-FE70-EE86-51CBB72146F2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7" creationId="{FD3CBC7C-8491-654A-8DDA-2B19904B21E1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8" creationId="{4CD1EBC9-397C-2F80-0AB9-6FFEB95A7336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9" creationId="{E9C6303B-0359-0CEC-D3F4-AAEE46957BFB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0" creationId="{6DFDFAA0-EE5E-C514-105B-150B03267FF7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1" creationId="{2B0C035F-819C-A583-B3B0-FBEDA48F5895}"/>
          </ac:picMkLst>
        </pc:picChg>
        <pc:picChg chg="add 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2" creationId="{C67F838D-92E3-8391-72B9-0A72196AFEC1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14" creationId="{655A80F7-B585-9CA0-133A-BD3006140ABB}"/>
          </ac:picMkLst>
        </pc:picChg>
        <pc:picChg chg="mod">
          <ac:chgData name="Jeanne von Wattenwyl" userId="115e170d-88ce-410d-8534-16647f9bceac" providerId="ADAL" clId="{62700363-9FBF-4671-AA47-7208C783095D}" dt="2024-04-25T13:09:54.642" v="3085" actId="571"/>
          <ac:picMkLst>
            <pc:docMk/>
            <pc:sldMk cId="2308655752" sldId="2336"/>
            <ac:picMk id="27" creationId="{BA84BAF1-D251-21A0-227C-FAA504CC24AE}"/>
          </ac:picMkLst>
        </pc:picChg>
      </pc:sldChg>
      <pc:sldChg chg="addSp modSp mod">
        <pc:chgData name="Jeanne von Wattenwyl" userId="115e170d-88ce-410d-8534-16647f9bceac" providerId="ADAL" clId="{62700363-9FBF-4671-AA47-7208C783095D}" dt="2024-04-25T10:05:17.078" v="1845" actId="1076"/>
        <pc:sldMkLst>
          <pc:docMk/>
          <pc:sldMk cId="1259409068" sldId="2337"/>
        </pc:sldMkLst>
        <pc:spChg chg="add mod">
          <ac:chgData name="Jeanne von Wattenwyl" userId="115e170d-88ce-410d-8534-16647f9bceac" providerId="ADAL" clId="{62700363-9FBF-4671-AA47-7208C783095D}" dt="2024-04-22T15:46:46.521" v="1428" actId="14100"/>
          <ac:spMkLst>
            <pc:docMk/>
            <pc:sldMk cId="1259409068" sldId="2337"/>
            <ac:spMk id="7" creationId="{C56ED6B1-0D4D-47A2-7613-F9484E1E535F}"/>
          </ac:spMkLst>
        </pc:spChg>
        <pc:spChg chg="mod">
          <ac:chgData name="Jeanne von Wattenwyl" userId="115e170d-88ce-410d-8534-16647f9bceac" providerId="ADAL" clId="{62700363-9FBF-4671-AA47-7208C783095D}" dt="2024-04-25T10:05:17.078" v="1845" actId="1076"/>
          <ac:spMkLst>
            <pc:docMk/>
            <pc:sldMk cId="1259409068" sldId="2337"/>
            <ac:spMk id="10" creationId="{0464847F-4205-BE09-FE02-FFD08D0CF597}"/>
          </ac:spMkLst>
        </pc:spChg>
      </pc:sldChg>
      <pc:sldChg chg="addSp delSp modSp del mod">
        <pc:chgData name="Jeanne von Wattenwyl" userId="115e170d-88ce-410d-8534-16647f9bceac" providerId="ADAL" clId="{62700363-9FBF-4671-AA47-7208C783095D}" dt="2024-04-25T12:25:59.745" v="2110" actId="2696"/>
        <pc:sldMkLst>
          <pc:docMk/>
          <pc:sldMk cId="333477959" sldId="2340"/>
        </pc:sldMkLst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5" creationId="{D53D82EE-3193-8D24-DE11-91F63188F738}"/>
          </ac:spMkLst>
        </pc:spChg>
        <pc:spChg chg="mod ord">
          <ac:chgData name="Jeanne von Wattenwyl" userId="115e170d-88ce-410d-8534-16647f9bceac" providerId="ADAL" clId="{62700363-9FBF-4671-AA47-7208C783095D}" dt="2024-04-22T12:08:25.144" v="94" actId="339"/>
          <ac:spMkLst>
            <pc:docMk/>
            <pc:sldMk cId="333477959" sldId="2340"/>
            <ac:spMk id="10" creationId="{AE0B114D-A8AC-88BA-306E-414061842B23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4" creationId="{A9963B17-C187-7B61-4313-D69E4C5046F1}"/>
          </ac:spMkLst>
        </pc:spChg>
        <pc:spChg chg="add del mod">
          <ac:chgData name="Jeanne von Wattenwyl" userId="115e170d-88ce-410d-8534-16647f9bceac" providerId="ADAL" clId="{62700363-9FBF-4671-AA47-7208C783095D}" dt="2024-04-22T12:02:36.053" v="50"/>
          <ac:spMkLst>
            <pc:docMk/>
            <pc:sldMk cId="333477959" sldId="2340"/>
            <ac:spMk id="16" creationId="{9A1085F9-4C5E-524B-F025-F63694D8DC62}"/>
          </ac:spMkLst>
        </pc:spChg>
        <pc:spChg chg="add mod">
          <ac:chgData name="Jeanne von Wattenwyl" userId="115e170d-88ce-410d-8534-16647f9bceac" providerId="ADAL" clId="{62700363-9FBF-4671-AA47-7208C783095D}" dt="2024-04-22T12:07:52.831" v="93" actId="14100"/>
          <ac:spMkLst>
            <pc:docMk/>
            <pc:sldMk cId="333477959" sldId="2340"/>
            <ac:spMk id="22" creationId="{4BD9377B-2E99-492D-8328-2F331FCFF8F6}"/>
          </ac:spMkLst>
        </pc:spChg>
        <pc:grpChg chg="add del">
          <ac:chgData name="Jeanne von Wattenwyl" userId="115e170d-88ce-410d-8534-16647f9bceac" providerId="ADAL" clId="{62700363-9FBF-4671-AA47-7208C783095D}" dt="2024-04-22T12:04:40.769" v="56" actId="478"/>
          <ac:grpSpMkLst>
            <pc:docMk/>
            <pc:sldMk cId="333477959" sldId="2340"/>
            <ac:grpSpMk id="11" creationId="{FF1D79E3-E991-B449-D07C-B72C9408B6CA}"/>
          </ac:grpSpMkLst>
        </pc:grpChg>
        <pc:picChg chg="mod">
          <ac:chgData name="Jeanne von Wattenwyl" userId="115e170d-88ce-410d-8534-16647f9bceac" providerId="ADAL" clId="{62700363-9FBF-4671-AA47-7208C783095D}" dt="2024-04-22T12:08:53.136" v="99" actId="14100"/>
          <ac:picMkLst>
            <pc:docMk/>
            <pc:sldMk cId="333477959" sldId="2340"/>
            <ac:picMk id="15" creationId="{5733311D-727B-59DD-B56D-1505163B3551}"/>
          </ac:picMkLst>
        </pc:picChg>
        <pc:picChg chg="add del mod modCrop">
          <ac:chgData name="Jeanne von Wattenwyl" userId="115e170d-88ce-410d-8534-16647f9bceac" providerId="ADAL" clId="{62700363-9FBF-4671-AA47-7208C783095D}" dt="2024-04-22T12:05:25.559" v="72"/>
          <ac:picMkLst>
            <pc:docMk/>
            <pc:sldMk cId="333477959" sldId="2340"/>
            <ac:picMk id="18" creationId="{C9D934D0-88CE-1C9E-508F-EC69640FD43A}"/>
          </ac:picMkLst>
        </pc:picChg>
        <pc:picChg chg="mod modCrop">
          <ac:chgData name="Jeanne von Wattenwyl" userId="115e170d-88ce-410d-8534-16647f9bceac" providerId="ADAL" clId="{62700363-9FBF-4671-AA47-7208C783095D}" dt="2024-04-22T12:22:58.425" v="126" actId="732"/>
          <ac:picMkLst>
            <pc:docMk/>
            <pc:sldMk cId="333477959" sldId="2340"/>
            <ac:picMk id="20" creationId="{62350F6B-5348-4DAA-BDC3-5260A60E8384}"/>
          </ac:picMkLst>
        </pc:picChg>
        <pc:picChg chg="add mod">
          <ac:chgData name="Jeanne von Wattenwyl" userId="115e170d-88ce-410d-8534-16647f9bceac" providerId="ADAL" clId="{62700363-9FBF-4671-AA47-7208C783095D}" dt="2024-04-23T09:25:35.367" v="1665" actId="14100"/>
          <ac:picMkLst>
            <pc:docMk/>
            <pc:sldMk cId="333477959" sldId="2340"/>
            <ac:picMk id="21" creationId="{12A059C3-9BF0-D9AC-C9A2-3EA6B334FA3F}"/>
          </ac:picMkLst>
        </pc:picChg>
      </pc:sldChg>
      <pc:sldChg chg="addSp delSp modSp mod delAnim modAnim">
        <pc:chgData name="Jeanne von Wattenwyl" userId="115e170d-88ce-410d-8534-16647f9bceac" providerId="ADAL" clId="{62700363-9FBF-4671-AA47-7208C783095D}" dt="2024-05-22T14:52:58.939" v="4650" actId="1076"/>
        <pc:sldMkLst>
          <pc:docMk/>
          <pc:sldMk cId="3009428763" sldId="2379"/>
        </pc:sldMkLst>
        <pc:spChg chg="mod">
          <ac:chgData name="Jeanne von Wattenwyl" userId="115e170d-88ce-410d-8534-16647f9bceac" providerId="ADAL" clId="{62700363-9FBF-4671-AA47-7208C783095D}" dt="2024-05-16T12:42:56.647" v="4449" actId="27636"/>
          <ac:spMkLst>
            <pc:docMk/>
            <pc:sldMk cId="3009428763" sldId="2379"/>
            <ac:spMk id="7" creationId="{68C758AD-FA4C-4F26-82F2-74AE1CC77A09}"/>
          </ac:spMkLst>
        </pc:spChg>
        <pc:spChg chg="add del mod">
          <ac:chgData name="Jeanne von Wattenwyl" userId="115e170d-88ce-410d-8534-16647f9bceac" providerId="ADAL" clId="{62700363-9FBF-4671-AA47-7208C783095D}" dt="2024-05-13T15:26:23.682" v="4013"/>
          <ac:spMkLst>
            <pc:docMk/>
            <pc:sldMk cId="3009428763" sldId="2379"/>
            <ac:spMk id="10" creationId="{736AB8F6-9A7A-C0BF-9D08-90D93279F5D2}"/>
          </ac:spMkLst>
        </pc:spChg>
        <pc:spChg chg="add mod">
          <ac:chgData name="Jeanne von Wattenwyl" userId="115e170d-88ce-410d-8534-16647f9bceac" providerId="ADAL" clId="{62700363-9FBF-4671-AA47-7208C783095D}" dt="2024-05-15T12:42:53.217" v="4282" actId="14100"/>
          <ac:spMkLst>
            <pc:docMk/>
            <pc:sldMk cId="3009428763" sldId="2379"/>
            <ac:spMk id="11" creationId="{384DDE68-ECE4-B279-BD63-E4B3179B9E76}"/>
          </ac:spMkLst>
        </pc:spChg>
        <pc:picChg chg="add del mod modCrop">
          <ac:chgData name="Jeanne von Wattenwyl" userId="115e170d-88ce-410d-8534-16647f9bceac" providerId="ADAL" clId="{62700363-9FBF-4671-AA47-7208C783095D}" dt="2024-05-22T14:19:30.275" v="4599" actId="478"/>
          <ac:picMkLst>
            <pc:docMk/>
            <pc:sldMk cId="3009428763" sldId="2379"/>
            <ac:picMk id="5" creationId="{3E8204A7-3161-6753-524B-0C254D172170}"/>
          </ac:picMkLst>
        </pc:picChg>
        <pc:picChg chg="add del mod">
          <ac:chgData name="Jeanne von Wattenwyl" userId="115e170d-88ce-410d-8534-16647f9bceac" providerId="ADAL" clId="{62700363-9FBF-4671-AA47-7208C783095D}" dt="2024-05-13T15:26:18.365" v="4010" actId="478"/>
          <ac:picMkLst>
            <pc:docMk/>
            <pc:sldMk cId="3009428763" sldId="2379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1:47.503" v="4231" actId="478"/>
          <ac:picMkLst>
            <pc:docMk/>
            <pc:sldMk cId="3009428763" sldId="2379"/>
            <ac:picMk id="5" creationId="{A97DFEF4-3F59-E0FC-E418-1EB941A25AFA}"/>
          </ac:picMkLst>
        </pc:picChg>
        <pc:picChg chg="add del mod modCrop">
          <ac:chgData name="Jeanne von Wattenwyl" userId="115e170d-88ce-410d-8534-16647f9bceac" providerId="ADAL" clId="{62700363-9FBF-4671-AA47-7208C783095D}" dt="2024-05-22T13:25:54.324" v="4462" actId="478"/>
          <ac:picMkLst>
            <pc:docMk/>
            <pc:sldMk cId="3009428763" sldId="2379"/>
            <ac:picMk id="8" creationId="{4C0BBF27-DE3A-78BD-3D4D-0BF9DB791156}"/>
          </ac:picMkLst>
        </pc:picChg>
        <pc:picChg chg="add del mod modCrop">
          <ac:chgData name="Jeanne von Wattenwyl" userId="115e170d-88ce-410d-8534-16647f9bceac" providerId="ADAL" clId="{62700363-9FBF-4671-AA47-7208C783095D}" dt="2024-05-22T13:25:53.717" v="4461" actId="478"/>
          <ac:picMkLst>
            <pc:docMk/>
            <pc:sldMk cId="3009428763" sldId="2379"/>
            <ac:picMk id="9" creationId="{75398907-CCD2-A74E-321B-F1AF9ED5E70E}"/>
          </ac:picMkLst>
        </pc:picChg>
        <pc:picChg chg="del">
          <ac:chgData name="Jeanne von Wattenwyl" userId="115e170d-88ce-410d-8534-16647f9bceac" providerId="ADAL" clId="{62700363-9FBF-4671-AA47-7208C783095D}" dt="2024-05-13T13:28:50.668" v="3297" actId="478"/>
          <ac:picMkLst>
            <pc:docMk/>
            <pc:sldMk cId="3009428763" sldId="2379"/>
            <ac:picMk id="9" creationId="{DD5F4593-79E6-B26E-6BF0-6ABABF84BA95}"/>
          </ac:picMkLst>
        </pc:picChg>
        <pc:picChg chg="add del mod modCrop">
          <ac:chgData name="Jeanne von Wattenwyl" userId="115e170d-88ce-410d-8534-16647f9bceac" providerId="ADAL" clId="{62700363-9FBF-4671-AA47-7208C783095D}" dt="2024-05-22T13:25:53.130" v="4460" actId="478"/>
          <ac:picMkLst>
            <pc:docMk/>
            <pc:sldMk cId="3009428763" sldId="2379"/>
            <ac:picMk id="10" creationId="{AF3CDCE8-4E8A-DDA8-54FE-53D5711E7114}"/>
          </ac:picMkLst>
        </pc:picChg>
        <pc:picChg chg="add del mod modCrop">
          <ac:chgData name="Jeanne von Wattenwyl" userId="115e170d-88ce-410d-8534-16647f9bceac" providerId="ADAL" clId="{62700363-9FBF-4671-AA47-7208C783095D}" dt="2024-05-22T14:19:31.202" v="4600" actId="478"/>
          <ac:picMkLst>
            <pc:docMk/>
            <pc:sldMk cId="3009428763" sldId="2379"/>
            <ac:picMk id="12" creationId="{5D9CC500-70E8-11B8-21DF-7306901DC469}"/>
          </ac:picMkLst>
        </pc:picChg>
        <pc:picChg chg="add del mod modCrop">
          <ac:chgData name="Jeanne von Wattenwyl" userId="115e170d-88ce-410d-8534-16647f9bceac" providerId="ADAL" clId="{62700363-9FBF-4671-AA47-7208C783095D}" dt="2024-05-22T14:19:31.941" v="4601" actId="478"/>
          <ac:picMkLst>
            <pc:docMk/>
            <pc:sldMk cId="3009428763" sldId="2379"/>
            <ac:picMk id="13" creationId="{5BC5068E-3102-122E-9D23-92A746FC73E0}"/>
          </ac:picMkLst>
        </pc:picChg>
        <pc:picChg chg="add del mod ord">
          <ac:chgData name="Jeanne von Wattenwyl" userId="115e170d-88ce-410d-8534-16647f9bceac" providerId="ADAL" clId="{62700363-9FBF-4671-AA47-7208C783095D}" dt="2024-05-14T09:56:56.696" v="4166" actId="478"/>
          <ac:picMkLst>
            <pc:docMk/>
            <pc:sldMk cId="3009428763" sldId="2379"/>
            <ac:picMk id="13" creationId="{F93210A8-2D00-7172-929E-A70572421687}"/>
          </ac:picMkLst>
        </pc:picChg>
        <pc:picChg chg="add del mod modCrop">
          <ac:chgData name="Jeanne von Wattenwyl" userId="115e170d-88ce-410d-8534-16647f9bceac" providerId="ADAL" clId="{62700363-9FBF-4671-AA47-7208C783095D}" dt="2024-05-22T14:19:32.689" v="4602" actId="478"/>
          <ac:picMkLst>
            <pc:docMk/>
            <pc:sldMk cId="3009428763" sldId="2379"/>
            <ac:picMk id="15" creationId="{D0233858-65B5-5605-3FE4-93FC4E07265B}"/>
          </ac:picMkLst>
        </pc:picChg>
        <pc:picChg chg="add del mod">
          <ac:chgData name="Jeanne von Wattenwyl" userId="115e170d-88ce-410d-8534-16647f9bceac" providerId="ADAL" clId="{62700363-9FBF-4671-AA47-7208C783095D}" dt="2024-05-22T13:30:16.229" v="4497" actId="478"/>
          <ac:picMkLst>
            <pc:docMk/>
            <pc:sldMk cId="3009428763" sldId="2379"/>
            <ac:picMk id="16" creationId="{6904927F-44B2-7426-8F6C-8FAC8BC8DBE0}"/>
          </ac:picMkLst>
        </pc:picChg>
        <pc:picChg chg="add del mod">
          <ac:chgData name="Jeanne von Wattenwyl" userId="115e170d-88ce-410d-8534-16647f9bceac" providerId="ADAL" clId="{62700363-9FBF-4671-AA47-7208C783095D}" dt="2024-05-22T13:31:09.629" v="4514" actId="478"/>
          <ac:picMkLst>
            <pc:docMk/>
            <pc:sldMk cId="3009428763" sldId="2379"/>
            <ac:picMk id="17" creationId="{289C3801-7476-D588-A792-F95D67F50C4F}"/>
          </ac:picMkLst>
        </pc:picChg>
        <pc:picChg chg="add del mod">
          <ac:chgData name="Jeanne von Wattenwyl" userId="115e170d-88ce-410d-8534-16647f9bceac" providerId="ADAL" clId="{62700363-9FBF-4671-AA47-7208C783095D}" dt="2024-05-22T14:20:55.544" v="4619" actId="478"/>
          <ac:picMkLst>
            <pc:docMk/>
            <pc:sldMk cId="3009428763" sldId="2379"/>
            <ac:picMk id="19" creationId="{0BF65803-F95F-8364-30F4-16BA8DCDDF8C}"/>
          </ac:picMkLst>
        </pc:picChg>
        <pc:picChg chg="add mod modCrop">
          <ac:chgData name="Jeanne von Wattenwyl" userId="115e170d-88ce-410d-8534-16647f9bceac" providerId="ADAL" clId="{62700363-9FBF-4671-AA47-7208C783095D}" dt="2024-05-22T14:52:58.939" v="4650" actId="1076"/>
          <ac:picMkLst>
            <pc:docMk/>
            <pc:sldMk cId="3009428763" sldId="2379"/>
            <ac:picMk id="21" creationId="{9C667F2D-2789-8C57-2B2D-6F45546CA6C8}"/>
          </ac:picMkLst>
        </pc:picChg>
        <pc:picChg chg="add mod modCrop">
          <ac:chgData name="Jeanne von Wattenwyl" userId="115e170d-88ce-410d-8534-16647f9bceac" providerId="ADAL" clId="{62700363-9FBF-4671-AA47-7208C783095D}" dt="2024-05-22T14:51:29.032" v="4634" actId="1076"/>
          <ac:picMkLst>
            <pc:docMk/>
            <pc:sldMk cId="3009428763" sldId="2379"/>
            <ac:picMk id="22" creationId="{D24DD275-C388-F70C-9818-F38144B3EDEA}"/>
          </ac:picMkLst>
        </pc:picChg>
        <pc:picChg chg="add mod modCrop">
          <ac:chgData name="Jeanne von Wattenwyl" userId="115e170d-88ce-410d-8534-16647f9bceac" providerId="ADAL" clId="{62700363-9FBF-4671-AA47-7208C783095D}" dt="2024-05-22T14:51:40.418" v="4635" actId="1076"/>
          <ac:picMkLst>
            <pc:docMk/>
            <pc:sldMk cId="3009428763" sldId="2379"/>
            <ac:picMk id="23" creationId="{384DBC2A-256B-EA56-D5B1-708639D7FCFD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22T14:50:35.479" v="4624" actId="1076"/>
        <pc:sldMkLst>
          <pc:docMk/>
          <pc:sldMk cId="2702885591" sldId="2390"/>
        </pc:sldMkLst>
        <pc:spChg chg="del mod">
          <ac:chgData name="Jeanne von Wattenwyl" userId="115e170d-88ce-410d-8534-16647f9bceac" providerId="ADAL" clId="{62700363-9FBF-4671-AA47-7208C783095D}" dt="2024-05-13T13:27:58.603" v="3291" actId="478"/>
          <ac:spMkLst>
            <pc:docMk/>
            <pc:sldMk cId="2702885591" sldId="2390"/>
            <ac:spMk id="2" creationId="{9799ECA8-DF09-B0E7-5BD5-C260D7BEFBC9}"/>
          </ac:spMkLst>
        </pc:spChg>
        <pc:spChg chg="add mod">
          <ac:chgData name="Jeanne von Wattenwyl" userId="115e170d-88ce-410d-8534-16647f9bceac" providerId="ADAL" clId="{62700363-9FBF-4671-AA47-7208C783095D}" dt="2024-05-15T12:41:20.153" v="4230" actId="20577"/>
          <ac:spMkLst>
            <pc:docMk/>
            <pc:sldMk cId="2702885591" sldId="2390"/>
            <ac:spMk id="10" creationId="{B12106BA-312C-628F-2855-B531071F0EDC}"/>
          </ac:spMkLst>
        </pc:spChg>
        <pc:picChg chg="add del mod">
          <ac:chgData name="Jeanne von Wattenwyl" userId="115e170d-88ce-410d-8534-16647f9bceac" providerId="ADAL" clId="{62700363-9FBF-4671-AA47-7208C783095D}" dt="2024-05-22T13:25:20.159" v="4454" actId="478"/>
          <ac:picMkLst>
            <pc:docMk/>
            <pc:sldMk cId="2702885591" sldId="2390"/>
            <ac:picMk id="3" creationId="{4A316D20-118B-93E4-E8A9-B13B6C10B9CA}"/>
          </ac:picMkLst>
        </pc:picChg>
        <pc:picChg chg="add del mod">
          <ac:chgData name="Jeanne von Wattenwyl" userId="115e170d-88ce-410d-8534-16647f9bceac" providerId="ADAL" clId="{62700363-9FBF-4671-AA47-7208C783095D}" dt="2024-05-22T14:19:25.524" v="4598" actId="478"/>
          <ac:picMkLst>
            <pc:docMk/>
            <pc:sldMk cId="2702885591" sldId="2390"/>
            <ac:picMk id="5" creationId="{2C529803-84A3-945A-EE2F-8E1E0328C5DD}"/>
          </ac:picMkLst>
        </pc:picChg>
        <pc:picChg chg="add del">
          <ac:chgData name="Jeanne von Wattenwyl" userId="115e170d-88ce-410d-8534-16647f9bceac" providerId="ADAL" clId="{62700363-9FBF-4671-AA47-7208C783095D}" dt="2024-05-13T13:27:43.398" v="3286" actId="478"/>
          <ac:picMkLst>
            <pc:docMk/>
            <pc:sldMk cId="2702885591" sldId="2390"/>
            <ac:picMk id="5" creationId="{E886D28B-F944-9EA3-D73B-E2F2BB4D7C47}"/>
          </ac:picMkLst>
        </pc:picChg>
        <pc:picChg chg="add del mod">
          <ac:chgData name="Jeanne von Wattenwyl" userId="115e170d-88ce-410d-8534-16647f9bceac" providerId="ADAL" clId="{62700363-9FBF-4671-AA47-7208C783095D}" dt="2024-04-22T12:19:38.128" v="113" actId="22"/>
          <ac:picMkLst>
            <pc:docMk/>
            <pc:sldMk cId="2702885591" sldId="2390"/>
            <ac:picMk id="8" creationId="{0B6290BE-C68D-E950-AFCA-4869A94DB736}"/>
          </ac:picMkLst>
        </pc:picChg>
        <pc:picChg chg="add del mod">
          <ac:chgData name="Jeanne von Wattenwyl" userId="115e170d-88ce-410d-8534-16647f9bceac" providerId="ADAL" clId="{62700363-9FBF-4671-AA47-7208C783095D}" dt="2024-05-13T15:25:51.011" v="4007" actId="478"/>
          <ac:picMkLst>
            <pc:docMk/>
            <pc:sldMk cId="2702885591" sldId="2390"/>
            <ac:picMk id="8" creationId="{15EA2466-C84F-3243-4AD8-082A591446FA}"/>
          </ac:picMkLst>
        </pc:picChg>
        <pc:picChg chg="add del mod">
          <ac:chgData name="Jeanne von Wattenwyl" userId="115e170d-88ce-410d-8534-16647f9bceac" providerId="ADAL" clId="{62700363-9FBF-4671-AA47-7208C783095D}" dt="2024-05-22T13:27:18.385" v="4477"/>
          <ac:picMkLst>
            <pc:docMk/>
            <pc:sldMk cId="2702885591" sldId="2390"/>
            <ac:picMk id="9" creationId="{4C678A96-CFAE-103F-093C-92C5B3B24A94}"/>
          </ac:picMkLst>
        </pc:picChg>
        <pc:picChg chg="add del mod">
          <ac:chgData name="Jeanne von Wattenwyl" userId="115e170d-88ce-410d-8534-16647f9bceac" providerId="ADAL" clId="{62700363-9FBF-4671-AA47-7208C783095D}" dt="2024-05-15T12:36:08.368" v="4224" actId="478"/>
          <ac:picMkLst>
            <pc:docMk/>
            <pc:sldMk cId="2702885591" sldId="2390"/>
            <ac:picMk id="11" creationId="{929D7A86-AA71-E2C2-0BEE-FDAB858DD071}"/>
          </ac:picMkLst>
        </pc:picChg>
        <pc:picChg chg="add del mod">
          <ac:chgData name="Jeanne von Wattenwyl" userId="115e170d-88ce-410d-8534-16647f9bceac" providerId="ADAL" clId="{62700363-9FBF-4671-AA47-7208C783095D}" dt="2024-05-22T14:20:58.401" v="4620" actId="478"/>
          <ac:picMkLst>
            <pc:docMk/>
            <pc:sldMk cId="2702885591" sldId="2390"/>
            <ac:picMk id="12" creationId="{46E7B42D-4ED8-9988-3FDE-106D21456CF6}"/>
          </ac:picMkLst>
        </pc:picChg>
        <pc:picChg chg="add mod">
          <ac:chgData name="Jeanne von Wattenwyl" userId="115e170d-88ce-410d-8534-16647f9bceac" providerId="ADAL" clId="{62700363-9FBF-4671-AA47-7208C783095D}" dt="2024-05-22T14:50:35.479" v="4624" actId="1076"/>
          <ac:picMkLst>
            <pc:docMk/>
            <pc:sldMk cId="2702885591" sldId="2390"/>
            <ac:picMk id="14" creationId="{948926C1-60A8-24AE-5B6B-4CC5B950D1BE}"/>
          </ac:picMkLst>
        </pc:picChg>
      </pc:sldChg>
      <pc:sldChg chg="delSp modSp del mod">
        <pc:chgData name="Jeanne von Wattenwyl" userId="115e170d-88ce-410d-8534-16647f9bceac" providerId="ADAL" clId="{62700363-9FBF-4671-AA47-7208C783095D}" dt="2024-04-25T13:07:34.854" v="3064" actId="2696"/>
        <pc:sldMkLst>
          <pc:docMk/>
          <pc:sldMk cId="3787011760" sldId="2391"/>
        </pc:sldMkLst>
        <pc:spChg chg="mod">
          <ac:chgData name="Jeanne von Wattenwyl" userId="115e170d-88ce-410d-8534-16647f9bceac" providerId="ADAL" clId="{62700363-9FBF-4671-AA47-7208C783095D}" dt="2024-04-23T09:30:59.470" v="1733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Jeanne von Wattenwyl" userId="115e170d-88ce-410d-8534-16647f9bceac" providerId="ADAL" clId="{62700363-9FBF-4671-AA47-7208C783095D}" dt="2024-04-22T15:32:25.990" v="1134" actId="207"/>
          <ac:spMkLst>
            <pc:docMk/>
            <pc:sldMk cId="3787011760" sldId="2391"/>
            <ac:spMk id="14" creationId="{D71793F7-E14E-4F5B-B025-35130890F8A1}"/>
          </ac:spMkLst>
        </pc:spChg>
        <pc:spChg chg="mod">
          <ac:chgData name="Jeanne von Wattenwyl" userId="115e170d-88ce-410d-8534-16647f9bceac" providerId="ADAL" clId="{62700363-9FBF-4671-AA47-7208C783095D}" dt="2024-04-22T15:32:37.195" v="1136" actId="207"/>
          <ac:spMkLst>
            <pc:docMk/>
            <pc:sldMk cId="3787011760" sldId="2391"/>
            <ac:spMk id="20" creationId="{08EC425E-7BA8-4C5C-840E-4A5851CC3525}"/>
          </ac:spMkLst>
        </pc:spChg>
        <pc:spChg chg="mod">
          <ac:chgData name="Jeanne von Wattenwyl" userId="115e170d-88ce-410d-8534-16647f9bceac" providerId="ADAL" clId="{62700363-9FBF-4671-AA47-7208C783095D}" dt="2024-04-22T15:32:31.711" v="1135" actId="207"/>
          <ac:spMkLst>
            <pc:docMk/>
            <pc:sldMk cId="3787011760" sldId="2391"/>
            <ac:spMk id="25" creationId="{956079FF-886E-4CB6-98E7-DEA58DB293E5}"/>
          </ac:spMkLst>
        </pc:spChg>
        <pc:spChg chg="mod">
          <ac:chgData name="Jeanne von Wattenwyl" userId="115e170d-88ce-410d-8534-16647f9bceac" providerId="ADAL" clId="{62700363-9FBF-4671-AA47-7208C783095D}" dt="2024-04-22T15:32:44.805" v="1138" actId="207"/>
          <ac:spMkLst>
            <pc:docMk/>
            <pc:sldMk cId="3787011760" sldId="2391"/>
            <ac:spMk id="28" creationId="{68695E83-E6C2-45AD-889C-F0FFB9BFF35B}"/>
          </ac:spMkLst>
        </pc:spChg>
        <pc:spChg chg="mod">
          <ac:chgData name="Jeanne von Wattenwyl" userId="115e170d-88ce-410d-8534-16647f9bceac" providerId="ADAL" clId="{62700363-9FBF-4671-AA47-7208C783095D}" dt="2024-04-22T15:32:40.853" v="1137" actId="207"/>
          <ac:spMkLst>
            <pc:docMk/>
            <pc:sldMk cId="3787011760" sldId="2391"/>
            <ac:spMk id="31" creationId="{43D045D4-31DE-4617-9FFA-BC89CBE0E048}"/>
          </ac:spMkLst>
        </pc:spChg>
        <pc:spChg chg="mod">
          <ac:chgData name="Jeanne von Wattenwyl" userId="115e170d-88ce-410d-8534-16647f9bceac" providerId="ADAL" clId="{62700363-9FBF-4671-AA47-7208C783095D}" dt="2024-04-22T15:36:43.055" v="1183" actId="1076"/>
          <ac:spMkLst>
            <pc:docMk/>
            <pc:sldMk cId="3787011760" sldId="2391"/>
            <ac:spMk id="38" creationId="{99C0DBA1-D555-4BC0-B5D4-5F0635EC2111}"/>
          </ac:spMkLst>
        </pc:spChg>
        <pc:spChg chg="mod">
          <ac:chgData name="Jeanne von Wattenwyl" userId="115e170d-88ce-410d-8534-16647f9bceac" providerId="ADAL" clId="{62700363-9FBF-4671-AA47-7208C783095D}" dt="2024-04-22T15:35:47.263" v="1178" actId="1076"/>
          <ac:spMkLst>
            <pc:docMk/>
            <pc:sldMk cId="3787011760" sldId="2391"/>
            <ac:spMk id="39" creationId="{9CBBEF87-976B-4702-AC82-9F02B081E137}"/>
          </ac:spMkLst>
        </pc:spChg>
        <pc:spChg chg="mod">
          <ac:chgData name="Jeanne von Wattenwyl" userId="115e170d-88ce-410d-8534-16647f9bceac" providerId="ADAL" clId="{62700363-9FBF-4671-AA47-7208C783095D}" dt="2024-04-22T15:35:02.270" v="1168" actId="1076"/>
          <ac:spMkLst>
            <pc:docMk/>
            <pc:sldMk cId="3787011760" sldId="2391"/>
            <ac:spMk id="40" creationId="{43193A32-495C-46EA-A14D-656C7B534C25}"/>
          </ac:spMkLst>
        </pc:spChg>
        <pc:spChg chg="mod">
          <ac:chgData name="Jeanne von Wattenwyl" userId="115e170d-88ce-410d-8534-16647f9bceac" providerId="ADAL" clId="{62700363-9FBF-4671-AA47-7208C783095D}" dt="2024-04-22T15:36:55.284" v="1184" actId="1076"/>
          <ac:spMkLst>
            <pc:docMk/>
            <pc:sldMk cId="3787011760" sldId="2391"/>
            <ac:spMk id="41" creationId="{9F9BBE4F-CC2F-4FE8-B330-2B62D1B94851}"/>
          </ac:spMkLst>
        </pc:spChg>
        <pc:grpChg chg="mod ord">
          <ac:chgData name="Jeanne von Wattenwyl" userId="115e170d-88ce-410d-8534-16647f9bceac" providerId="ADAL" clId="{62700363-9FBF-4671-AA47-7208C783095D}" dt="2024-04-22T15:35:35.096" v="1176" actId="1076"/>
          <ac:grpSpMkLst>
            <pc:docMk/>
            <pc:sldMk cId="3787011760" sldId="2391"/>
            <ac:grpSpMk id="13" creationId="{3A191D36-2360-440E-87E7-0309F114E337}"/>
          </ac:grpSpMkLst>
        </pc:grpChg>
        <pc:grpChg chg="mod">
          <ac:chgData name="Jeanne von Wattenwyl" userId="115e170d-88ce-410d-8534-16647f9bceac" providerId="ADAL" clId="{62700363-9FBF-4671-AA47-7208C783095D}" dt="2024-04-22T15:34:48.575" v="1165" actId="1076"/>
          <ac:grpSpMkLst>
            <pc:docMk/>
            <pc:sldMk cId="3787011760" sldId="2391"/>
            <ac:grpSpMk id="19" creationId="{266B6073-B52F-45D3-B3C0-70E8AAD64393}"/>
          </ac:grpSpMkLst>
        </pc:grpChg>
        <pc:grpChg chg="mod">
          <ac:chgData name="Jeanne von Wattenwyl" userId="115e170d-88ce-410d-8534-16647f9bceac" providerId="ADAL" clId="{62700363-9FBF-4671-AA47-7208C783095D}" dt="2024-04-22T15:34:54.763" v="1167" actId="1076"/>
          <ac:grpSpMkLst>
            <pc:docMk/>
            <pc:sldMk cId="3787011760" sldId="2391"/>
            <ac:grpSpMk id="24" creationId="{EB61012C-7EDD-47CD-8EA9-FF2A1578493F}"/>
          </ac:grpSpMkLst>
        </pc:grpChg>
        <pc:grpChg chg="mod">
          <ac:chgData name="Jeanne von Wattenwyl" userId="115e170d-88ce-410d-8534-16647f9bceac" providerId="ADAL" clId="{62700363-9FBF-4671-AA47-7208C783095D}" dt="2024-04-22T15:35:57.465" v="1179" actId="1076"/>
          <ac:grpSpMkLst>
            <pc:docMk/>
            <pc:sldMk cId="3787011760" sldId="2391"/>
            <ac:grpSpMk id="27" creationId="{7C6C3168-59A2-412E-9B9F-F0A37101B14F}"/>
          </ac:grpSpMkLst>
        </pc:grpChg>
        <pc:grpChg chg="mod">
          <ac:chgData name="Jeanne von Wattenwyl" userId="115e170d-88ce-410d-8534-16647f9bceac" providerId="ADAL" clId="{62700363-9FBF-4671-AA47-7208C783095D}" dt="2024-04-22T15:34:53.315" v="1166" actId="1076"/>
          <ac:grpSpMkLst>
            <pc:docMk/>
            <pc:sldMk cId="3787011760" sldId="2391"/>
            <ac:grpSpMk id="30" creationId="{87C342D1-02FD-4314-A3AA-CFBF62BA324E}"/>
          </ac:grpSpMkLst>
        </pc:grpChg>
        <pc:picChg chg="mod">
          <ac:chgData name="Jeanne von Wattenwyl" userId="115e170d-88ce-410d-8534-16647f9bceac" providerId="ADAL" clId="{62700363-9FBF-4671-AA47-7208C783095D}" dt="2024-04-22T15:37:11.550" v="1188" actId="1076"/>
          <ac:picMkLst>
            <pc:docMk/>
            <pc:sldMk cId="3787011760" sldId="2391"/>
            <ac:picMk id="5" creationId="{B7DBAF17-9A0C-EA36-94A1-406707D36EC6}"/>
          </ac:picMkLst>
        </pc:picChg>
        <pc:picChg chg="del">
          <ac:chgData name="Jeanne von Wattenwyl" userId="115e170d-88ce-410d-8534-16647f9bceac" providerId="ADAL" clId="{62700363-9FBF-4671-AA47-7208C783095D}" dt="2024-04-22T15:37:06.842" v="1187" actId="478"/>
          <ac:picMkLst>
            <pc:docMk/>
            <pc:sldMk cId="3787011760" sldId="2391"/>
            <ac:picMk id="8" creationId="{F4CD4CC4-3BA8-CB87-04FA-C9961DD3B558}"/>
          </ac:picMkLst>
        </pc:picChg>
        <pc:picChg chg="mod">
          <ac:chgData name="Jeanne von Wattenwyl" userId="115e170d-88ce-410d-8534-16647f9bceac" providerId="ADAL" clId="{62700363-9FBF-4671-AA47-7208C783095D}" dt="2024-04-22T15:32:10.812" v="1133" actId="1076"/>
          <ac:picMkLst>
            <pc:docMk/>
            <pc:sldMk cId="3787011760" sldId="2391"/>
            <ac:picMk id="9" creationId="{1DCA1EB9-6957-5997-871B-8A718BC8A079}"/>
          </ac:picMkLst>
        </pc:picChg>
        <pc:picChg chg="del">
          <ac:chgData name="Jeanne von Wattenwyl" userId="115e170d-88ce-410d-8534-16647f9bceac" providerId="ADAL" clId="{62700363-9FBF-4671-AA47-7208C783095D}" dt="2024-04-22T15:32:08.893" v="1132" actId="478"/>
          <ac:picMkLst>
            <pc:docMk/>
            <pc:sldMk cId="3787011760" sldId="2391"/>
            <ac:picMk id="10" creationId="{79B6FA6F-9DAA-C34A-C15F-2779E3D27FF5}"/>
          </ac:picMkLst>
        </pc:picChg>
      </pc:sldChg>
      <pc:sldChg chg="addSp delSp modSp del mod">
        <pc:chgData name="Jeanne von Wattenwyl" userId="115e170d-88ce-410d-8534-16647f9bceac" providerId="ADAL" clId="{62700363-9FBF-4671-AA47-7208C783095D}" dt="2024-04-25T13:13:11.150" v="3112" actId="2696"/>
        <pc:sldMkLst>
          <pc:docMk/>
          <pc:sldMk cId="3331966892" sldId="2392"/>
        </pc:sldMkLst>
        <pc:spChg chg="mod">
          <ac:chgData name="Jeanne von Wattenwyl" userId="115e170d-88ce-410d-8534-16647f9bceac" providerId="ADAL" clId="{62700363-9FBF-4671-AA47-7208C783095D}" dt="2024-04-23T09:31:35.351" v="1738" actId="14100"/>
          <ac:spMkLst>
            <pc:docMk/>
            <pc:sldMk cId="3331966892" sldId="2392"/>
            <ac:spMk id="3" creationId="{42122B0E-2375-45C8-871D-571F53F81C49}"/>
          </ac:spMkLst>
        </pc:spChg>
        <pc:spChg chg="add mod">
          <ac:chgData name="Jeanne von Wattenwyl" userId="115e170d-88ce-410d-8534-16647f9bceac" providerId="ADAL" clId="{62700363-9FBF-4671-AA47-7208C783095D}" dt="2024-04-22T15:46:27.473" v="1424" actId="1076"/>
          <ac:spMkLst>
            <pc:docMk/>
            <pc:sldMk cId="3331966892" sldId="2392"/>
            <ac:spMk id="5" creationId="{681A32A0-B9CE-1AFE-AC4F-4CD777666E53}"/>
          </ac:spMkLst>
        </pc:spChg>
        <pc:spChg chg="add mod">
          <ac:chgData name="Jeanne von Wattenwyl" userId="115e170d-88ce-410d-8534-16647f9bceac" providerId="ADAL" clId="{62700363-9FBF-4671-AA47-7208C783095D}" dt="2024-04-22T15:45:32.642" v="1413" actId="1076"/>
          <ac:spMkLst>
            <pc:docMk/>
            <pc:sldMk cId="3331966892" sldId="2392"/>
            <ac:spMk id="9" creationId="{1B5FB6CF-BA58-9086-987C-A23DC77B7F14}"/>
          </ac:spMkLst>
        </pc:spChg>
        <pc:spChg chg="del mod topLvl">
          <ac:chgData name="Jeanne von Wattenwyl" userId="115e170d-88ce-410d-8534-16647f9bceac" providerId="ADAL" clId="{62700363-9FBF-4671-AA47-7208C783095D}" dt="2024-04-22T15:43:22.252" v="1388" actId="478"/>
          <ac:spMkLst>
            <pc:docMk/>
            <pc:sldMk cId="3331966892" sldId="2392"/>
            <ac:spMk id="14" creationId="{58C256AC-5599-F5F2-0EC1-8225DB283C67}"/>
          </ac:spMkLst>
        </pc:spChg>
        <pc:grpChg chg="mod">
          <ac:chgData name="Jeanne von Wattenwyl" userId="115e170d-88ce-410d-8534-16647f9bceac" providerId="ADAL" clId="{62700363-9FBF-4671-AA47-7208C783095D}" dt="2024-04-22T15:45:41.986" v="1414" actId="14100"/>
          <ac:grpSpMkLst>
            <pc:docMk/>
            <pc:sldMk cId="3331966892" sldId="2392"/>
            <ac:grpSpMk id="11" creationId="{B78BB2CF-EB47-C511-0438-33960576F0D0}"/>
          </ac:grpSpMkLst>
        </pc:grpChg>
        <pc:grpChg chg="del">
          <ac:chgData name="Jeanne von Wattenwyl" userId="115e170d-88ce-410d-8534-16647f9bceac" providerId="ADAL" clId="{62700363-9FBF-4671-AA47-7208C783095D}" dt="2024-04-22T15:43:22.252" v="1388" actId="478"/>
          <ac:grpSpMkLst>
            <pc:docMk/>
            <pc:sldMk cId="3331966892" sldId="2392"/>
            <ac:grpSpMk id="15" creationId="{10734CD3-3414-C9CD-E7CB-04ED587D48DA}"/>
          </ac:grpSpMkLst>
        </pc:grpChg>
        <pc:picChg chg="mod topLvl">
          <ac:chgData name="Jeanne von Wattenwyl" userId="115e170d-88ce-410d-8534-16647f9bceac" providerId="ADAL" clId="{62700363-9FBF-4671-AA47-7208C783095D}" dt="2024-04-23T09:31:48.549" v="1742" actId="14100"/>
          <ac:picMkLst>
            <pc:docMk/>
            <pc:sldMk cId="3331966892" sldId="2392"/>
            <ac:picMk id="13" creationId="{27112347-8422-3EFE-86EB-66FBAC813540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2:02.883" v="2071" actId="2696"/>
        <pc:sldMkLst>
          <pc:docMk/>
          <pc:sldMk cId="74630918" sldId="2394"/>
        </pc:sldMkLst>
        <pc:picChg chg="mod">
          <ac:chgData name="Jeanne von Wattenwyl" userId="115e170d-88ce-410d-8534-16647f9bceac" providerId="ADAL" clId="{62700363-9FBF-4671-AA47-7208C783095D}" dt="2024-04-25T07:44:10.310" v="1744" actId="1076"/>
          <ac:picMkLst>
            <pc:docMk/>
            <pc:sldMk cId="74630918" sldId="2394"/>
            <ac:picMk id="7" creationId="{E467C2F3-DE84-D45A-F9DE-A9A8D11C347C}"/>
          </ac:picMkLst>
        </pc:picChg>
      </pc:sldChg>
      <pc:sldChg chg="modSp del mod">
        <pc:chgData name="Jeanne von Wattenwyl" userId="115e170d-88ce-410d-8534-16647f9bceac" providerId="ADAL" clId="{62700363-9FBF-4671-AA47-7208C783095D}" dt="2024-04-25T12:24:20.962" v="2100" actId="2696"/>
        <pc:sldMkLst>
          <pc:docMk/>
          <pc:sldMk cId="3260069077" sldId="2395"/>
        </pc:sldMkLst>
        <pc:spChg chg="mod">
          <ac:chgData name="Jeanne von Wattenwyl" userId="115e170d-88ce-410d-8534-16647f9bceac" providerId="ADAL" clId="{62700363-9FBF-4671-AA47-7208C783095D}" dt="2024-04-25T12:23:35.585" v="2092" actId="20577"/>
          <ac:spMkLst>
            <pc:docMk/>
            <pc:sldMk cId="3260069077" sldId="2395"/>
            <ac:spMk id="6" creationId="{847B936B-166D-138C-9C31-A6B6F495BEFF}"/>
          </ac:spMkLst>
        </pc:spChg>
        <pc:picChg chg="mod">
          <ac:chgData name="Jeanne von Wattenwyl" userId="115e170d-88ce-410d-8534-16647f9bceac" providerId="ADAL" clId="{62700363-9FBF-4671-AA47-7208C783095D}" dt="2024-04-23T09:25:18.879" v="1663" actId="1076"/>
          <ac:picMkLst>
            <pc:docMk/>
            <pc:sldMk cId="3260069077" sldId="2395"/>
            <ac:picMk id="10" creationId="{C708C0F5-8165-AC35-054E-00E7D486CC0A}"/>
          </ac:picMkLst>
        </pc:picChg>
      </pc:sldChg>
      <pc:sldChg chg="addSp delSp modSp mod">
        <pc:chgData name="Jeanne von Wattenwyl" userId="115e170d-88ce-410d-8534-16647f9bceac" providerId="ADAL" clId="{62700363-9FBF-4671-AA47-7208C783095D}" dt="2024-05-13T15:14:07.908" v="3986" actId="1076"/>
        <pc:sldMkLst>
          <pc:docMk/>
          <pc:sldMk cId="2608848416" sldId="2396"/>
        </pc:sldMkLst>
        <pc:spChg chg="mod">
          <ac:chgData name="Jeanne von Wattenwyl" userId="115e170d-88ce-410d-8534-16647f9bceac" providerId="ADAL" clId="{62700363-9FBF-4671-AA47-7208C783095D}" dt="2024-04-25T13:01:12.556" v="3030" actId="207"/>
          <ac:spMkLst>
            <pc:docMk/>
            <pc:sldMk cId="2608848416" sldId="2396"/>
            <ac:spMk id="7" creationId="{83274F1D-6C7E-21E8-CD96-B3DBBFBEA6EF}"/>
          </ac:spMkLst>
        </pc:spChg>
        <pc:spChg chg="mod">
          <ac:chgData name="Jeanne von Wattenwyl" userId="115e170d-88ce-410d-8534-16647f9bceac" providerId="ADAL" clId="{62700363-9FBF-4671-AA47-7208C783095D}" dt="2024-04-25T13:01:08.328" v="3029" actId="207"/>
          <ac:spMkLst>
            <pc:docMk/>
            <pc:sldMk cId="2608848416" sldId="2396"/>
            <ac:spMk id="10" creationId="{DC3177D8-65F8-3C01-6987-7A5986BB995F}"/>
          </ac:spMkLst>
        </pc:spChg>
        <pc:spChg chg="mod">
          <ac:chgData name="Jeanne von Wattenwyl" userId="115e170d-88ce-410d-8534-16647f9bceac" providerId="ADAL" clId="{62700363-9FBF-4671-AA47-7208C783095D}" dt="2024-04-25T13:01:04.888" v="3028" actId="207"/>
          <ac:spMkLst>
            <pc:docMk/>
            <pc:sldMk cId="2608848416" sldId="2396"/>
            <ac:spMk id="11" creationId="{0A3C869C-7F7B-5449-DD88-C5A12798F976}"/>
          </ac:spMkLst>
        </pc:spChg>
        <pc:spChg chg="mod">
          <ac:chgData name="Jeanne von Wattenwyl" userId="115e170d-88ce-410d-8534-16647f9bceac" providerId="ADAL" clId="{62700363-9FBF-4671-AA47-7208C783095D}" dt="2024-05-13T15:11:06.188" v="3943" actId="14100"/>
          <ac:spMkLst>
            <pc:docMk/>
            <pc:sldMk cId="2608848416" sldId="2396"/>
            <ac:spMk id="16" creationId="{8E009F0A-BEAD-41BF-A40F-E26BA341475C}"/>
          </ac:spMkLst>
        </pc:spChg>
        <pc:spChg chg="mod">
          <ac:chgData name="Jeanne von Wattenwyl" userId="115e170d-88ce-410d-8534-16647f9bceac" providerId="ADAL" clId="{62700363-9FBF-4671-AA47-7208C783095D}" dt="2024-05-13T15:10:04.181" v="3932" actId="14100"/>
          <ac:spMkLst>
            <pc:docMk/>
            <pc:sldMk cId="2608848416" sldId="2396"/>
            <ac:spMk id="19" creationId="{0978CD85-A0FD-4486-9F0D-D8900F34FC23}"/>
          </ac:spMkLst>
        </pc:spChg>
        <pc:spChg chg="mod">
          <ac:chgData name="Jeanne von Wattenwyl" userId="115e170d-88ce-410d-8534-16647f9bceac" providerId="ADAL" clId="{62700363-9FBF-4671-AA47-7208C783095D}" dt="2024-05-13T15:09:35.801" v="3926" actId="113"/>
          <ac:spMkLst>
            <pc:docMk/>
            <pc:sldMk cId="2608848416" sldId="2396"/>
            <ac:spMk id="22" creationId="{D2DDF850-C7F6-42AB-B4E9-8B4BEFDE045E}"/>
          </ac:spMkLst>
        </pc:spChg>
        <pc:spChg chg="mod">
          <ac:chgData name="Jeanne von Wattenwyl" userId="115e170d-88ce-410d-8534-16647f9bceac" providerId="ADAL" clId="{62700363-9FBF-4671-AA47-7208C783095D}" dt="2024-05-13T15:09:44.810" v="3929" actId="113"/>
          <ac:spMkLst>
            <pc:docMk/>
            <pc:sldMk cId="2608848416" sldId="2396"/>
            <ac:spMk id="59" creationId="{3C435902-8C29-4BBF-8AAA-D3CAEA79AB84}"/>
          </ac:spMkLst>
        </pc:spChg>
        <pc:spChg chg="mod">
          <ac:chgData name="Jeanne von Wattenwyl" userId="115e170d-88ce-410d-8534-16647f9bceac" providerId="ADAL" clId="{62700363-9FBF-4671-AA47-7208C783095D}" dt="2024-05-13T15:09:47.305" v="3930" actId="113"/>
          <ac:spMkLst>
            <pc:docMk/>
            <pc:sldMk cId="2608848416" sldId="2396"/>
            <ac:spMk id="62" creationId="{286A7136-904E-4975-94FB-021B8F0C63B8}"/>
          </ac:spMkLst>
        </pc:spChg>
        <pc:spChg chg="mod">
          <ac:chgData name="Jeanne von Wattenwyl" userId="115e170d-88ce-410d-8534-16647f9bceac" providerId="ADAL" clId="{62700363-9FBF-4671-AA47-7208C783095D}" dt="2024-05-13T15:09:54.331" v="3931" actId="113"/>
          <ac:spMkLst>
            <pc:docMk/>
            <pc:sldMk cId="2608848416" sldId="2396"/>
            <ac:spMk id="65" creationId="{BC9B9753-78EB-42CC-9D09-877297B074BA}"/>
          </ac:spMkLst>
        </pc:spChg>
        <pc:spChg chg="mod">
          <ac:chgData name="Jeanne von Wattenwyl" userId="115e170d-88ce-410d-8534-16647f9bceac" providerId="ADAL" clId="{62700363-9FBF-4671-AA47-7208C783095D}" dt="2024-04-25T12:18:01.809" v="2047" actId="207"/>
          <ac:spMkLst>
            <pc:docMk/>
            <pc:sldMk cId="2608848416" sldId="2396"/>
            <ac:spMk id="108" creationId="{7E622F35-8298-43A5-8C80-FE3AB22D009E}"/>
          </ac:spMkLst>
        </pc:spChg>
        <pc:spChg chg="mod">
          <ac:chgData name="Jeanne von Wattenwyl" userId="115e170d-88ce-410d-8534-16647f9bceac" providerId="ADAL" clId="{62700363-9FBF-4671-AA47-7208C783095D}" dt="2024-04-25T13:02:34.784" v="3032" actId="207"/>
          <ac:spMkLst>
            <pc:docMk/>
            <pc:sldMk cId="2608848416" sldId="2396"/>
            <ac:spMk id="124" creationId="{CCC5BF00-2BFA-4158-AFDF-D1C69CC4C3A3}"/>
          </ac:spMkLst>
        </pc:spChg>
        <pc:spChg chg="mod">
          <ac:chgData name="Jeanne von Wattenwyl" userId="115e170d-88ce-410d-8534-16647f9bceac" providerId="ADAL" clId="{62700363-9FBF-4671-AA47-7208C783095D}" dt="2024-04-25T13:00:11.538" v="3024" actId="207"/>
          <ac:spMkLst>
            <pc:docMk/>
            <pc:sldMk cId="2608848416" sldId="2396"/>
            <ac:spMk id="125" creationId="{F56D29DF-8CF1-4708-9363-A553DA545FA2}"/>
          </ac:spMkLst>
        </pc:spChg>
        <pc:spChg chg="mod">
          <ac:chgData name="Jeanne von Wattenwyl" userId="115e170d-88ce-410d-8534-16647f9bceac" providerId="ADAL" clId="{62700363-9FBF-4671-AA47-7208C783095D}" dt="2024-04-25T12:59:46.092" v="3018" actId="207"/>
          <ac:spMkLst>
            <pc:docMk/>
            <pc:sldMk cId="2608848416" sldId="2396"/>
            <ac:spMk id="127" creationId="{69F3F2FB-9712-48B5-AE8D-2F78FD8F1641}"/>
          </ac:spMkLst>
        </pc:spChg>
        <pc:spChg chg="mod">
          <ac:chgData name="Jeanne von Wattenwyl" userId="115e170d-88ce-410d-8534-16647f9bceac" providerId="ADAL" clId="{62700363-9FBF-4671-AA47-7208C783095D}" dt="2024-04-25T12:59:28.533" v="3014" actId="207"/>
          <ac:spMkLst>
            <pc:docMk/>
            <pc:sldMk cId="2608848416" sldId="2396"/>
            <ac:spMk id="133" creationId="{BDB09ACE-F3E0-4680-A974-CF67208DEDBF}"/>
          </ac:spMkLst>
        </pc:spChg>
        <pc:spChg chg="mod">
          <ac:chgData name="Jeanne von Wattenwyl" userId="115e170d-88ce-410d-8534-16647f9bceac" providerId="ADAL" clId="{62700363-9FBF-4671-AA47-7208C783095D}" dt="2024-04-25T12:59:20.417" v="3013" actId="207"/>
          <ac:spMkLst>
            <pc:docMk/>
            <pc:sldMk cId="2608848416" sldId="2396"/>
            <ac:spMk id="138" creationId="{F34FD2AD-2A56-4ED0-BAE4-3BBEBBFD4E39}"/>
          </ac:spMkLst>
        </pc:spChg>
        <pc:spChg chg="mod">
          <ac:chgData name="Jeanne von Wattenwyl" userId="115e170d-88ce-410d-8534-16647f9bceac" providerId="ADAL" clId="{62700363-9FBF-4671-AA47-7208C783095D}" dt="2024-04-25T12:18:13.889" v="2050" actId="207"/>
          <ac:spMkLst>
            <pc:docMk/>
            <pc:sldMk cId="2608848416" sldId="2396"/>
            <ac:spMk id="141" creationId="{EF45C19F-D6BD-4857-8A04-23D7BE9EB5BE}"/>
          </ac:spMkLst>
        </pc:spChg>
        <pc:spChg chg="mod">
          <ac:chgData name="Jeanne von Wattenwyl" userId="115e170d-88ce-410d-8534-16647f9bceac" providerId="ADAL" clId="{62700363-9FBF-4671-AA47-7208C783095D}" dt="2024-04-25T12:59:59.454" v="3021" actId="207"/>
          <ac:spMkLst>
            <pc:docMk/>
            <pc:sldMk cId="2608848416" sldId="2396"/>
            <ac:spMk id="144" creationId="{FCFC8E1C-FBAA-4290-A3C0-7A1EA519960C}"/>
          </ac:spMkLst>
        </pc:spChg>
        <pc:spChg chg="mod">
          <ac:chgData name="Jeanne von Wattenwyl" userId="115e170d-88ce-410d-8534-16647f9bceac" providerId="ADAL" clId="{62700363-9FBF-4671-AA47-7208C783095D}" dt="2024-04-25T12:18:11.187" v="2049" actId="207"/>
          <ac:spMkLst>
            <pc:docMk/>
            <pc:sldMk cId="2608848416" sldId="2396"/>
            <ac:spMk id="150" creationId="{EAC1C40E-F72C-4AAD-9D22-20718590A4C5}"/>
          </ac:spMkLst>
        </pc:spChg>
        <pc:spChg chg="mod">
          <ac:chgData name="Jeanne von Wattenwyl" userId="115e170d-88ce-410d-8534-16647f9bceac" providerId="ADAL" clId="{62700363-9FBF-4671-AA47-7208C783095D}" dt="2024-04-25T12:18:45.749" v="2051" actId="207"/>
          <ac:spMkLst>
            <pc:docMk/>
            <pc:sldMk cId="2608848416" sldId="2396"/>
            <ac:spMk id="156" creationId="{EC11D0AF-29C2-4E7A-9264-3EA3B1860650}"/>
          </ac:spMkLst>
        </pc:spChg>
        <pc:spChg chg="mod">
          <ac:chgData name="Jeanne von Wattenwyl" userId="115e170d-88ce-410d-8534-16647f9bceac" providerId="ADAL" clId="{62700363-9FBF-4671-AA47-7208C783095D}" dt="2024-05-13T15:12:24.036" v="3970" actId="1076"/>
          <ac:spMkLst>
            <pc:docMk/>
            <pc:sldMk cId="2608848416" sldId="2396"/>
            <ac:spMk id="176" creationId="{9A6693E1-1577-4BD9-9F5C-A077BC7988A4}"/>
          </ac:spMkLst>
        </pc:spChg>
        <pc:spChg chg="mod">
          <ac:chgData name="Jeanne von Wattenwyl" userId="115e170d-88ce-410d-8534-16647f9bceac" providerId="ADAL" clId="{62700363-9FBF-4671-AA47-7208C783095D}" dt="2024-05-13T15:12:29.067" v="3971" actId="1076"/>
          <ac:spMkLst>
            <pc:docMk/>
            <pc:sldMk cId="2608848416" sldId="2396"/>
            <ac:spMk id="177" creationId="{AD5D1598-B79B-4A62-BB8F-EAB44FB77A26}"/>
          </ac:spMkLst>
        </pc:spChg>
        <pc:spChg chg="mod">
          <ac:chgData name="Jeanne von Wattenwyl" userId="115e170d-88ce-410d-8534-16647f9bceac" providerId="ADAL" clId="{62700363-9FBF-4671-AA47-7208C783095D}" dt="2024-05-13T15:13:38.608" v="3984" actId="1076"/>
          <ac:spMkLst>
            <pc:docMk/>
            <pc:sldMk cId="2608848416" sldId="2396"/>
            <ac:spMk id="182" creationId="{04893B9C-EEA7-4AB9-952C-8BB8D120A147}"/>
          </ac:spMkLst>
        </pc:spChg>
        <pc:spChg chg="mod">
          <ac:chgData name="Jeanne von Wattenwyl" userId="115e170d-88ce-410d-8534-16647f9bceac" providerId="ADAL" clId="{62700363-9FBF-4671-AA47-7208C783095D}" dt="2024-05-13T15:13:35.947" v="3983" actId="1076"/>
          <ac:spMkLst>
            <pc:docMk/>
            <pc:sldMk cId="2608848416" sldId="2396"/>
            <ac:spMk id="184" creationId="{3BCE9997-3B54-479B-AA40-D009D1A516BA}"/>
          </ac:spMkLst>
        </pc:spChg>
        <pc:spChg chg="mod">
          <ac:chgData name="Jeanne von Wattenwyl" userId="115e170d-88ce-410d-8534-16647f9bceac" providerId="ADAL" clId="{62700363-9FBF-4671-AA47-7208C783095D}" dt="2024-05-13T15:14:07.908" v="3986" actId="1076"/>
          <ac:spMkLst>
            <pc:docMk/>
            <pc:sldMk cId="2608848416" sldId="2396"/>
            <ac:spMk id="185" creationId="{01A8EC44-9B13-4F40-AFE4-FD5B9273C0C1}"/>
          </ac:spMkLst>
        </pc:spChg>
        <pc:spChg chg="mod">
          <ac:chgData name="Jeanne von Wattenwyl" userId="115e170d-88ce-410d-8534-16647f9bceac" providerId="ADAL" clId="{62700363-9FBF-4671-AA47-7208C783095D}" dt="2024-05-13T15:11:45.930" v="3960" actId="1076"/>
          <ac:spMkLst>
            <pc:docMk/>
            <pc:sldMk cId="2608848416" sldId="2396"/>
            <ac:spMk id="187" creationId="{0AC0DCD2-1EA9-4335-B615-25CED529926E}"/>
          </ac:spMkLst>
        </pc:spChg>
        <pc:spChg chg="mod">
          <ac:chgData name="Jeanne von Wattenwyl" userId="115e170d-88ce-410d-8534-16647f9bceac" providerId="ADAL" clId="{62700363-9FBF-4671-AA47-7208C783095D}" dt="2024-05-13T15:13:12.621" v="3978" actId="1076"/>
          <ac:spMkLst>
            <pc:docMk/>
            <pc:sldMk cId="2608848416" sldId="2396"/>
            <ac:spMk id="188" creationId="{FA1A6AC8-E8C8-454B-AFFF-9F5822C6A36F}"/>
          </ac:spMkLst>
        </pc:spChg>
        <pc:spChg chg="mod">
          <ac:chgData name="Jeanne von Wattenwyl" userId="115e170d-88ce-410d-8534-16647f9bceac" providerId="ADAL" clId="{62700363-9FBF-4671-AA47-7208C783095D}" dt="2024-05-13T15:12:35.208" v="3973" actId="1076"/>
          <ac:spMkLst>
            <pc:docMk/>
            <pc:sldMk cId="2608848416" sldId="2396"/>
            <ac:spMk id="190" creationId="{C3625EAB-B725-4052-BE88-066303123662}"/>
          </ac:spMkLst>
        </pc:spChg>
        <pc:spChg chg="mod">
          <ac:chgData name="Jeanne von Wattenwyl" userId="115e170d-88ce-410d-8534-16647f9bceac" providerId="ADAL" clId="{62700363-9FBF-4671-AA47-7208C783095D}" dt="2024-05-13T15:12:50.595" v="3976" actId="1076"/>
          <ac:spMkLst>
            <pc:docMk/>
            <pc:sldMk cId="2608848416" sldId="2396"/>
            <ac:spMk id="191" creationId="{30886304-D657-443C-A0DF-11B9A48DA1F5}"/>
          </ac:spMkLst>
        </pc:spChg>
        <pc:spChg chg="mod">
          <ac:chgData name="Jeanne von Wattenwyl" userId="115e170d-88ce-410d-8534-16647f9bceac" providerId="ADAL" clId="{62700363-9FBF-4671-AA47-7208C783095D}" dt="2024-04-25T12:59:51.890" v="3020" actId="207"/>
          <ac:spMkLst>
            <pc:docMk/>
            <pc:sldMk cId="2608848416" sldId="2396"/>
            <ac:spMk id="204" creationId="{B4A22373-0A17-48EC-921B-766FCA06B9FB}"/>
          </ac:spMkLst>
        </pc:spChg>
        <pc:spChg chg="mod">
          <ac:chgData name="Jeanne von Wattenwyl" userId="115e170d-88ce-410d-8534-16647f9bceac" providerId="ADAL" clId="{62700363-9FBF-4671-AA47-7208C783095D}" dt="2024-04-25T12:59:35.672" v="3016" actId="207"/>
          <ac:spMkLst>
            <pc:docMk/>
            <pc:sldMk cId="2608848416" sldId="2396"/>
            <ac:spMk id="207" creationId="{78DADB19-11A3-4B48-9D93-9B58995781E6}"/>
          </ac:spMkLst>
        </pc:spChg>
        <pc:spChg chg="mod">
          <ac:chgData name="Jeanne von Wattenwyl" userId="115e170d-88ce-410d-8534-16647f9bceac" providerId="ADAL" clId="{62700363-9FBF-4671-AA47-7208C783095D}" dt="2024-04-25T12:18:58.210" v="2054" actId="207"/>
          <ac:spMkLst>
            <pc:docMk/>
            <pc:sldMk cId="2608848416" sldId="2396"/>
            <ac:spMk id="212" creationId="{CA1C7E0F-ABFB-4CFE-B7D5-A3E1ED33834B}"/>
          </ac:spMkLst>
        </pc:spChg>
        <pc:spChg chg="mod">
          <ac:chgData name="Jeanne von Wattenwyl" userId="115e170d-88ce-410d-8534-16647f9bceac" providerId="ADAL" clId="{62700363-9FBF-4671-AA47-7208C783095D}" dt="2024-04-25T12:18:55.326" v="2053" actId="207"/>
          <ac:spMkLst>
            <pc:docMk/>
            <pc:sldMk cId="2608848416" sldId="2396"/>
            <ac:spMk id="213" creationId="{F9CE11B6-3FD5-4D44-A2EC-5B13B6283F51}"/>
          </ac:spMkLst>
        </pc:spChg>
        <pc:spChg chg="mod">
          <ac:chgData name="Jeanne von Wattenwyl" userId="115e170d-88ce-410d-8534-16647f9bceac" providerId="ADAL" clId="{62700363-9FBF-4671-AA47-7208C783095D}" dt="2024-04-25T12:59:49.374" v="3019" actId="207"/>
          <ac:spMkLst>
            <pc:docMk/>
            <pc:sldMk cId="2608848416" sldId="2396"/>
            <ac:spMk id="226" creationId="{469B06E4-A890-43DD-9A3C-9F1164982AE3}"/>
          </ac:spMkLst>
        </pc:spChg>
        <pc:spChg chg="mod">
          <ac:chgData name="Jeanne von Wattenwyl" userId="115e170d-88ce-410d-8534-16647f9bceac" providerId="ADAL" clId="{62700363-9FBF-4671-AA47-7208C783095D}" dt="2024-04-25T12:59:32.598" v="3015" actId="207"/>
          <ac:spMkLst>
            <pc:docMk/>
            <pc:sldMk cId="2608848416" sldId="2396"/>
            <ac:spMk id="229" creationId="{945749FC-EA49-4753-BDF4-15C23623BDE7}"/>
          </ac:spMkLst>
        </pc:spChg>
        <pc:grpChg chg="mod">
          <ac:chgData name="Jeanne von Wattenwyl" userId="115e170d-88ce-410d-8534-16647f9bceac" providerId="ADAL" clId="{62700363-9FBF-4671-AA47-7208C783095D}" dt="2024-04-23T07:58:13.580" v="1601" actId="1076"/>
          <ac:grpSpMkLst>
            <pc:docMk/>
            <pc:sldMk cId="2608848416" sldId="2396"/>
            <ac:grpSpMk id="4" creationId="{4333B0BC-D421-13A6-983E-E322C90BAAE0}"/>
          </ac:grpSpMkLst>
        </pc:grpChg>
        <pc:grpChg chg="mod">
          <ac:chgData name="Jeanne von Wattenwyl" userId="115e170d-88ce-410d-8534-16647f9bceac" providerId="ADAL" clId="{62700363-9FBF-4671-AA47-7208C783095D}" dt="2024-05-13T15:12:10.532" v="3965" actId="1076"/>
          <ac:grpSpMkLst>
            <pc:docMk/>
            <pc:sldMk cId="2608848416" sldId="2396"/>
            <ac:grpSpMk id="9" creationId="{E6374F97-48D7-EAC7-8E23-F2DBF4CCEA1D}"/>
          </ac:grpSpMkLst>
        </pc:grpChg>
        <pc:grpChg chg="mod">
          <ac:chgData name="Jeanne von Wattenwyl" userId="115e170d-88ce-410d-8534-16647f9bceac" providerId="ADAL" clId="{62700363-9FBF-4671-AA47-7208C783095D}" dt="2024-04-23T07:58:05.588" v="1600" actId="1076"/>
          <ac:grpSpMkLst>
            <pc:docMk/>
            <pc:sldMk cId="2608848416" sldId="2396"/>
            <ac:grpSpMk id="24" creationId="{93ED8828-71B4-4C92-942C-B3F026E80771}"/>
          </ac:grpSpMkLst>
        </pc:grpChg>
        <pc:grpChg chg="mod">
          <ac:chgData name="Jeanne von Wattenwyl" userId="115e170d-88ce-410d-8534-16647f9bceac" providerId="ADAL" clId="{62700363-9FBF-4671-AA47-7208C783095D}" dt="2024-04-23T07:57:53.930" v="1599" actId="1076"/>
          <ac:grpSpMkLst>
            <pc:docMk/>
            <pc:sldMk cId="2608848416" sldId="2396"/>
            <ac:grpSpMk id="25" creationId="{8E895702-17C0-4D8E-BF10-C2B0FD1C70E2}"/>
          </ac:grpSpMkLst>
        </pc:grpChg>
        <pc:grpChg chg="mod">
          <ac:chgData name="Jeanne von Wattenwyl" userId="115e170d-88ce-410d-8534-16647f9bceac" providerId="ADAL" clId="{62700363-9FBF-4671-AA47-7208C783095D}" dt="2024-04-23T07:57:46.876" v="1598" actId="1076"/>
          <ac:grpSpMkLst>
            <pc:docMk/>
            <pc:sldMk cId="2608848416" sldId="2396"/>
            <ac:grpSpMk id="26" creationId="{FDCB02B9-8B22-43C4-806A-2504C2DC3372}"/>
          </ac:grpSpMkLst>
        </pc:grpChg>
        <pc:grpChg chg="mod">
          <ac:chgData name="Jeanne von Wattenwyl" userId="115e170d-88ce-410d-8534-16647f9bceac" providerId="ADAL" clId="{62700363-9FBF-4671-AA47-7208C783095D}" dt="2024-05-13T15:12:14.169" v="3967" actId="1076"/>
          <ac:grpSpMkLst>
            <pc:docMk/>
            <pc:sldMk cId="2608848416" sldId="2396"/>
            <ac:grpSpMk id="27" creationId="{E810466E-FF33-4623-8995-17D63A038575}"/>
          </ac:grpSpMkLst>
        </pc:grpChg>
        <pc:grpChg chg="mod">
          <ac:chgData name="Jeanne von Wattenwyl" userId="115e170d-88ce-410d-8534-16647f9bceac" providerId="ADAL" clId="{62700363-9FBF-4671-AA47-7208C783095D}" dt="2024-05-13T15:10:10.573" v="3933" actId="1076"/>
          <ac:grpSpMkLst>
            <pc:docMk/>
            <pc:sldMk cId="2608848416" sldId="2396"/>
            <ac:grpSpMk id="28" creationId="{51426D0C-E2D1-40EF-B0C1-CC867962303F}"/>
          </ac:grpSpMkLst>
        </pc:grpChg>
        <pc:grpChg chg="mod">
          <ac:chgData name="Jeanne von Wattenwyl" userId="115e170d-88ce-410d-8534-16647f9bceac" providerId="ADAL" clId="{62700363-9FBF-4671-AA47-7208C783095D}" dt="2024-04-23T07:59:37.474" v="1610" actId="1076"/>
          <ac:grpSpMkLst>
            <pc:docMk/>
            <pc:sldMk cId="2608848416" sldId="2396"/>
            <ac:grpSpMk id="29" creationId="{E831CA06-AA6B-4240-96D1-956F30D4EABD}"/>
          </ac:grpSpMkLst>
        </pc:grpChg>
        <pc:grpChg chg="mod">
          <ac:chgData name="Jeanne von Wattenwyl" userId="115e170d-88ce-410d-8534-16647f9bceac" providerId="ADAL" clId="{62700363-9FBF-4671-AA47-7208C783095D}" dt="2024-04-23T08:00:40.266" v="1616" actId="1076"/>
          <ac:grpSpMkLst>
            <pc:docMk/>
            <pc:sldMk cId="2608848416" sldId="2396"/>
            <ac:grpSpMk id="114" creationId="{07CBDF05-701E-4E08-835F-59BDA94E7326}"/>
          </ac:grpSpMkLst>
        </pc:grpChg>
        <pc:picChg chg="add del mod">
          <ac:chgData name="Jeanne von Wattenwyl" userId="115e170d-88ce-410d-8534-16647f9bceac" providerId="ADAL" clId="{62700363-9FBF-4671-AA47-7208C783095D}" dt="2024-04-23T07:53:25.888" v="1563" actId="21"/>
          <ac:picMkLst>
            <pc:docMk/>
            <pc:sldMk cId="2608848416" sldId="2396"/>
            <ac:picMk id="14" creationId="{EC155690-1AC4-9128-D4C3-C4FBC11CFF07}"/>
          </ac:picMkLst>
        </pc:picChg>
        <pc:picChg chg="add mod">
          <ac:chgData name="Jeanne von Wattenwyl" userId="115e170d-88ce-410d-8534-16647f9bceac" providerId="ADAL" clId="{62700363-9FBF-4671-AA47-7208C783095D}" dt="2024-04-23T07:58:19.126" v="1602" actId="1076"/>
          <ac:picMkLst>
            <pc:docMk/>
            <pc:sldMk cId="2608848416" sldId="2396"/>
            <ac:picMk id="30" creationId="{265C474C-75B9-3F2A-AF88-A8BAF5D3E45E}"/>
          </ac:picMkLst>
        </pc:picChg>
        <pc:picChg chg="mod">
          <ac:chgData name="Jeanne von Wattenwyl" userId="115e170d-88ce-410d-8534-16647f9bceac" providerId="ADAL" clId="{62700363-9FBF-4671-AA47-7208C783095D}" dt="2024-04-23T07:57:03.810" v="1597" actId="1076"/>
          <ac:picMkLst>
            <pc:docMk/>
            <pc:sldMk cId="2608848416" sldId="2396"/>
            <ac:picMk id="94" creationId="{A9617C32-20AB-4924-80C7-164DB9D7585E}"/>
          </ac:picMkLst>
        </pc:picChg>
        <pc:picChg chg="mod">
          <ac:chgData name="Jeanne von Wattenwyl" userId="115e170d-88ce-410d-8534-16647f9bceac" providerId="ADAL" clId="{62700363-9FBF-4671-AA47-7208C783095D}" dt="2024-04-23T07:56:18.260" v="1591" actId="1076"/>
          <ac:picMkLst>
            <pc:docMk/>
            <pc:sldMk cId="2608848416" sldId="2396"/>
            <ac:picMk id="95" creationId="{57A4C0D2-ECBD-490E-8A31-A69A30931E9C}"/>
          </ac:picMkLst>
        </pc:picChg>
        <pc:picChg chg="del">
          <ac:chgData name="Jeanne von Wattenwyl" userId="115e170d-88ce-410d-8534-16647f9bceac" providerId="ADAL" clId="{62700363-9FBF-4671-AA47-7208C783095D}" dt="2024-04-23T07:53:21.394" v="1561" actId="478"/>
          <ac:picMkLst>
            <pc:docMk/>
            <pc:sldMk cId="2608848416" sldId="2396"/>
            <ac:picMk id="96" creationId="{66667419-175C-49C7-8FB8-5AFD4360E9ED}"/>
          </ac:picMkLst>
        </pc:picChg>
        <pc:picChg chg="mod">
          <ac:chgData name="Jeanne von Wattenwyl" userId="115e170d-88ce-410d-8534-16647f9bceac" providerId="ADAL" clId="{62700363-9FBF-4671-AA47-7208C783095D}" dt="2024-04-23T07:55:46.973" v="1586" actId="1076"/>
          <ac:picMkLst>
            <pc:docMk/>
            <pc:sldMk cId="2608848416" sldId="2396"/>
            <ac:picMk id="98" creationId="{B2DCD063-A9F9-4128-8168-96A104922F07}"/>
          </ac:picMkLst>
        </pc:picChg>
        <pc:cxnChg chg="mod">
          <ac:chgData name="Jeanne von Wattenwyl" userId="115e170d-88ce-410d-8534-16647f9bceac" providerId="ADAL" clId="{62700363-9FBF-4671-AA47-7208C783095D}" dt="2024-05-13T15:10:23.801" v="3935" actId="1076"/>
          <ac:cxnSpMkLst>
            <pc:docMk/>
            <pc:sldMk cId="2608848416" sldId="2396"/>
            <ac:cxnSpMk id="13" creationId="{10BDDCE0-394F-46E3-A807-CDC3C1C2A0EA}"/>
          </ac:cxnSpMkLst>
        </pc:cxnChg>
        <pc:cxnChg chg="mod">
          <ac:chgData name="Jeanne von Wattenwyl" userId="115e170d-88ce-410d-8534-16647f9bceac" providerId="ADAL" clId="{62700363-9FBF-4671-AA47-7208C783095D}" dt="2024-04-23T07:55:20.753" v="1581" actId="1076"/>
          <ac:cxnSpMkLst>
            <pc:docMk/>
            <pc:sldMk cId="2608848416" sldId="2396"/>
            <ac:cxnSpMk id="63" creationId="{7A200011-EEEC-429D-BC27-DCBE6206D352}"/>
          </ac:cxnSpMkLst>
        </pc:cxnChg>
      </pc:sldChg>
      <pc:sldChg chg="addSp delSp modSp add del mod">
        <pc:chgData name="Jeanne von Wattenwyl" userId="115e170d-88ce-410d-8534-16647f9bceac" providerId="ADAL" clId="{62700363-9FBF-4671-AA47-7208C783095D}" dt="2024-04-25T10:16:22.704" v="1877" actId="2696"/>
        <pc:sldMkLst>
          <pc:docMk/>
          <pc:sldMk cId="3325641634" sldId="2397"/>
        </pc:sldMkLst>
        <pc:spChg chg="mod">
          <ac:chgData name="Jeanne von Wattenwyl" userId="115e170d-88ce-410d-8534-16647f9bceac" providerId="ADAL" clId="{62700363-9FBF-4671-AA47-7208C783095D}" dt="2024-04-22T15:47:39.192" v="1436" actId="1076"/>
          <ac:spMkLst>
            <pc:docMk/>
            <pc:sldMk cId="3325641634" sldId="2397"/>
            <ac:spMk id="2" creationId="{6C84E3E0-FD9B-AF7D-A098-1EEC1F53D4D0}"/>
          </ac:spMkLst>
        </pc:spChg>
        <pc:spChg chg="add del mod">
          <ac:chgData name="Jeanne von Wattenwyl" userId="115e170d-88ce-410d-8534-16647f9bceac" providerId="ADAL" clId="{62700363-9FBF-4671-AA47-7208C783095D}" dt="2024-04-22T12:59:21.169" v="169"/>
          <ac:spMkLst>
            <pc:docMk/>
            <pc:sldMk cId="3325641634" sldId="2397"/>
            <ac:spMk id="8" creationId="{6F2AD386-7E2E-22C1-0A9A-4F84B67134E6}"/>
          </ac:spMkLst>
        </pc:spChg>
        <pc:spChg chg="add del mod">
          <ac:chgData name="Jeanne von Wattenwyl" userId="115e170d-88ce-410d-8534-16647f9bceac" providerId="ADAL" clId="{62700363-9FBF-4671-AA47-7208C783095D}" dt="2024-04-22T13:02:55.806" v="194" actId="21"/>
          <ac:spMkLst>
            <pc:docMk/>
            <pc:sldMk cId="3325641634" sldId="2397"/>
            <ac:spMk id="12" creationId="{ADBD83B9-0F54-B07E-93E8-116E2C5BAB44}"/>
          </ac:spMkLst>
        </pc:spChg>
        <pc:graphicFrameChg chg="add del mod">
          <ac:chgData name="Jeanne von Wattenwyl" userId="115e170d-88ce-410d-8534-16647f9bceac" providerId="ADAL" clId="{62700363-9FBF-4671-AA47-7208C783095D}" dt="2024-04-25T10:15:13.184" v="1846" actId="1076"/>
          <ac:graphicFrameMkLst>
            <pc:docMk/>
            <pc:sldMk cId="3325641634" sldId="2397"/>
            <ac:graphicFrameMk id="9" creationId="{00000000-0008-0000-0000-000004000000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2:59:17.499" v="167" actId="478"/>
          <ac:graphicFrameMkLst>
            <pc:docMk/>
            <pc:sldMk cId="3325641634" sldId="2397"/>
            <ac:graphicFrameMk id="10" creationId="{5E7FC4A4-C899-35D7-2116-47AFD714C683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3.617" v="1878" actId="2696"/>
        <pc:sldMkLst>
          <pc:docMk/>
          <pc:sldMk cId="438432650" sldId="2398"/>
        </pc:sldMkLst>
        <pc:spChg chg="mod">
          <ac:chgData name="Jeanne von Wattenwyl" userId="115e170d-88ce-410d-8534-16647f9bceac" providerId="ADAL" clId="{62700363-9FBF-4671-AA47-7208C783095D}" dt="2024-04-22T14:52:44.410" v="834"/>
          <ac:spMkLst>
            <pc:docMk/>
            <pc:sldMk cId="438432650" sldId="2398"/>
            <ac:spMk id="2" creationId="{41FDD34E-A860-4643-9193-D4A8A51B006D}"/>
          </ac:spMkLst>
        </pc:spChg>
        <pc:spChg chg="del mod">
          <ac:chgData name="Jeanne von Wattenwyl" userId="115e170d-88ce-410d-8534-16647f9bceac" providerId="ADAL" clId="{62700363-9FBF-4671-AA47-7208C783095D}" dt="2024-04-22T14:53:06.870" v="836" actId="478"/>
          <ac:spMkLst>
            <pc:docMk/>
            <pc:sldMk cId="438432650" sldId="2398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8" creationId="{4E2FD0B8-EF75-438D-A156-D5E77594C990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1" creationId="{954E2600-A4B0-452F-9230-63FA898AC1D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2" creationId="{D4F75768-5512-461D-813E-486964432C55}"/>
          </ac:spMkLst>
        </pc:spChg>
        <pc:spChg chg="del mod">
          <ac:chgData name="Jeanne von Wattenwyl" userId="115e170d-88ce-410d-8534-16647f9bceac" providerId="ADAL" clId="{62700363-9FBF-4671-AA47-7208C783095D}" dt="2024-04-22T13:46:28.521" v="388" actId="478"/>
          <ac:spMkLst>
            <pc:docMk/>
            <pc:sldMk cId="438432650" sldId="2398"/>
            <ac:spMk id="13" creationId="{8815D2C3-47A9-4821-9B4D-7AA7B9937064}"/>
          </ac:spMkLst>
        </pc:spChg>
        <pc:spChg chg="del">
          <ac:chgData name="Jeanne von Wattenwyl" userId="115e170d-88ce-410d-8534-16647f9bceac" providerId="ADAL" clId="{62700363-9FBF-4671-AA47-7208C783095D}" dt="2024-04-22T13:46:23.640" v="386" actId="478"/>
          <ac:spMkLst>
            <pc:docMk/>
            <pc:sldMk cId="438432650" sldId="2398"/>
            <ac:spMk id="14" creationId="{DBDC322D-41BD-4522-8AED-AA7219015CC6}"/>
          </ac:spMkLst>
        </pc:spChg>
        <pc:spChg chg="add mod">
          <ac:chgData name="Jeanne von Wattenwyl" userId="115e170d-88ce-410d-8534-16647f9bceac" providerId="ADAL" clId="{62700363-9FBF-4671-AA47-7208C783095D}" dt="2024-04-22T14:39:05.689" v="781" actId="20577"/>
          <ac:spMkLst>
            <pc:docMk/>
            <pc:sldMk cId="438432650" sldId="2398"/>
            <ac:spMk id="18" creationId="{5F857DF0-9582-BC03-B60D-D7B2847AA5D7}"/>
          </ac:spMkLst>
        </pc:spChg>
        <pc:graphicFrameChg chg="add del mod">
          <ac:chgData name="Jeanne von Wattenwyl" userId="115e170d-88ce-410d-8534-16647f9bceac" providerId="ADAL" clId="{62700363-9FBF-4671-AA47-7208C783095D}" dt="2024-04-22T13:49:14.983" v="399" actId="478"/>
          <ac:graphicFrameMkLst>
            <pc:docMk/>
            <pc:sldMk cId="438432650" sldId="2398"/>
            <ac:graphicFrameMk id="5" creationId="{0F9BF672-7E65-2041-BD08-2FBC6B5A0F47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7:03.246" v="1092" actId="1076"/>
          <ac:graphicFrameMkLst>
            <pc:docMk/>
            <pc:sldMk cId="438432650" sldId="2398"/>
            <ac:graphicFrameMk id="9" creationId="{CCEBDCE4-B93F-F816-BDD0-0A757E08D4AD}"/>
          </ac:graphicFrameMkLst>
        </pc:graphicFrameChg>
        <pc:graphicFrameChg chg="del">
          <ac:chgData name="Jeanne von Wattenwyl" userId="115e170d-88ce-410d-8534-16647f9bceac" providerId="ADAL" clId="{62700363-9FBF-4671-AA47-7208C783095D}" dt="2024-04-22T13:46:16.785" v="385" actId="478"/>
          <ac:graphicFrameMkLst>
            <pc:docMk/>
            <pc:sldMk cId="438432650" sldId="2398"/>
            <ac:graphicFrameMk id="10" creationId="{563A8422-F74A-448C-B267-2B58470F5587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3:56.924" v="443"/>
          <ac:graphicFrameMkLst>
            <pc:docMk/>
            <pc:sldMk cId="438432650" sldId="2398"/>
            <ac:graphicFrameMk id="15" creationId="{27230D3C-389F-A3C6-3921-45ED0E9CDA65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3:56:28.715" v="472"/>
          <ac:graphicFrameMkLst>
            <pc:docMk/>
            <pc:sldMk cId="438432650" sldId="2398"/>
            <ac:graphicFrameMk id="16" creationId="{0D41DE1C-D083-DCA1-FB23-70FD5E3D83D9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3:56:58.340" v="475"/>
          <ac:graphicFrameMkLst>
            <pc:docMk/>
            <pc:sldMk cId="438432650" sldId="2398"/>
            <ac:graphicFrameMk id="17" creationId="{A32EB29A-37B0-3832-65D8-69C92D40EAEA}"/>
          </ac:graphicFrameMkLst>
        </pc:graphicFrameChg>
      </pc:sldChg>
      <pc:sldChg chg="addSp delSp modSp add del mod">
        <pc:chgData name="Jeanne von Wattenwyl" userId="115e170d-88ce-410d-8534-16647f9bceac" providerId="ADAL" clId="{62700363-9FBF-4671-AA47-7208C783095D}" dt="2024-04-25T10:16:38.353" v="1879" actId="2696"/>
        <pc:sldMkLst>
          <pc:docMk/>
          <pc:sldMk cId="738316388" sldId="2399"/>
        </pc:sldMkLst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3" creationId="{42122B0E-2375-45C8-871D-571F53F81C4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8" creationId="{16ADE958-BA67-4C7E-92F1-D7A7F540BDD1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1" creationId="{4A9474E2-1FFF-40A2-9D00-02DE0D162642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2" creationId="{7F00DF21-9181-4F63-9DC9-E75E0F297F4C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3" creationId="{9749C972-A550-4CFB-8F30-4350943B4D83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4" creationId="{508D0FC4-BC2A-45EB-AC7D-72D3DA068EE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5" creationId="{2AA4E362-128A-440C-91A2-1DB8D49323D5}"/>
          </ac:spMkLst>
        </pc:spChg>
        <pc:spChg chg="del">
          <ac:chgData name="Jeanne von Wattenwyl" userId="115e170d-88ce-410d-8534-16647f9bceac" providerId="ADAL" clId="{62700363-9FBF-4671-AA47-7208C783095D}" dt="2024-04-22T14:20:42.177" v="558" actId="478"/>
          <ac:spMkLst>
            <pc:docMk/>
            <pc:sldMk cId="738316388" sldId="2399"/>
            <ac:spMk id="16" creationId="{365FE6F8-3B8A-4118-817D-75FD931AEDF4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7" creationId="{F55AFB5D-7814-42FC-BEE8-A41679A0485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8" creationId="{50ADA19F-4707-4A3A-8A7C-F9F644F64079}"/>
          </ac:spMkLst>
        </pc:spChg>
        <pc:spChg chg="del">
          <ac:chgData name="Jeanne von Wattenwyl" userId="115e170d-88ce-410d-8534-16647f9bceac" providerId="ADAL" clId="{62700363-9FBF-4671-AA47-7208C783095D}" dt="2024-04-22T14:20:39.537" v="557" actId="478"/>
          <ac:spMkLst>
            <pc:docMk/>
            <pc:sldMk cId="738316388" sldId="2399"/>
            <ac:spMk id="19" creationId="{0C925589-819C-45BA-B45F-96B2965BA2D9}"/>
          </ac:spMkLst>
        </pc:spChg>
        <pc:spChg chg="del">
          <ac:chgData name="Jeanne von Wattenwyl" userId="115e170d-88ce-410d-8534-16647f9bceac" providerId="ADAL" clId="{62700363-9FBF-4671-AA47-7208C783095D}" dt="2024-04-22T14:20:43.726" v="559" actId="478"/>
          <ac:spMkLst>
            <pc:docMk/>
            <pc:sldMk cId="738316388" sldId="2399"/>
            <ac:spMk id="20" creationId="{08518DDE-833B-4214-BB68-FAD2DB4BE10D}"/>
          </ac:spMkLst>
        </pc:spChg>
        <pc:spChg chg="add del mod">
          <ac:chgData name="Jeanne von Wattenwyl" userId="115e170d-88ce-410d-8534-16647f9bceac" providerId="ADAL" clId="{62700363-9FBF-4671-AA47-7208C783095D}" dt="2024-04-22T14:20:45.540" v="561"/>
          <ac:spMkLst>
            <pc:docMk/>
            <pc:sldMk cId="738316388" sldId="2399"/>
            <ac:spMk id="21" creationId="{2BA39F1E-84B8-7B20-28CE-ECE4E10F4778}"/>
          </ac:spMkLst>
        </pc:spChg>
        <pc:spChg chg="add mod">
          <ac:chgData name="Jeanne von Wattenwyl" userId="115e170d-88ce-410d-8534-16647f9bceac" providerId="ADAL" clId="{62700363-9FBF-4671-AA47-7208C783095D}" dt="2024-04-22T14:30:41.882" v="732" actId="1076"/>
          <ac:spMkLst>
            <pc:docMk/>
            <pc:sldMk cId="738316388" sldId="2399"/>
            <ac:spMk id="24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0:52.049" v="737" actId="1076"/>
          <ac:spMkLst>
            <pc:docMk/>
            <pc:sldMk cId="738316388" sldId="2399"/>
            <ac:spMk id="25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4:06.920" v="759" actId="1076"/>
          <ac:spMkLst>
            <pc:docMk/>
            <pc:sldMk cId="738316388" sldId="2399"/>
            <ac:spMk id="26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1:45.849" v="747" actId="1076"/>
          <ac:spMkLst>
            <pc:docMk/>
            <pc:sldMk cId="738316388" sldId="2399"/>
            <ac:spMk id="27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7:26.467" v="764" actId="1076"/>
          <ac:spMkLst>
            <pc:docMk/>
            <pc:sldMk cId="738316388" sldId="2399"/>
            <ac:spMk id="28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29.379" v="752" actId="1076"/>
          <ac:spMkLst>
            <pc:docMk/>
            <pc:sldMk cId="738316388" sldId="2399"/>
            <ac:spMk id="29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2T14:32:07.283" v="750" actId="1076"/>
          <ac:spMkLst>
            <pc:docMk/>
            <pc:sldMk cId="738316388" sldId="2399"/>
            <ac:spMk id="30" creationId="{3DEC4225-6853-6D79-0759-68638FBFA6F1}"/>
          </ac:spMkLst>
        </pc:spChg>
        <pc:spChg chg="add mod">
          <ac:chgData name="Jeanne von Wattenwyl" userId="115e170d-88ce-410d-8534-16647f9bceac" providerId="ADAL" clId="{62700363-9FBF-4671-AA47-7208C783095D}" dt="2024-04-23T09:27:32.271" v="1674" actId="1076"/>
          <ac:spMkLst>
            <pc:docMk/>
            <pc:sldMk cId="738316388" sldId="2399"/>
            <ac:spMk id="31" creationId="{5036AF4F-2A17-5BAA-9AEE-359C4E854317}"/>
          </ac:spMkLst>
        </pc:spChg>
        <pc:spChg chg="add mod">
          <ac:chgData name="Jeanne von Wattenwyl" userId="115e170d-88ce-410d-8534-16647f9bceac" providerId="ADAL" clId="{62700363-9FBF-4671-AA47-7208C783095D}" dt="2024-04-23T09:27:08.296" v="1670" actId="404"/>
          <ac:spMkLst>
            <pc:docMk/>
            <pc:sldMk cId="738316388" sldId="2399"/>
            <ac:spMk id="32" creationId="{54776EBA-172C-86A8-ADDE-DA08DDB95209}"/>
          </ac:spMkLst>
        </pc:spChg>
        <pc:spChg chg="add mod">
          <ac:chgData name="Jeanne von Wattenwyl" userId="115e170d-88ce-410d-8534-16647f9bceac" providerId="ADAL" clId="{62700363-9FBF-4671-AA47-7208C783095D}" dt="2024-04-23T09:27:14.525" v="1672" actId="404"/>
          <ac:spMkLst>
            <pc:docMk/>
            <pc:sldMk cId="738316388" sldId="2399"/>
            <ac:spMk id="33" creationId="{60AE78CF-DC6A-31CF-BCF0-8D36FF575F1D}"/>
          </ac:spMkLst>
        </pc:spChg>
        <pc:graphicFrameChg chg="del">
          <ac:chgData name="Jeanne von Wattenwyl" userId="115e170d-88ce-410d-8534-16647f9bceac" providerId="ADAL" clId="{62700363-9FBF-4671-AA47-7208C783095D}" dt="2024-04-22T14:20:33.900" v="556" actId="478"/>
          <ac:graphicFrameMkLst>
            <pc:docMk/>
            <pc:sldMk cId="738316388" sldId="2399"/>
            <ac:graphicFrameMk id="9" creationId="{157C1AF0-622D-457C-8C0F-E4AF09141E01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37:46.362" v="770" actId="403"/>
          <ac:graphicFrameMkLst>
            <pc:docMk/>
            <pc:sldMk cId="738316388" sldId="2399"/>
            <ac:graphicFrameMk id="22" creationId="{6F0C52E6-C004-34D5-6237-7B48F255FAE6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4:50:09.599" v="808"/>
          <ac:graphicFrameMkLst>
            <pc:docMk/>
            <pc:sldMk cId="738316388" sldId="2399"/>
            <ac:graphicFrameMk id="23" creationId="{79B0A229-F28F-4FF8-9302-83DC213392EF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3:05:40.694" v="3051" actId="1076"/>
        <pc:sldMkLst>
          <pc:docMk/>
          <pc:sldMk cId="178496289" sldId="2400"/>
        </pc:sldMkLst>
        <pc:spChg chg="del">
          <ac:chgData name="Jeanne von Wattenwyl" userId="115e170d-88ce-410d-8534-16647f9bceac" providerId="ADAL" clId="{62700363-9FBF-4671-AA47-7208C783095D}" dt="2024-04-22T15:23:25.325" v="1079" actId="478"/>
          <ac:spMkLst>
            <pc:docMk/>
            <pc:sldMk cId="178496289" sldId="2400"/>
            <ac:spMk id="2" creationId="{9C8479F0-323F-C155-CFEA-3DD3A9E38071}"/>
          </ac:spMkLst>
        </pc:spChg>
        <pc:spChg chg="del">
          <ac:chgData name="Jeanne von Wattenwyl" userId="115e170d-88ce-410d-8534-16647f9bceac" providerId="ADAL" clId="{62700363-9FBF-4671-AA47-7208C783095D}" dt="2024-04-22T15:23:20.904" v="1077" actId="478"/>
          <ac:spMkLst>
            <pc:docMk/>
            <pc:sldMk cId="178496289" sldId="2400"/>
            <ac:spMk id="3" creationId="{1CBE378D-8425-8976-6592-7015607A45EB}"/>
          </ac:spMkLst>
        </pc:spChg>
        <pc:spChg chg="add del">
          <ac:chgData name="Jeanne von Wattenwyl" userId="115e170d-88ce-410d-8534-16647f9bceac" providerId="ADAL" clId="{62700363-9FBF-4671-AA47-7208C783095D}" dt="2024-04-22T15:26:03.267" v="1086" actId="478"/>
          <ac:spMkLst>
            <pc:docMk/>
            <pc:sldMk cId="178496289" sldId="2400"/>
            <ac:spMk id="5" creationId="{BBB4D2DD-3434-8600-665D-ED8615AAAC91}"/>
          </ac:spMkLst>
        </pc:spChg>
        <pc:spChg chg="mod">
          <ac:chgData name="Jeanne von Wattenwyl" userId="115e170d-88ce-410d-8534-16647f9bceac" providerId="ADAL" clId="{62700363-9FBF-4671-AA47-7208C783095D}" dt="2024-04-22T15:23:34.633" v="1080"/>
          <ac:spMkLst>
            <pc:docMk/>
            <pc:sldMk cId="178496289" sldId="2400"/>
            <ac:spMk id="7" creationId="{2F0C9640-4E06-5289-2FEB-21DBAECEB37A}"/>
          </ac:spMkLst>
        </pc:spChg>
        <pc:spChg chg="add mod">
          <ac:chgData name="Jeanne von Wattenwyl" userId="115e170d-88ce-410d-8534-16647f9bceac" providerId="ADAL" clId="{62700363-9FBF-4671-AA47-7208C783095D}" dt="2024-04-22T15:23:01.136" v="1076"/>
          <ac:spMkLst>
            <pc:docMk/>
            <pc:sldMk cId="178496289" sldId="2400"/>
            <ac:spMk id="8" creationId="{47A1047A-75EE-7E4D-FF5F-484ACEE5C3F9}"/>
          </ac:spMkLst>
        </pc:spChg>
        <pc:spChg chg="add del mod">
          <ac:chgData name="Jeanne von Wattenwyl" userId="115e170d-88ce-410d-8534-16647f9bceac" providerId="ADAL" clId="{62700363-9FBF-4671-AA47-7208C783095D}" dt="2024-04-22T15:23:23.140" v="1078" actId="478"/>
          <ac:spMkLst>
            <pc:docMk/>
            <pc:sldMk cId="178496289" sldId="2400"/>
            <ac:spMk id="9" creationId="{9D20D0A9-F0DB-81E3-3705-361C6F0CC4F4}"/>
          </ac:spMkLst>
        </pc:spChg>
        <pc:spChg chg="add mod">
          <ac:chgData name="Jeanne von Wattenwyl" userId="115e170d-88ce-410d-8534-16647f9bceac" providerId="ADAL" clId="{62700363-9FBF-4671-AA47-7208C783095D}" dt="2024-04-25T08:20:42.811" v="1830" actId="20577"/>
          <ac:spMkLst>
            <pc:docMk/>
            <pc:sldMk cId="178496289" sldId="2400"/>
            <ac:spMk id="10" creationId="{EF07ECFD-4603-32A4-5085-C955B8F89CB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14" creationId="{9978028F-DA52-A7A9-3D95-FC4B059FCEEF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1" creationId="{F59A3FAB-F46F-A005-47C1-71B57D404913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2" creationId="{E21ED85D-32C3-1A68-2D61-405263C28B6E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3" creationId="{44FCB5C2-7923-9F23-EE55-59B5F749B20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4" creationId="{8D91906C-74E7-78A4-8997-4BDFC94DFBD4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5" creationId="{456B946D-F193-85D3-2906-369728CEF21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26" creationId="{656BFA22-5539-2215-108F-A8319026F5F5}"/>
          </ac:spMkLst>
        </pc:spChg>
        <pc:spChg chg="mod">
          <ac:chgData name="Jeanne von Wattenwyl" userId="115e170d-88ce-410d-8534-16647f9bceac" providerId="ADAL" clId="{62700363-9FBF-4671-AA47-7208C783095D}" dt="2024-04-25T13:04:45.044" v="3044" actId="14100"/>
          <ac:spMkLst>
            <pc:docMk/>
            <pc:sldMk cId="178496289" sldId="2400"/>
            <ac:spMk id="33" creationId="{5CA27B2B-DEDE-A601-D0D4-ECEDEF42625E}"/>
          </ac:spMkLst>
        </pc:spChg>
        <pc:spChg chg="mod">
          <ac:chgData name="Jeanne von Wattenwyl" userId="115e170d-88ce-410d-8534-16647f9bceac" providerId="ADAL" clId="{62700363-9FBF-4671-AA47-7208C783095D}" dt="2024-04-25T13:05:07.949" v="3047" actId="1076"/>
          <ac:spMkLst>
            <pc:docMk/>
            <pc:sldMk cId="178496289" sldId="2400"/>
            <ac:spMk id="34" creationId="{9FFBDF31-3813-2315-0B2B-85B5ADF396D9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5" creationId="{E7D096FD-152A-5BD2-F1F2-891E71742678}"/>
          </ac:spMkLst>
        </pc:spChg>
        <pc:spChg chg="mod">
          <ac:chgData name="Jeanne von Wattenwyl" userId="115e170d-88ce-410d-8534-16647f9bceac" providerId="ADAL" clId="{62700363-9FBF-4671-AA47-7208C783095D}" dt="2024-04-25T13:04:38.728" v="3043" actId="1076"/>
          <ac:spMkLst>
            <pc:docMk/>
            <pc:sldMk cId="178496289" sldId="2400"/>
            <ac:spMk id="36" creationId="{9E541BB7-A100-61C1-3003-35DEA7060945}"/>
          </ac:spMkLst>
        </pc:spChg>
        <pc:spChg chg="mod">
          <ac:chgData name="Jeanne von Wattenwyl" userId="115e170d-88ce-410d-8534-16647f9bceac" providerId="ADAL" clId="{62700363-9FBF-4671-AA47-7208C783095D}" dt="2024-04-25T13:03:46.018" v="3040" actId="14100"/>
          <ac:spMkLst>
            <pc:docMk/>
            <pc:sldMk cId="178496289" sldId="2400"/>
            <ac:spMk id="37" creationId="{46CD255E-CF6E-219B-9803-05B7A6ECF0FB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39" creationId="{BE0E6A1B-D4E5-5549-4FC4-9C326BDEF31D}"/>
          </ac:spMkLst>
        </pc:spChg>
        <pc:spChg chg="mod">
          <ac:chgData name="Jeanne von Wattenwyl" userId="115e170d-88ce-410d-8534-16647f9bceac" providerId="ADAL" clId="{62700363-9FBF-4671-AA47-7208C783095D}" dt="2024-04-22T15:23:44.929" v="1081"/>
          <ac:spMkLst>
            <pc:docMk/>
            <pc:sldMk cId="178496289" sldId="2400"/>
            <ac:spMk id="40" creationId="{1D1BBB79-C33E-3E03-1D1E-BDCEDDC0F942}"/>
          </ac:spMkLst>
        </pc:spChg>
        <pc:spChg chg="mod">
          <ac:chgData name="Jeanne von Wattenwyl" userId="115e170d-88ce-410d-8534-16647f9bceac" providerId="ADAL" clId="{62700363-9FBF-4671-AA47-7208C783095D}" dt="2024-04-25T13:05:25.138" v="3050" actId="14100"/>
          <ac:spMkLst>
            <pc:docMk/>
            <pc:sldMk cId="178496289" sldId="2400"/>
            <ac:spMk id="41" creationId="{57F90F56-A351-E039-FFF5-DF9E5C377CF0}"/>
          </ac:spMkLst>
        </pc:spChg>
        <pc:spChg chg="mod">
          <ac:chgData name="Jeanne von Wattenwyl" userId="115e170d-88ce-410d-8534-16647f9bceac" providerId="ADAL" clId="{62700363-9FBF-4671-AA47-7208C783095D}" dt="2024-04-25T13:05:40.694" v="3051" actId="1076"/>
          <ac:spMkLst>
            <pc:docMk/>
            <pc:sldMk cId="178496289" sldId="2400"/>
            <ac:spMk id="42" creationId="{C925F813-6812-F93E-3220-FE35D4009981}"/>
          </ac:spMkLst>
        </pc:spChg>
        <pc:spChg chg="mod">
          <ac:chgData name="Jeanne von Wattenwyl" userId="115e170d-88ce-410d-8534-16647f9bceac" providerId="ADAL" clId="{62700363-9FBF-4671-AA47-7208C783095D}" dt="2024-04-25T13:03:52.402" v="3041" actId="14100"/>
          <ac:spMkLst>
            <pc:docMk/>
            <pc:sldMk cId="178496289" sldId="2400"/>
            <ac:spMk id="43" creationId="{B1FF3C80-8539-4D2C-1B2B-A85145EE0C29}"/>
          </ac:spMkLst>
        </pc:spChg>
        <pc:spChg chg="mod">
          <ac:chgData name="Jeanne von Wattenwyl" userId="115e170d-88ce-410d-8534-16647f9bceac" providerId="ADAL" clId="{62700363-9FBF-4671-AA47-7208C783095D}" dt="2024-04-25T13:04:21.140" v="3042" actId="1076"/>
          <ac:spMkLst>
            <pc:docMk/>
            <pc:sldMk cId="178496289" sldId="2400"/>
            <ac:spMk id="44" creationId="{DCEB08C4-23A5-F3FF-2B3A-8B9D4BD39D61}"/>
          </ac:spMkLst>
        </pc:spChg>
        <pc:spChg chg="mod">
          <ac:chgData name="Jeanne von Wattenwyl" userId="115e170d-88ce-410d-8534-16647f9bceac" providerId="ADAL" clId="{62700363-9FBF-4671-AA47-7208C783095D}" dt="2024-04-25T13:05:16.082" v="3048" actId="14100"/>
          <ac:spMkLst>
            <pc:docMk/>
            <pc:sldMk cId="178496289" sldId="2400"/>
            <ac:spMk id="45" creationId="{0D944D45-E6E4-C996-318F-2F0CE8FD09D9}"/>
          </ac:spMkLst>
        </pc:spChg>
        <pc:spChg chg="mod">
          <ac:chgData name="Jeanne von Wattenwyl" userId="115e170d-88ce-410d-8534-16647f9bceac" providerId="ADAL" clId="{62700363-9FBF-4671-AA47-7208C783095D}" dt="2024-04-25T13:05:18.186" v="3049" actId="1076"/>
          <ac:spMkLst>
            <pc:docMk/>
            <pc:sldMk cId="178496289" sldId="2400"/>
            <ac:spMk id="46" creationId="{412A02F8-0E81-1313-CBCC-9282BF653B7E}"/>
          </ac:spMkLst>
        </pc:spChg>
        <pc:spChg chg="add mod">
          <ac:chgData name="Jeanne von Wattenwyl" userId="115e170d-88ce-410d-8534-16647f9bceac" providerId="ADAL" clId="{62700363-9FBF-4671-AA47-7208C783095D}" dt="2024-04-22T15:26:00.591" v="1085" actId="1076"/>
          <ac:spMkLst>
            <pc:docMk/>
            <pc:sldMk cId="178496289" sldId="2400"/>
            <ac:spMk id="47" creationId="{78364AB6-F92E-AEAB-51EF-12831FBE31A6}"/>
          </ac:spMkLst>
        </pc:spChg>
        <pc:spChg chg="add mod ord">
          <ac:chgData name="Jeanne von Wattenwyl" userId="115e170d-88ce-410d-8534-16647f9bceac" providerId="ADAL" clId="{62700363-9FBF-4671-AA47-7208C783095D}" dt="2024-04-22T15:30:59.735" v="1119" actId="167"/>
          <ac:spMkLst>
            <pc:docMk/>
            <pc:sldMk cId="178496289" sldId="2400"/>
            <ac:spMk id="48" creationId="{7F0EDB90-413B-200C-0C99-75338CBBDF8E}"/>
          </ac:spMkLst>
        </pc:spChg>
        <pc:grpChg chg="add 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2" creationId="{30CD2400-94F0-1AED-CD42-99BBE6E58F7C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3" creationId="{C4CF6ACC-52DF-9C49-D0F1-61A6039954E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5" creationId="{E1590ECA-4042-F40F-F252-2B970A3D02B7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6" creationId="{B5F9A181-DF2A-55CA-964D-05D0D057D26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7" creationId="{673E2517-DF18-4713-EF14-DD7E66D68368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8" creationId="{46214162-D407-1DA1-7811-607D8648BA79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19" creationId="{6F414C11-DC24-EA56-1E27-D61C4F505F3F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20" creationId="{9CF885EE-3541-A36B-F1CD-D84738E89A85}"/>
          </ac:grpSpMkLst>
        </pc:grpChg>
        <pc:grpChg chg="mod">
          <ac:chgData name="Jeanne von Wattenwyl" userId="115e170d-88ce-410d-8534-16647f9bceac" providerId="ADAL" clId="{62700363-9FBF-4671-AA47-7208C783095D}" dt="2024-04-22T15:23:44.929" v="1081"/>
          <ac:grpSpMkLst>
            <pc:docMk/>
            <pc:sldMk cId="178496289" sldId="2400"/>
            <ac:grpSpMk id="38" creationId="{BC8950E4-F5C9-70BC-1E9A-0520F19AAA7F}"/>
          </ac:grpSpMkLst>
        </pc:grpChg>
        <pc:picChg chg="add mod">
          <ac:chgData name="Jeanne von Wattenwyl" userId="115e170d-88ce-410d-8534-16647f9bceac" providerId="ADAL" clId="{62700363-9FBF-4671-AA47-7208C783095D}" dt="2024-04-22T15:23:01.136" v="1076"/>
          <ac:picMkLst>
            <pc:docMk/>
            <pc:sldMk cId="178496289" sldId="2400"/>
            <ac:picMk id="11" creationId="{CDFA0220-40E2-F93F-4EC9-ED5D794A9C00}"/>
          </ac:picMkLst>
        </pc:pic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7" creationId="{BC384566-1295-D275-A4F6-37719AF2E266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8" creationId="{08D8AB56-1D02-EE0E-BFFC-B5590FAAE32D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29" creationId="{CC021E27-A7BA-9B11-36C0-393629A51870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0" creationId="{A433B579-F78B-CDA0-562F-51D531C1B2D7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1" creationId="{CC7BA483-DA9A-4555-7592-A7342446B8B4}"/>
          </ac:cxnSpMkLst>
        </pc:cxnChg>
        <pc:cxnChg chg="mod">
          <ac:chgData name="Jeanne von Wattenwyl" userId="115e170d-88ce-410d-8534-16647f9bceac" providerId="ADAL" clId="{62700363-9FBF-4671-AA47-7208C783095D}" dt="2024-04-22T15:23:44.929" v="1081"/>
          <ac:cxnSpMkLst>
            <pc:docMk/>
            <pc:sldMk cId="178496289" sldId="2400"/>
            <ac:cxnSpMk id="32" creationId="{EAA63753-89FF-D529-377E-BEB812095AF6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02T07:06:17.360" v="3282" actId="1076"/>
        <pc:sldMkLst>
          <pc:docMk/>
          <pc:sldMk cId="3983517759" sldId="2401"/>
        </pc:sldMkLst>
        <pc:spChg chg="del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2" creationId="{E3EAF95A-B89C-E6B8-7DEB-99395195CF3F}"/>
          </ac:spMkLst>
        </pc:spChg>
        <pc:spChg chg="del">
          <ac:chgData name="Jeanne von Wattenwyl" userId="115e170d-88ce-410d-8534-16647f9bceac" providerId="ADAL" clId="{62700363-9FBF-4671-AA47-7208C783095D}" dt="2024-04-22T15:52:14.837" v="1460" actId="478"/>
          <ac:spMkLst>
            <pc:docMk/>
            <pc:sldMk cId="3983517759" sldId="2401"/>
            <ac:spMk id="4" creationId="{CE5D2843-8DD9-09F0-C84C-385538790651}"/>
          </ac:spMkLst>
        </pc:spChg>
        <pc:spChg chg="del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6" creationId="{A873F53F-0602-BA4F-A52C-4EE3EFE98D35}"/>
          </ac:spMkLst>
        </pc:spChg>
        <pc:spChg chg="add del mod">
          <ac:chgData name="Jeanne von Wattenwyl" userId="115e170d-88ce-410d-8534-16647f9bceac" providerId="ADAL" clId="{62700363-9FBF-4671-AA47-7208C783095D}" dt="2024-04-22T15:26:55.737" v="1090"/>
          <ac:spMkLst>
            <pc:docMk/>
            <pc:sldMk cId="3983517759" sldId="2401"/>
            <ac:spMk id="7" creationId="{3317B5DA-F026-93D1-FA16-CFBD70063F72}"/>
          </ac:spMkLst>
        </pc:spChg>
        <pc:spChg chg="add mod">
          <ac:chgData name="Jeanne von Wattenwyl" userId="115e170d-88ce-410d-8534-16647f9bceac" providerId="ADAL" clId="{62700363-9FBF-4671-AA47-7208C783095D}" dt="2024-04-22T15:27:32.094" v="1095"/>
          <ac:spMkLst>
            <pc:docMk/>
            <pc:sldMk cId="3983517759" sldId="2401"/>
            <ac:spMk id="9" creationId="{571F5CAB-6015-B7F3-7BD5-9A3B6EA127FE}"/>
          </ac:spMkLst>
        </pc:spChg>
        <pc:spChg chg="add mod">
          <ac:chgData name="Jeanne von Wattenwyl" userId="115e170d-88ce-410d-8534-16647f9bceac" providerId="ADAL" clId="{62700363-9FBF-4671-AA47-7208C783095D}" dt="2024-04-22T15:27:38.982" v="1096"/>
          <ac:spMkLst>
            <pc:docMk/>
            <pc:sldMk cId="3983517759" sldId="2401"/>
            <ac:spMk id="10" creationId="{A11DD9F2-1B03-D21B-21ED-669266B4180B}"/>
          </ac:spMkLst>
        </pc:spChg>
        <pc:spChg chg="add mod">
          <ac:chgData name="Jeanne von Wattenwyl" userId="115e170d-88ce-410d-8534-16647f9bceac" providerId="ADAL" clId="{62700363-9FBF-4671-AA47-7208C783095D}" dt="2024-04-22T15:27:47.033" v="1097"/>
          <ac:spMkLst>
            <pc:docMk/>
            <pc:sldMk cId="3983517759" sldId="2401"/>
            <ac:spMk id="11" creationId="{55CB2A94-DBF5-7FA0-2CD8-17DABA57C69B}"/>
          </ac:spMkLst>
        </pc:spChg>
        <pc:graphicFrameChg chg="add mod">
          <ac:chgData name="Jeanne von Wattenwyl" userId="115e170d-88ce-410d-8534-16647f9bceac" providerId="ADAL" clId="{62700363-9FBF-4671-AA47-7208C783095D}" dt="2024-04-25T08:07:48.571" v="1779" actId="1076"/>
          <ac:graphicFrameMkLst>
            <pc:docMk/>
            <pc:sldMk cId="3983517759" sldId="2401"/>
            <ac:graphicFrameMk id="8" creationId="{4DB76C5F-F35C-52B3-02A0-3D6A72CA61AC}"/>
          </ac:graphicFrameMkLst>
        </pc:graphicFrameChg>
        <pc:picChg chg="add mod">
          <ac:chgData name="Jeanne von Wattenwyl" userId="115e170d-88ce-410d-8534-16647f9bceac" providerId="ADAL" clId="{62700363-9FBF-4671-AA47-7208C783095D}" dt="2024-05-02T07:06:17.360" v="3282" actId="1076"/>
          <ac:picMkLst>
            <pc:docMk/>
            <pc:sldMk cId="3983517759" sldId="2401"/>
            <ac:picMk id="4" creationId="{A4934A41-0EB5-93CC-BDE0-E9435876283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09:31:46.928" v="4165" actId="166"/>
        <pc:sldMkLst>
          <pc:docMk/>
          <pc:sldMk cId="821540642" sldId="2402"/>
        </pc:sldMkLst>
        <pc:spChg chg="del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2" creationId="{A815E0D5-BE81-474D-01FC-7EF9B18E6DB7}"/>
          </ac:spMkLst>
        </pc:spChg>
        <pc:spChg chg="del">
          <ac:chgData name="Jeanne von Wattenwyl" userId="115e170d-88ce-410d-8534-16647f9bceac" providerId="ADAL" clId="{62700363-9FBF-4671-AA47-7208C783095D}" dt="2024-04-22T15:29:13.471" v="1114" actId="478"/>
          <ac:spMkLst>
            <pc:docMk/>
            <pc:sldMk cId="821540642" sldId="2402"/>
            <ac:spMk id="4" creationId="{A3598200-A5CD-9360-6C5A-4502A5C8FF5B}"/>
          </ac:spMkLst>
        </pc:spChg>
        <pc:spChg chg="del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6" creationId="{B4F4FAC9-9CDF-D565-DFD8-05F56CF6CACA}"/>
          </ac:spMkLst>
        </pc:spChg>
        <pc:spChg chg="add mod">
          <ac:chgData name="Jeanne von Wattenwyl" userId="115e170d-88ce-410d-8534-16647f9bceac" providerId="ADAL" clId="{62700363-9FBF-4671-AA47-7208C783095D}" dt="2024-04-22T15:28:02.497" v="1099"/>
          <ac:spMkLst>
            <pc:docMk/>
            <pc:sldMk cId="821540642" sldId="2402"/>
            <ac:spMk id="7" creationId="{8A29980D-C75E-201B-9FE6-6940B1192BB7}"/>
          </ac:spMkLst>
        </pc:spChg>
        <pc:spChg chg="add mod">
          <ac:chgData name="Jeanne von Wattenwyl" userId="115e170d-88ce-410d-8534-16647f9bceac" providerId="ADAL" clId="{62700363-9FBF-4671-AA47-7208C783095D}" dt="2024-04-22T15:28:08.601" v="1100"/>
          <ac:spMkLst>
            <pc:docMk/>
            <pc:sldMk cId="821540642" sldId="2402"/>
            <ac:spMk id="8" creationId="{D5286E93-1C86-CEFE-08A2-FC08565A3185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2" creationId="{031F78C9-3561-553C-0331-2068E26FCEA4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3" creationId="{AAFC972A-BB49-89EE-7407-5E987914040E}"/>
          </ac:spMkLst>
        </pc:spChg>
        <pc:spChg chg="add mod">
          <ac:chgData name="Jeanne von Wattenwyl" userId="115e170d-88ce-410d-8534-16647f9bceac" providerId="ADAL" clId="{62700363-9FBF-4671-AA47-7208C783095D}" dt="2024-04-22T15:28:48.487" v="1109"/>
          <ac:spMkLst>
            <pc:docMk/>
            <pc:sldMk cId="821540642" sldId="2402"/>
            <ac:spMk id="14" creationId="{3315AE6E-ED6A-A50D-7E59-DAF3A9A93FA1}"/>
          </ac:spMkLst>
        </pc:spChg>
        <pc:spChg chg="add mod ord">
          <ac:chgData name="Jeanne von Wattenwyl" userId="115e170d-88ce-410d-8534-16647f9bceac" providerId="ADAL" clId="{62700363-9FBF-4671-AA47-7208C783095D}" dt="2024-05-14T09:31:46.928" v="4165" actId="166"/>
          <ac:spMkLst>
            <pc:docMk/>
            <pc:sldMk cId="821540642" sldId="2402"/>
            <ac:spMk id="16" creationId="{5A475A23-4574-2D68-4BEE-1B324CA4D7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7" creationId="{49F17501-D428-24D1-5F4C-B30D875DBD59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8" creationId="{15725E21-1B7B-7B04-2E86-5F86A97F5B5A}"/>
          </ac:spMkLst>
        </pc:spChg>
        <pc:spChg chg="add mod">
          <ac:chgData name="Jeanne von Wattenwyl" userId="115e170d-88ce-410d-8534-16647f9bceac" providerId="ADAL" clId="{62700363-9FBF-4671-AA47-7208C783095D}" dt="2024-04-22T15:29:00.733" v="1112"/>
          <ac:spMkLst>
            <pc:docMk/>
            <pc:sldMk cId="821540642" sldId="2402"/>
            <ac:spMk id="19" creationId="{85369FBC-1505-8378-7522-59B5B7063648}"/>
          </ac:spMkLst>
        </pc:spChg>
        <pc:spChg chg="add mod">
          <ac:chgData name="Jeanne von Wattenwyl" userId="115e170d-88ce-410d-8534-16647f9bceac" providerId="ADAL" clId="{62700363-9FBF-4671-AA47-7208C783095D}" dt="2024-04-23T09:28:09.992" v="1680" actId="1076"/>
          <ac:spMkLst>
            <pc:docMk/>
            <pc:sldMk cId="821540642" sldId="2402"/>
            <ac:spMk id="20" creationId="{25C26066-0775-7349-9037-DB80CE43FD4E}"/>
          </ac:spMkLst>
        </pc:spChg>
        <pc:spChg chg="add mod">
          <ac:chgData name="Jeanne von Wattenwyl" userId="115e170d-88ce-410d-8534-16647f9bceac" providerId="ADAL" clId="{62700363-9FBF-4671-AA47-7208C783095D}" dt="2024-04-23T09:27:46.596" v="1675" actId="404"/>
          <ac:spMkLst>
            <pc:docMk/>
            <pc:sldMk cId="821540642" sldId="2402"/>
            <ac:spMk id="21" creationId="{884750DB-4E31-AD52-3C7D-0BC3A40DB249}"/>
          </ac:spMkLst>
        </pc:spChg>
        <pc:spChg chg="add mod">
          <ac:chgData name="Jeanne von Wattenwyl" userId="115e170d-88ce-410d-8534-16647f9bceac" providerId="ADAL" clId="{62700363-9FBF-4671-AA47-7208C783095D}" dt="2024-04-23T09:27:53.155" v="1677" actId="404"/>
          <ac:spMkLst>
            <pc:docMk/>
            <pc:sldMk cId="821540642" sldId="2402"/>
            <ac:spMk id="22" creationId="{F7931484-8597-41E4-33C4-90578E4F996B}"/>
          </ac:spMkLst>
        </pc:spChg>
        <pc:graphicFrameChg chg="add del mod">
          <ac:chgData name="Jeanne von Wattenwyl" userId="115e170d-88ce-410d-8534-16647f9bceac" providerId="ADAL" clId="{62700363-9FBF-4671-AA47-7208C783095D}" dt="2024-04-22T15:28:31.556" v="1106"/>
          <ac:graphicFrameMkLst>
            <pc:docMk/>
            <pc:sldMk cId="821540642" sldId="2402"/>
            <ac:graphicFrameMk id="9" creationId="{48833FB1-B919-2C59-1706-9EC38A691EB4}"/>
          </ac:graphicFrameMkLst>
        </pc:graphicFrameChg>
        <pc:graphicFrameChg chg="add del mod">
          <ac:chgData name="Jeanne von Wattenwyl" userId="115e170d-88ce-410d-8534-16647f9bceac" providerId="ADAL" clId="{62700363-9FBF-4671-AA47-7208C783095D}" dt="2024-04-22T15:28:30.541" v="1105"/>
          <ac:graphicFrameMkLst>
            <pc:docMk/>
            <pc:sldMk cId="821540642" sldId="2402"/>
            <ac:graphicFrameMk id="10" creationId="{4DDE145A-D7F7-E59C-2B4C-000A9AB6E329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39.189" v="1108"/>
          <ac:graphicFrameMkLst>
            <pc:docMk/>
            <pc:sldMk cId="821540642" sldId="2402"/>
            <ac:graphicFrameMk id="11" creationId="{45E312B7-2BCB-FF46-9457-CC749EC5C8ED}"/>
          </ac:graphicFrameMkLst>
        </pc:graphicFrameChg>
        <pc:graphicFrameChg chg="add mod">
          <ac:chgData name="Jeanne von Wattenwyl" userId="115e170d-88ce-410d-8534-16647f9bceac" providerId="ADAL" clId="{62700363-9FBF-4671-AA47-7208C783095D}" dt="2024-04-22T15:28:53.694" v="1111"/>
          <ac:graphicFrameMkLst>
            <pc:docMk/>
            <pc:sldMk cId="821540642" sldId="2402"/>
            <ac:graphicFrameMk id="15" creationId="{6DA778B5-01DD-F538-1D1A-305EF22B0646}"/>
          </ac:graphicFrameMkLst>
        </pc:graphicFrameChg>
      </pc:sldChg>
      <pc:sldChg chg="addSp delSp modSp new mod">
        <pc:chgData name="Jeanne von Wattenwyl" userId="115e170d-88ce-410d-8534-16647f9bceac" providerId="ADAL" clId="{62700363-9FBF-4671-AA47-7208C783095D}" dt="2024-04-25T10:16:08.844" v="1876" actId="1076"/>
        <pc:sldMkLst>
          <pc:docMk/>
          <pc:sldMk cId="2428002493" sldId="2403"/>
        </pc:sldMkLst>
        <pc:spChg chg="mod">
          <ac:chgData name="Jeanne von Wattenwyl" userId="115e170d-88ce-410d-8534-16647f9bceac" providerId="ADAL" clId="{62700363-9FBF-4671-AA47-7208C783095D}" dt="2024-04-22T15:47:53.018" v="1441" actId="14100"/>
          <ac:spMkLst>
            <pc:docMk/>
            <pc:sldMk cId="2428002493" sldId="2403"/>
            <ac:spMk id="2" creationId="{188FAD82-ECE6-5E6D-1046-428D52C68F4B}"/>
          </ac:spMkLst>
        </pc:spChg>
        <pc:spChg chg="add mod">
          <ac:chgData name="Jeanne von Wattenwyl" userId="115e170d-88ce-410d-8534-16647f9bceac" providerId="ADAL" clId="{62700363-9FBF-4671-AA47-7208C783095D}" dt="2024-04-25T10:16:08.844" v="1876" actId="1076"/>
          <ac:spMkLst>
            <pc:docMk/>
            <pc:sldMk cId="2428002493" sldId="2403"/>
            <ac:spMk id="4" creationId="{C6B0B562-9CE7-F239-E572-11C088AB9DB1}"/>
          </ac:spMkLst>
        </pc:spChg>
        <pc:spChg chg="del">
          <ac:chgData name="Jeanne von Wattenwyl" userId="115e170d-88ce-410d-8534-16647f9bceac" providerId="ADAL" clId="{62700363-9FBF-4671-AA47-7208C783095D}" dt="2024-04-25T07:54:17.472" v="1774" actId="478"/>
          <ac:spMkLst>
            <pc:docMk/>
            <pc:sldMk cId="2428002493" sldId="2403"/>
            <ac:spMk id="4" creationId="{CBA8F8AB-F39D-39DF-E9EF-38A4D0E4D7D4}"/>
          </ac:spMkLst>
        </pc:spChg>
        <pc:spChg chg="mod">
          <ac:chgData name="Jeanne von Wattenwyl" userId="115e170d-88ce-410d-8534-16647f9bceac" providerId="ADAL" clId="{62700363-9FBF-4671-AA47-7208C783095D}" dt="2024-04-22T15:47:47.480" v="1439" actId="20577"/>
          <ac:spMkLst>
            <pc:docMk/>
            <pc:sldMk cId="2428002493" sldId="2403"/>
            <ac:spMk id="6" creationId="{785EE608-115C-3452-CE08-1B0BA630C050}"/>
          </ac:spMkLst>
        </pc:spChg>
        <pc:graphicFrameChg chg="add mod">
          <ac:chgData name="Jeanne von Wattenwyl" userId="115e170d-88ce-410d-8534-16647f9bceac" providerId="ADAL" clId="{62700363-9FBF-4671-AA47-7208C783095D}" dt="2024-04-25T10:15:58.461" v="1874" actId="1076"/>
          <ac:graphicFrameMkLst>
            <pc:docMk/>
            <pc:sldMk cId="2428002493" sldId="2403"/>
            <ac:graphicFrameMk id="7" creationId="{F774AFA3-CD33-9780-7950-3A009DAF41B9}"/>
          </ac:graphicFrameMkLst>
        </pc:graphicFrameChg>
      </pc:sldChg>
      <pc:sldChg chg="addSp delSp modSp add mod">
        <pc:chgData name="Jeanne von Wattenwyl" userId="115e170d-88ce-410d-8534-16647f9bceac" providerId="ADAL" clId="{62700363-9FBF-4671-AA47-7208C783095D}" dt="2024-05-13T15:09:20.639" v="3925" actId="20577"/>
        <pc:sldMkLst>
          <pc:docMk/>
          <pc:sldMk cId="1439816980" sldId="2404"/>
        </pc:sldMkLst>
        <pc:spChg chg="mod">
          <ac:chgData name="Jeanne von Wattenwyl" userId="115e170d-88ce-410d-8534-16647f9bceac" providerId="ADAL" clId="{62700363-9FBF-4671-AA47-7208C783095D}" dt="2024-05-13T15:09:20.639" v="3925" actId="20577"/>
          <ac:spMkLst>
            <pc:docMk/>
            <pc:sldMk cId="1439816980" sldId="2404"/>
            <ac:spMk id="7" creationId="{FFFE03AF-EA05-AD2B-99C3-95E631D4EA86}"/>
          </ac:spMkLst>
        </pc:spChg>
        <pc:grpChg chg="del">
          <ac:chgData name="Jeanne von Wattenwyl" userId="115e170d-88ce-410d-8534-16647f9bceac" providerId="ADAL" clId="{62700363-9FBF-4671-AA47-7208C783095D}" dt="2024-04-23T07:44:28.853" v="1510" actId="478"/>
          <ac:grpSpMkLst>
            <pc:docMk/>
            <pc:sldMk cId="1439816980" sldId="2404"/>
            <ac:grpSpMk id="20" creationId="{2C3DF755-4D5D-188D-4BA8-15B33C1F1720}"/>
          </ac:grpSpMkLst>
        </pc:grpChg>
        <pc:picChg chg="del">
          <ac:chgData name="Jeanne von Wattenwyl" userId="115e170d-88ce-410d-8534-16647f9bceac" providerId="ADAL" clId="{62700363-9FBF-4671-AA47-7208C783095D}" dt="2024-04-23T07:44:28.221" v="1509" actId="478"/>
          <ac:picMkLst>
            <pc:docMk/>
            <pc:sldMk cId="1439816980" sldId="2404"/>
            <ac:picMk id="8" creationId="{F0B680C2-DD6F-5806-C7E9-FF05A734E12C}"/>
          </ac:picMkLst>
        </pc:picChg>
        <pc:picChg chg="add mod ord">
          <ac:chgData name="Jeanne von Wattenwyl" userId="115e170d-88ce-410d-8534-16647f9bceac" providerId="ADAL" clId="{62700363-9FBF-4671-AA47-7208C783095D}" dt="2024-04-23T07:49:21.217" v="1549" actId="1076"/>
          <ac:picMkLst>
            <pc:docMk/>
            <pc:sldMk cId="1439816980" sldId="2404"/>
            <ac:picMk id="9" creationId="{5F9851A3-C7FD-C054-B867-7B8EF26BEE74}"/>
          </ac:picMkLst>
        </pc:picChg>
        <pc:picChg chg="add mod modCrop">
          <ac:chgData name="Jeanne von Wattenwyl" userId="115e170d-88ce-410d-8534-16647f9bceac" providerId="ADAL" clId="{62700363-9FBF-4671-AA47-7208C783095D}" dt="2024-04-23T07:48:07.381" v="1543" actId="1076"/>
          <ac:picMkLst>
            <pc:docMk/>
            <pc:sldMk cId="1439816980" sldId="2404"/>
            <ac:picMk id="11" creationId="{F39AA164-9F5C-C473-F162-8724F340EE7B}"/>
          </ac:picMkLst>
        </pc:picChg>
        <pc:picChg chg="del">
          <ac:chgData name="Jeanne von Wattenwyl" userId="115e170d-88ce-410d-8534-16647f9bceac" providerId="ADAL" clId="{62700363-9FBF-4671-AA47-7208C783095D}" dt="2024-04-23T07:44:31.438" v="1512" actId="478"/>
          <ac:picMkLst>
            <pc:docMk/>
            <pc:sldMk cId="1439816980" sldId="2404"/>
            <ac:picMk id="25" creationId="{C416B4C9-FF71-6F6F-02D9-C86A2B15CE95}"/>
          </ac:picMkLst>
        </pc:picChg>
      </pc:sldChg>
      <pc:sldChg chg="addSp delSp modSp new del mod">
        <pc:chgData name="Jeanne von Wattenwyl" userId="115e170d-88ce-410d-8534-16647f9bceac" providerId="ADAL" clId="{62700363-9FBF-4671-AA47-7208C783095D}" dt="2024-04-25T14:31:58.854" v="3279" actId="2696"/>
        <pc:sldMkLst>
          <pc:docMk/>
          <pc:sldMk cId="1941624290" sldId="2405"/>
        </pc:sldMkLst>
        <pc:spChg chg="mod">
          <ac:chgData name="Jeanne von Wattenwyl" userId="115e170d-88ce-410d-8534-16647f9bceac" providerId="ADAL" clId="{62700363-9FBF-4671-AA47-7208C783095D}" dt="2024-04-23T07:48:54.163" v="1546"/>
          <ac:spMkLst>
            <pc:docMk/>
            <pc:sldMk cId="1941624290" sldId="2405"/>
            <ac:spMk id="2" creationId="{0A3FADB8-2A03-7566-DBE1-B9A6F936F89E}"/>
          </ac:spMkLst>
        </pc:spChg>
        <pc:spChg chg="del">
          <ac:chgData name="Jeanne von Wattenwyl" userId="115e170d-88ce-410d-8534-16647f9bceac" providerId="ADAL" clId="{62700363-9FBF-4671-AA47-7208C783095D}" dt="2024-04-23T07:51:02.090" v="1557" actId="478"/>
          <ac:spMkLst>
            <pc:docMk/>
            <pc:sldMk cId="1941624290" sldId="2405"/>
            <ac:spMk id="4" creationId="{3222D526-CD4E-E44A-51DD-94F42D4BAD49}"/>
          </ac:spMkLst>
        </pc:spChg>
        <pc:spChg chg="mod">
          <ac:chgData name="Jeanne von Wattenwyl" userId="115e170d-88ce-410d-8534-16647f9bceac" providerId="ADAL" clId="{62700363-9FBF-4671-AA47-7208C783095D}" dt="2024-04-23T07:48:46.847" v="1545"/>
          <ac:spMkLst>
            <pc:docMk/>
            <pc:sldMk cId="1941624290" sldId="2405"/>
            <ac:spMk id="6" creationId="{83A45423-6A62-2A75-7443-B95AB605A3B3}"/>
          </ac:spMkLst>
        </pc:spChg>
        <pc:spChg chg="add mod">
          <ac:chgData name="Jeanne von Wattenwyl" userId="115e170d-88ce-410d-8534-16647f9bceac" providerId="ADAL" clId="{62700363-9FBF-4671-AA47-7208C783095D}" dt="2024-04-23T07:49:00.221" v="1547"/>
          <ac:spMkLst>
            <pc:docMk/>
            <pc:sldMk cId="1941624290" sldId="2405"/>
            <ac:spMk id="7" creationId="{B8B0DE04-1AE8-4617-C179-9DEB9E5D1E55}"/>
          </ac:spMkLst>
        </pc:spChg>
        <pc:picChg chg="add mod">
          <ac:chgData name="Jeanne von Wattenwyl" userId="115e170d-88ce-410d-8534-16647f9bceac" providerId="ADAL" clId="{62700363-9FBF-4671-AA47-7208C783095D}" dt="2024-04-23T07:49:37.991" v="1551" actId="1076"/>
          <ac:picMkLst>
            <pc:docMk/>
            <pc:sldMk cId="1941624290" sldId="2405"/>
            <ac:picMk id="8" creationId="{A706AF5C-4602-8CCB-19F9-71FCAC4F9E90}"/>
          </ac:picMkLst>
        </pc:picChg>
        <pc:picChg chg="add mod">
          <ac:chgData name="Jeanne von Wattenwyl" userId="115e170d-88ce-410d-8534-16647f9bceac" providerId="ADAL" clId="{62700363-9FBF-4671-AA47-7208C783095D}" dt="2024-04-23T07:50:51.891" v="1556" actId="1076"/>
          <ac:picMkLst>
            <pc:docMk/>
            <pc:sldMk cId="1941624290" sldId="2405"/>
            <ac:picMk id="9" creationId="{148F99C2-538B-ED89-CA74-2BAD4D830892}"/>
          </ac:picMkLst>
        </pc:picChg>
      </pc:sldChg>
      <pc:sldChg chg="add del">
        <pc:chgData name="Jeanne von Wattenwyl" userId="115e170d-88ce-410d-8534-16647f9bceac" providerId="ADAL" clId="{62700363-9FBF-4671-AA47-7208C783095D}" dt="2024-04-23T09:28:25.091" v="1682" actId="2696"/>
        <pc:sldMkLst>
          <pc:docMk/>
          <pc:sldMk cId="1560539509" sldId="2406"/>
        </pc:sldMkLst>
      </pc:sldChg>
      <pc:sldChg chg="addSp delSp modSp new mod ord">
        <pc:chgData name="Jeanne von Wattenwyl" userId="115e170d-88ce-410d-8534-16647f9bceac" providerId="ADAL" clId="{62700363-9FBF-4671-AA47-7208C783095D}" dt="2024-04-25T08:10:51.256" v="1826" actId="20577"/>
        <pc:sldMkLst>
          <pc:docMk/>
          <pc:sldMk cId="2018966820" sldId="2406"/>
        </pc:sldMkLst>
        <pc:spChg chg="mod">
          <ac:chgData name="Jeanne von Wattenwyl" userId="115e170d-88ce-410d-8534-16647f9bceac" providerId="ADAL" clId="{62700363-9FBF-4671-AA47-7208C783095D}" dt="2024-04-23T09:28:47.913" v="1690"/>
          <ac:spMkLst>
            <pc:docMk/>
            <pc:sldMk cId="2018966820" sldId="2406"/>
            <ac:spMk id="2" creationId="{9294EDE9-62F7-969B-134C-51A42A996FC4}"/>
          </ac:spMkLst>
        </pc:spChg>
        <pc:spChg chg="del">
          <ac:chgData name="Jeanne von Wattenwyl" userId="115e170d-88ce-410d-8534-16647f9bceac" providerId="ADAL" clId="{62700363-9FBF-4671-AA47-7208C783095D}" dt="2024-04-23T09:29:03.855" v="1692" actId="478"/>
          <ac:spMkLst>
            <pc:docMk/>
            <pc:sldMk cId="2018966820" sldId="2406"/>
            <ac:spMk id="4" creationId="{E0F9B9EC-3974-A80A-85F7-A88CAAA1636A}"/>
          </ac:spMkLst>
        </pc:spChg>
        <pc:spChg chg="mod">
          <ac:chgData name="Jeanne von Wattenwyl" userId="115e170d-88ce-410d-8534-16647f9bceac" providerId="ADAL" clId="{62700363-9FBF-4671-AA47-7208C783095D}" dt="2024-04-23T09:28:46.540" v="1689" actId="20577"/>
          <ac:spMkLst>
            <pc:docMk/>
            <pc:sldMk cId="2018966820" sldId="2406"/>
            <ac:spMk id="6" creationId="{17D73681-6F62-DF25-830C-6C75279D2EB3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8" creationId="{D5B2F300-B0E6-EE97-50D9-7ECD6EF069D6}"/>
          </ac:spMkLst>
        </pc:spChg>
        <pc:spChg chg="mod">
          <ac:chgData name="Jeanne von Wattenwyl" userId="115e170d-88ce-410d-8534-16647f9bceac" providerId="ADAL" clId="{62700363-9FBF-4671-AA47-7208C783095D}" dt="2024-04-25T08:10:51.256" v="1826" actId="20577"/>
          <ac:spMkLst>
            <pc:docMk/>
            <pc:sldMk cId="2018966820" sldId="2406"/>
            <ac:spMk id="9" creationId="{501F5B06-635E-0BE7-AE8E-4A72D4883BD2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0" creationId="{0A5D651F-8D24-BDC6-A0DC-C8F8A89A72CC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1" creationId="{1232B396-C818-8B4B-1C36-DE3E6FBFAE74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2" creationId="{90A75629-BB34-AD55-41CD-B4878263B72A}"/>
          </ac:spMkLst>
        </pc:spChg>
        <pc:spChg chg="add del mod">
          <ac:chgData name="Jeanne von Wattenwyl" userId="115e170d-88ce-410d-8534-16647f9bceac" providerId="ADAL" clId="{62700363-9FBF-4671-AA47-7208C783095D}" dt="2024-04-25T08:10:47.983" v="1819" actId="478"/>
          <ac:spMkLst>
            <pc:docMk/>
            <pc:sldMk cId="2018966820" sldId="2406"/>
            <ac:spMk id="13" creationId="{D135EF9B-C0AD-3EC2-96D8-AA3DD3BC4CFF}"/>
          </ac:spMkLst>
        </pc:spChg>
        <pc:spChg chg="mod">
          <ac:chgData name="Jeanne von Wattenwyl" userId="115e170d-88ce-410d-8534-16647f9bceac" providerId="ADAL" clId="{62700363-9FBF-4671-AA47-7208C783095D}" dt="2024-04-23T09:28:59.700" v="1691"/>
          <ac:spMkLst>
            <pc:docMk/>
            <pc:sldMk cId="2018966820" sldId="2406"/>
            <ac:spMk id="14" creationId="{A4D122F1-BDB5-C0A3-F150-9751CD0A0A56}"/>
          </ac:spMkLst>
        </pc:spChg>
        <pc:grpChg chg="add mod">
          <ac:chgData name="Jeanne von Wattenwyl" userId="115e170d-88ce-410d-8534-16647f9bceac" providerId="ADAL" clId="{62700363-9FBF-4671-AA47-7208C783095D}" dt="2024-04-23T09:28:59.700" v="1691"/>
          <ac:grpSpMkLst>
            <pc:docMk/>
            <pc:sldMk cId="2018966820" sldId="2406"/>
            <ac:grpSpMk id="7" creationId="{F4989C7E-B6BC-D0E0-044A-1411A3CFACD5}"/>
          </ac:grpSpMkLst>
        </pc:grpChg>
      </pc:sldChg>
      <pc:sldChg chg="addSp delSp modSp new del mod">
        <pc:chgData name="Jeanne von Wattenwyl" userId="115e170d-88ce-410d-8534-16647f9bceac" providerId="ADAL" clId="{62700363-9FBF-4671-AA47-7208C783095D}" dt="2024-04-25T08:07:31.482" v="1778" actId="2696"/>
        <pc:sldMkLst>
          <pc:docMk/>
          <pc:sldMk cId="2833117258" sldId="2407"/>
        </pc:sldMkLst>
        <pc:picChg chg="add del mod">
          <ac:chgData name="Jeanne von Wattenwyl" userId="115e170d-88ce-410d-8534-16647f9bceac" providerId="ADAL" clId="{62700363-9FBF-4671-AA47-7208C783095D}" dt="2024-04-25T08:07:24.704" v="1777" actId="478"/>
          <ac:picMkLst>
            <pc:docMk/>
            <pc:sldMk cId="2833117258" sldId="2407"/>
            <ac:picMk id="8" creationId="{6892307F-FC83-7AF4-EDAE-2DCC076379F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13:57.457" v="3390" actId="207"/>
        <pc:sldMkLst>
          <pc:docMk/>
          <pc:sldMk cId="3019026769" sldId="2407"/>
        </pc:sldMkLst>
        <pc:spChg chg="mod">
          <ac:chgData name="Jeanne von Wattenwyl" userId="115e170d-88ce-410d-8534-16647f9bceac" providerId="ADAL" clId="{62700363-9FBF-4671-AA47-7208C783095D}" dt="2024-04-25T08:27:22.050" v="1838"/>
          <ac:spMkLst>
            <pc:docMk/>
            <pc:sldMk cId="3019026769" sldId="2407"/>
            <ac:spMk id="2" creationId="{E419F9BF-75B8-2511-8489-11BBD8816DD0}"/>
          </ac:spMkLst>
        </pc:spChg>
        <pc:spChg chg="del">
          <ac:chgData name="Jeanne von Wattenwyl" userId="115e170d-88ce-410d-8534-16647f9bceac" providerId="ADAL" clId="{62700363-9FBF-4671-AA47-7208C783095D}" dt="2024-04-25T08:27:33.316" v="1840" actId="478"/>
          <ac:spMkLst>
            <pc:docMk/>
            <pc:sldMk cId="3019026769" sldId="2407"/>
            <ac:spMk id="4" creationId="{6D7D11CB-3B06-F779-18BE-6CFE054A5577}"/>
          </ac:spMkLst>
        </pc:spChg>
        <pc:spChg chg="mod">
          <ac:chgData name="Jeanne von Wattenwyl" userId="115e170d-88ce-410d-8534-16647f9bceac" providerId="ADAL" clId="{62700363-9FBF-4671-AA47-7208C783095D}" dt="2024-04-25T08:27:27.523" v="1839"/>
          <ac:spMkLst>
            <pc:docMk/>
            <pc:sldMk cId="3019026769" sldId="2407"/>
            <ac:spMk id="6" creationId="{7057A349-FE34-CBF3-9157-178546A94867}"/>
          </ac:spMkLst>
        </pc:spChg>
        <pc:spChg chg="add mod">
          <ac:chgData name="Jeanne von Wattenwyl" userId="115e170d-88ce-410d-8534-16647f9bceac" providerId="ADAL" clId="{62700363-9FBF-4671-AA47-7208C783095D}" dt="2024-05-13T14:13:57.457" v="3390" actId="207"/>
          <ac:spMkLst>
            <pc:docMk/>
            <pc:sldMk cId="3019026769" sldId="2407"/>
            <ac:spMk id="7" creationId="{8D5B283E-1ED1-337B-F53C-85BD301A3790}"/>
          </ac:spMkLst>
        </pc:spChg>
        <pc:picChg chg="add mod">
          <ac:chgData name="Jeanne von Wattenwyl" userId="115e170d-88ce-410d-8534-16647f9bceac" providerId="ADAL" clId="{62700363-9FBF-4671-AA47-7208C783095D}" dt="2024-04-25T14:06:58.482" v="3175" actId="1076"/>
          <ac:picMkLst>
            <pc:docMk/>
            <pc:sldMk cId="3019026769" sldId="2407"/>
            <ac:picMk id="8" creationId="{F4A8B8D5-5357-4EE8-DA1C-B3FDE29C2395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3:20:59.160" v="3283" actId="478"/>
        <pc:sldMkLst>
          <pc:docMk/>
          <pc:sldMk cId="3942195584" sldId="2408"/>
        </pc:sldMkLst>
        <pc:spChg chg="mod">
          <ac:chgData name="Jeanne von Wattenwyl" userId="115e170d-88ce-410d-8534-16647f9bceac" providerId="ADAL" clId="{62700363-9FBF-4671-AA47-7208C783095D}" dt="2024-04-25T12:09:35.447" v="1999"/>
          <ac:spMkLst>
            <pc:docMk/>
            <pc:sldMk cId="3942195584" sldId="2408"/>
            <ac:spMk id="2" creationId="{C7D7B7EE-8FCE-1465-3579-BAC34022138A}"/>
          </ac:spMkLst>
        </pc:spChg>
        <pc:spChg chg="del">
          <ac:chgData name="Jeanne von Wattenwyl" userId="115e170d-88ce-410d-8534-16647f9bceac" providerId="ADAL" clId="{62700363-9FBF-4671-AA47-7208C783095D}" dt="2024-05-13T13:20:59.160" v="3283" actId="478"/>
          <ac:spMkLst>
            <pc:docMk/>
            <pc:sldMk cId="3942195584" sldId="2408"/>
            <ac:spMk id="4" creationId="{F27740A3-A5A6-272F-6BD5-724949B38195}"/>
          </ac:spMkLst>
        </pc:spChg>
        <pc:spChg chg="mod">
          <ac:chgData name="Jeanne von Wattenwyl" userId="115e170d-88ce-410d-8534-16647f9bceac" providerId="ADAL" clId="{62700363-9FBF-4671-AA47-7208C783095D}" dt="2024-04-25T12:09:42.606" v="2002"/>
          <ac:spMkLst>
            <pc:docMk/>
            <pc:sldMk cId="3942195584" sldId="2408"/>
            <ac:spMk id="6" creationId="{5540B1A0-21A5-8B07-8C1D-76C49C39B31A}"/>
          </ac:spMkLst>
        </pc:spChg>
        <pc:spChg chg="add mod">
          <ac:chgData name="Jeanne von Wattenwyl" userId="115e170d-88ce-410d-8534-16647f9bceac" providerId="ADAL" clId="{62700363-9FBF-4671-AA47-7208C783095D}" dt="2024-04-25T12:09:29.810" v="1998"/>
          <ac:spMkLst>
            <pc:docMk/>
            <pc:sldMk cId="3942195584" sldId="2408"/>
            <ac:spMk id="7" creationId="{AE492378-B19E-963B-0EA2-639034DD365A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6T12:42:39.800" v="4447"/>
        <pc:sldMkLst>
          <pc:docMk/>
          <pc:sldMk cId="302919613" sldId="2409"/>
        </pc:sldMkLst>
        <pc:spChg chg="mod">
          <ac:chgData name="Jeanne von Wattenwyl" userId="115e170d-88ce-410d-8534-16647f9bceac" providerId="ADAL" clId="{62700363-9FBF-4671-AA47-7208C783095D}" dt="2024-04-25T12:21:03.493" v="2062"/>
          <ac:spMkLst>
            <pc:docMk/>
            <pc:sldMk cId="302919613" sldId="2409"/>
            <ac:spMk id="2" creationId="{581353E6-7115-31DA-F0B9-1173255AC03F}"/>
          </ac:spMkLst>
        </pc:spChg>
        <pc:spChg chg="del">
          <ac:chgData name="Jeanne von Wattenwyl" userId="115e170d-88ce-410d-8534-16647f9bceac" providerId="ADAL" clId="{62700363-9FBF-4671-AA47-7208C783095D}" dt="2024-04-25T12:21:13.676" v="2064" actId="478"/>
          <ac:spMkLst>
            <pc:docMk/>
            <pc:sldMk cId="302919613" sldId="2409"/>
            <ac:spMk id="4" creationId="{1E045669-BB2E-D42F-10D3-37693D626A36}"/>
          </ac:spMkLst>
        </pc:spChg>
        <pc:spChg chg="mod">
          <ac:chgData name="Jeanne von Wattenwyl" userId="115e170d-88ce-410d-8534-16647f9bceac" providerId="ADAL" clId="{62700363-9FBF-4671-AA47-7208C783095D}" dt="2024-05-16T12:42:39.800" v="4447"/>
          <ac:spMkLst>
            <pc:docMk/>
            <pc:sldMk cId="302919613" sldId="2409"/>
            <ac:spMk id="6" creationId="{8059985F-5D27-BA5A-DB6A-F962A9C2D660}"/>
          </ac:spMkLst>
        </pc:spChg>
        <pc:spChg chg="add mod">
          <ac:chgData name="Jeanne von Wattenwyl" userId="115e170d-88ce-410d-8534-16647f9bceac" providerId="ADAL" clId="{62700363-9FBF-4671-AA47-7208C783095D}" dt="2024-05-13T15:19:05.540" v="3990" actId="20577"/>
          <ac:spMkLst>
            <pc:docMk/>
            <pc:sldMk cId="302919613" sldId="2409"/>
            <ac:spMk id="7" creationId="{D7320246-A390-08B8-C569-3D9E60B3771B}"/>
          </ac:spMkLst>
        </pc:spChg>
      </pc:sldChg>
      <pc:sldChg chg="addSp delSp modSp new mod">
        <pc:chgData name="Jeanne von Wattenwyl" userId="115e170d-88ce-410d-8534-16647f9bceac" providerId="ADAL" clId="{62700363-9FBF-4671-AA47-7208C783095D}" dt="2024-05-14T09:30:21.106" v="4164" actId="1076"/>
        <pc:sldMkLst>
          <pc:docMk/>
          <pc:sldMk cId="4269391596" sldId="2410"/>
        </pc:sldMkLst>
        <pc:spChg chg="mod">
          <ac:chgData name="Jeanne von Wattenwyl" userId="115e170d-88ce-410d-8534-16647f9bceac" providerId="ADAL" clId="{62700363-9FBF-4671-AA47-7208C783095D}" dt="2024-05-13T15:23:14.329" v="3998" actId="20577"/>
          <ac:spMkLst>
            <pc:docMk/>
            <pc:sldMk cId="4269391596" sldId="2410"/>
            <ac:spMk id="2" creationId="{A4BA7A2C-94F7-BC50-1D24-B773294DA85D}"/>
          </ac:spMkLst>
        </pc:spChg>
        <pc:spChg chg="del">
          <ac:chgData name="Jeanne von Wattenwyl" userId="115e170d-88ce-410d-8534-16647f9bceac" providerId="ADAL" clId="{62700363-9FBF-4671-AA47-7208C783095D}" dt="2024-04-25T13:30:56.146" v="3116" actId="478"/>
          <ac:spMkLst>
            <pc:docMk/>
            <pc:sldMk cId="4269391596" sldId="2410"/>
            <ac:spMk id="4" creationId="{546DFBF9-BD8B-7183-DCA8-21DC245DA383}"/>
          </ac:spMkLst>
        </pc:spChg>
        <pc:spChg chg="del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6" creationId="{B220DB99-DF2D-7C9D-B7A7-237EDDC5E679}"/>
          </ac:spMkLst>
        </pc:spChg>
        <pc:spChg chg="add mod">
          <ac:chgData name="Jeanne von Wattenwyl" userId="115e170d-88ce-410d-8534-16647f9bceac" providerId="ADAL" clId="{62700363-9FBF-4671-AA47-7208C783095D}" dt="2024-04-25T12:21:45.577" v="2069"/>
          <ac:spMkLst>
            <pc:docMk/>
            <pc:sldMk cId="4269391596" sldId="2410"/>
            <ac:spMk id="8" creationId="{05156B20-B973-D166-B0DC-2CF26CDD1629}"/>
          </ac:spMkLst>
        </pc:spChg>
        <pc:spChg chg="add mod">
          <ac:chgData name="Jeanne von Wattenwyl" userId="115e170d-88ce-410d-8534-16647f9bceac" providerId="ADAL" clId="{62700363-9FBF-4671-AA47-7208C783095D}" dt="2024-05-13T15:23:23.637" v="4000" actId="20577"/>
          <ac:spMkLst>
            <pc:docMk/>
            <pc:sldMk cId="4269391596" sldId="2410"/>
            <ac:spMk id="9" creationId="{DBF14AE3-297E-7F50-0F33-1A91B091D810}"/>
          </ac:spMkLst>
        </pc:spChg>
        <pc:picChg chg="add del mod modCrop">
          <ac:chgData name="Jeanne von Wattenwyl" userId="115e170d-88ce-410d-8534-16647f9bceac" providerId="ADAL" clId="{62700363-9FBF-4671-AA47-7208C783095D}" dt="2024-05-14T09:30:21.106" v="4164" actId="1076"/>
          <ac:picMkLst>
            <pc:docMk/>
            <pc:sldMk cId="4269391596" sldId="2410"/>
            <ac:picMk id="7" creationId="{5D04DC7A-3864-A703-C972-D14D4BD6587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6T12:42:36.527" v="4446"/>
        <pc:sldMkLst>
          <pc:docMk/>
          <pc:sldMk cId="2242625810" sldId="2411"/>
        </pc:sldMkLst>
        <pc:spChg chg="mod">
          <ac:chgData name="Jeanne von Wattenwyl" userId="115e170d-88ce-410d-8534-16647f9bceac" providerId="ADAL" clId="{62700363-9FBF-4671-AA47-7208C783095D}" dt="2024-04-25T12:22:28.366" v="2079"/>
          <ac:spMkLst>
            <pc:docMk/>
            <pc:sldMk cId="2242625810" sldId="2411"/>
            <ac:spMk id="2" creationId="{88B31458-7A78-EDAC-C145-BD06B0AEAF2E}"/>
          </ac:spMkLst>
        </pc:spChg>
        <pc:spChg chg="del">
          <ac:chgData name="Jeanne von Wattenwyl" userId="115e170d-88ce-410d-8534-16647f9bceac" providerId="ADAL" clId="{62700363-9FBF-4671-AA47-7208C783095D}" dt="2024-04-25T13:31:40.979" v="3118" actId="478"/>
          <ac:spMkLst>
            <pc:docMk/>
            <pc:sldMk cId="2242625810" sldId="2411"/>
            <ac:spMk id="4" creationId="{4C7206FF-7D6D-22B9-4CA6-73E1FFD98B56}"/>
          </ac:spMkLst>
        </pc:spChg>
        <pc:spChg chg="mod">
          <ac:chgData name="Jeanne von Wattenwyl" userId="115e170d-88ce-410d-8534-16647f9bceac" providerId="ADAL" clId="{62700363-9FBF-4671-AA47-7208C783095D}" dt="2024-05-16T12:42:36.527" v="4446"/>
          <ac:spMkLst>
            <pc:docMk/>
            <pc:sldMk cId="2242625810" sldId="2411"/>
            <ac:spMk id="6" creationId="{13C45EF6-7C31-5970-A5E2-054467432306}"/>
          </ac:spMkLst>
        </pc:spChg>
        <pc:spChg chg="add del mod">
          <ac:chgData name="Jeanne von Wattenwyl" userId="115e170d-88ce-410d-8534-16647f9bceac" providerId="ADAL" clId="{62700363-9FBF-4671-AA47-7208C783095D}" dt="2024-04-25T12:22:43.441" v="2085"/>
          <ac:spMkLst>
            <pc:docMk/>
            <pc:sldMk cId="2242625810" sldId="2411"/>
            <ac:spMk id="7" creationId="{1C683880-A43F-F241-3D50-2F411DCAE252}"/>
          </ac:spMkLst>
        </pc:spChg>
        <pc:spChg chg="add mod">
          <ac:chgData name="Jeanne von Wattenwyl" userId="115e170d-88ce-410d-8534-16647f9bceac" providerId="ADAL" clId="{62700363-9FBF-4671-AA47-7208C783095D}" dt="2024-04-25T12:22:44.521" v="2086"/>
          <ac:spMkLst>
            <pc:docMk/>
            <pc:sldMk cId="2242625810" sldId="2411"/>
            <ac:spMk id="8" creationId="{F9C28E3E-D40A-8427-AB19-F5841C6A8C1A}"/>
          </ac:spMkLst>
        </pc:spChg>
      </pc:sldChg>
      <pc:sldChg chg="new del">
        <pc:chgData name="Jeanne von Wattenwyl" userId="115e170d-88ce-410d-8534-16647f9bceac" providerId="ADAL" clId="{62700363-9FBF-4671-AA47-7208C783095D}" dt="2024-04-25T12:22:08.382" v="2073" actId="680"/>
        <pc:sldMkLst>
          <pc:docMk/>
          <pc:sldMk cId="3137889177" sldId="2411"/>
        </pc:sldMkLst>
      </pc:sldChg>
      <pc:sldChg chg="new del">
        <pc:chgData name="Jeanne von Wattenwyl" userId="115e170d-88ce-410d-8534-16647f9bceac" providerId="ADAL" clId="{62700363-9FBF-4671-AA47-7208C783095D}" dt="2024-04-25T12:23:17.225" v="2089" actId="680"/>
        <pc:sldMkLst>
          <pc:docMk/>
          <pc:sldMk cId="1146904075" sldId="2412"/>
        </pc:sldMkLst>
      </pc:sldChg>
      <pc:sldChg chg="addSp delSp modSp new mod">
        <pc:chgData name="Jeanne von Wattenwyl" userId="115e170d-88ce-410d-8534-16647f9bceac" providerId="ADAL" clId="{62700363-9FBF-4671-AA47-7208C783095D}" dt="2024-05-13T15:23:57.819" v="4002" actId="20577"/>
        <pc:sldMkLst>
          <pc:docMk/>
          <pc:sldMk cId="1729087765" sldId="2412"/>
        </pc:sldMkLst>
        <pc:spChg chg="mod">
          <ac:chgData name="Jeanne von Wattenwyl" userId="115e170d-88ce-410d-8534-16647f9bceac" providerId="ADAL" clId="{62700363-9FBF-4671-AA47-7208C783095D}" dt="2024-05-13T15:23:57.819" v="4002" actId="20577"/>
          <ac:spMkLst>
            <pc:docMk/>
            <pc:sldMk cId="1729087765" sldId="2412"/>
            <ac:spMk id="2" creationId="{A298DB0D-D1DC-7526-2D49-4461AC960E85}"/>
          </ac:spMkLst>
        </pc:spChg>
        <pc:spChg chg="del">
          <ac:chgData name="Jeanne von Wattenwyl" userId="115e170d-88ce-410d-8534-16647f9bceac" providerId="ADAL" clId="{62700363-9FBF-4671-AA47-7208C783095D}" dt="2024-04-25T12:24:14.669" v="2099" actId="478"/>
          <ac:spMkLst>
            <pc:docMk/>
            <pc:sldMk cId="1729087765" sldId="2412"/>
            <ac:spMk id="4" creationId="{252F6A0F-BCAB-0801-78E2-6DF865A31103}"/>
          </ac:spMkLst>
        </pc:spChg>
        <pc:spChg chg="mod">
          <ac:chgData name="Jeanne von Wattenwyl" userId="115e170d-88ce-410d-8534-16647f9bceac" providerId="ADAL" clId="{62700363-9FBF-4671-AA47-7208C783095D}" dt="2024-04-25T12:23:42.531" v="2093" actId="20577"/>
          <ac:spMkLst>
            <pc:docMk/>
            <pc:sldMk cId="1729087765" sldId="2412"/>
            <ac:spMk id="6" creationId="{FB08A793-C412-AFB7-74A5-005974317977}"/>
          </ac:spMkLst>
        </pc:spChg>
        <pc:spChg chg="add mod">
          <ac:chgData name="Jeanne von Wattenwyl" userId="115e170d-88ce-410d-8534-16647f9bceac" providerId="ADAL" clId="{62700363-9FBF-4671-AA47-7208C783095D}" dt="2024-04-25T12:23:50.098" v="2095"/>
          <ac:spMkLst>
            <pc:docMk/>
            <pc:sldMk cId="1729087765" sldId="2412"/>
            <ac:spMk id="7" creationId="{D74DC656-3F56-ED61-A704-D62F0720BD2B}"/>
          </ac:spMkLst>
        </pc:spChg>
        <pc:spChg chg="add mod">
          <ac:chgData name="Jeanne von Wattenwyl" userId="115e170d-88ce-410d-8534-16647f9bceac" providerId="ADAL" clId="{62700363-9FBF-4671-AA47-7208C783095D}" dt="2024-04-25T12:23:55.616" v="2096"/>
          <ac:spMkLst>
            <pc:docMk/>
            <pc:sldMk cId="1729087765" sldId="2412"/>
            <ac:spMk id="8" creationId="{16BB8405-A3E7-7D11-A09F-CF5FF2164429}"/>
          </ac:spMkLst>
        </pc:spChg>
        <pc:spChg chg="add mod">
          <ac:chgData name="Jeanne von Wattenwyl" userId="115e170d-88ce-410d-8534-16647f9bceac" providerId="ADAL" clId="{62700363-9FBF-4671-AA47-7208C783095D}" dt="2024-04-25T12:24:00.160" v="2097"/>
          <ac:spMkLst>
            <pc:docMk/>
            <pc:sldMk cId="1729087765" sldId="2412"/>
            <ac:spMk id="9" creationId="{53424CAD-85D2-2B38-11C5-377486C7A245}"/>
          </ac:spMkLst>
        </pc:spChg>
        <pc:picChg chg="add mod">
          <ac:chgData name="Jeanne von Wattenwyl" userId="115e170d-88ce-410d-8534-16647f9bceac" providerId="ADAL" clId="{62700363-9FBF-4671-AA47-7208C783095D}" dt="2024-04-25T12:24:04.922" v="2098"/>
          <ac:picMkLst>
            <pc:docMk/>
            <pc:sldMk cId="1729087765" sldId="2412"/>
            <ac:picMk id="10" creationId="{8AD391DF-FB61-00E5-D09A-6A74B79988C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23:06.260" v="3992" actId="20577"/>
        <pc:sldMkLst>
          <pc:docMk/>
          <pc:sldMk cId="4088601873" sldId="2413"/>
        </pc:sldMkLst>
        <pc:spChg chg="mod">
          <ac:chgData name="Jeanne von Wattenwyl" userId="115e170d-88ce-410d-8534-16647f9bceac" providerId="ADAL" clId="{62700363-9FBF-4671-AA47-7208C783095D}" dt="2024-05-13T15:23:06.260" v="3992" actId="20577"/>
          <ac:spMkLst>
            <pc:docMk/>
            <pc:sldMk cId="4088601873" sldId="2413"/>
            <ac:spMk id="2" creationId="{0A0CED14-4DC8-BEB4-0ABC-A7F2244C6694}"/>
          </ac:spMkLst>
        </pc:spChg>
        <pc:spChg chg="del">
          <ac:chgData name="Jeanne von Wattenwyl" userId="115e170d-88ce-410d-8534-16647f9bceac" providerId="ADAL" clId="{62700363-9FBF-4671-AA47-7208C783095D}" dt="2024-04-25T13:31:10.133" v="3117" actId="478"/>
          <ac:spMkLst>
            <pc:docMk/>
            <pc:sldMk cId="4088601873" sldId="2413"/>
            <ac:spMk id="4" creationId="{A6F7355E-8533-6398-2D70-5EE857B7CF2A}"/>
          </ac:spMkLst>
        </pc:spChg>
        <pc:spChg chg="mod">
          <ac:chgData name="Jeanne von Wattenwyl" userId="115e170d-88ce-410d-8534-16647f9bceac" providerId="ADAL" clId="{62700363-9FBF-4671-AA47-7208C783095D}" dt="2024-04-25T12:25:28.657" v="2103" actId="20577"/>
          <ac:spMkLst>
            <pc:docMk/>
            <pc:sldMk cId="4088601873" sldId="2413"/>
            <ac:spMk id="6" creationId="{85F2AA8D-60B0-E6D3-28E9-AC885386DCED}"/>
          </ac:spMkLst>
        </pc:spChg>
        <pc:spChg chg="add mod">
          <ac:chgData name="Jeanne von Wattenwyl" userId="115e170d-88ce-410d-8534-16647f9bceac" providerId="ADAL" clId="{62700363-9FBF-4671-AA47-7208C783095D}" dt="2024-04-25T12:25:45.112" v="2108"/>
          <ac:spMkLst>
            <pc:docMk/>
            <pc:sldMk cId="4088601873" sldId="2413"/>
            <ac:spMk id="10" creationId="{09760898-C97C-A3F8-53D7-859D942DEDEA}"/>
          </ac:spMkLst>
        </pc:spChg>
        <pc:spChg chg="add mod">
          <ac:chgData name="Jeanne von Wattenwyl" userId="115e170d-88ce-410d-8534-16647f9bceac" providerId="ADAL" clId="{62700363-9FBF-4671-AA47-7208C783095D}" dt="2024-04-25T12:25:51.019" v="2109"/>
          <ac:spMkLst>
            <pc:docMk/>
            <pc:sldMk cId="4088601873" sldId="2413"/>
            <ac:spMk id="11" creationId="{ACBC7C5F-D829-A156-7ABA-3AFF98CE4987}"/>
          </ac:spMkLst>
        </pc:spChg>
        <pc:picChg chg="add mod">
          <ac:chgData name="Jeanne von Wattenwyl" userId="115e170d-88ce-410d-8534-16647f9bceac" providerId="ADAL" clId="{62700363-9FBF-4671-AA47-7208C783095D}" dt="2024-04-25T12:25:33.068" v="2105"/>
          <ac:picMkLst>
            <pc:docMk/>
            <pc:sldMk cId="4088601873" sldId="2413"/>
            <ac:picMk id="7" creationId="{1CC931B2-5229-9989-E652-266F1530C34B}"/>
          </ac:picMkLst>
        </pc:picChg>
        <pc:picChg chg="add mod">
          <ac:chgData name="Jeanne von Wattenwyl" userId="115e170d-88ce-410d-8534-16647f9bceac" providerId="ADAL" clId="{62700363-9FBF-4671-AA47-7208C783095D}" dt="2024-04-25T12:25:36.722" v="2106"/>
          <ac:picMkLst>
            <pc:docMk/>
            <pc:sldMk cId="4088601873" sldId="2413"/>
            <ac:picMk id="8" creationId="{6E7A037F-DF2D-6DBA-DE08-10FEC3FB1EC6}"/>
          </ac:picMkLst>
        </pc:picChg>
        <pc:picChg chg="add mod">
          <ac:chgData name="Jeanne von Wattenwyl" userId="115e170d-88ce-410d-8534-16647f9bceac" providerId="ADAL" clId="{62700363-9FBF-4671-AA47-7208C783095D}" dt="2024-04-25T12:25:40.022" v="2107"/>
          <ac:picMkLst>
            <pc:docMk/>
            <pc:sldMk cId="4088601873" sldId="2413"/>
            <ac:picMk id="9" creationId="{954C9891-C26F-1080-93D4-CE777C195F6B}"/>
          </ac:picMkLst>
        </pc:picChg>
      </pc:sldChg>
      <pc:sldChg chg="addSp delSp modSp new mod ord">
        <pc:chgData name="Jeanne von Wattenwyl" userId="115e170d-88ce-410d-8534-16647f9bceac" providerId="ADAL" clId="{62700363-9FBF-4671-AA47-7208C783095D}" dt="2024-05-15T13:13:07.995" v="4432" actId="15"/>
        <pc:sldMkLst>
          <pc:docMk/>
          <pc:sldMk cId="2475698154" sldId="2414"/>
        </pc:sldMkLst>
        <pc:spChg chg="mod">
          <ac:chgData name="Jeanne von Wattenwyl" userId="115e170d-88ce-410d-8534-16647f9bceac" providerId="ADAL" clId="{62700363-9FBF-4671-AA47-7208C783095D}" dt="2024-04-25T12:26:26.864" v="2116"/>
          <ac:spMkLst>
            <pc:docMk/>
            <pc:sldMk cId="2475698154" sldId="2414"/>
            <ac:spMk id="2" creationId="{D51968DD-38F9-FA15-1AA8-59B9688BE7A5}"/>
          </ac:spMkLst>
        </pc:spChg>
        <pc:spChg chg="del">
          <ac:chgData name="Jeanne von Wattenwyl" userId="115e170d-88ce-410d-8534-16647f9bceac" providerId="ADAL" clId="{62700363-9FBF-4671-AA47-7208C783095D}" dt="2024-04-25T12:26:36.277" v="2118" actId="478"/>
          <ac:spMkLst>
            <pc:docMk/>
            <pc:sldMk cId="2475698154" sldId="2414"/>
            <ac:spMk id="4" creationId="{F670FB74-E479-E4C8-CCFA-A1281DAB66C0}"/>
          </ac:spMkLst>
        </pc:spChg>
        <pc:spChg chg="mod">
          <ac:chgData name="Jeanne von Wattenwyl" userId="115e170d-88ce-410d-8534-16647f9bceac" providerId="ADAL" clId="{62700363-9FBF-4671-AA47-7208C783095D}" dt="2024-04-25T12:26:25.092" v="2115" actId="20577"/>
          <ac:spMkLst>
            <pc:docMk/>
            <pc:sldMk cId="2475698154" sldId="2414"/>
            <ac:spMk id="6" creationId="{F723B1C1-74D7-376C-A17D-BACA4DFC6398}"/>
          </ac:spMkLst>
        </pc:spChg>
        <pc:spChg chg="add mod">
          <ac:chgData name="Jeanne von Wattenwyl" userId="115e170d-88ce-410d-8534-16647f9bceac" providerId="ADAL" clId="{62700363-9FBF-4671-AA47-7208C783095D}" dt="2024-05-15T13:13:07.995" v="4432" actId="15"/>
          <ac:spMkLst>
            <pc:docMk/>
            <pc:sldMk cId="2475698154" sldId="2414"/>
            <ac:spMk id="7" creationId="{69C06B38-AACC-549E-FC47-F440C2D40288}"/>
          </ac:spMkLst>
        </pc:spChg>
        <pc:picChg chg="add mod">
          <ac:chgData name="Jeanne von Wattenwyl" userId="115e170d-88ce-410d-8534-16647f9bceac" providerId="ADAL" clId="{62700363-9FBF-4671-AA47-7208C783095D}" dt="2024-04-25T13:36:36.584" v="3148" actId="1076"/>
          <ac:picMkLst>
            <pc:docMk/>
            <pc:sldMk cId="2475698154" sldId="2414"/>
            <ac:picMk id="9" creationId="{70481C7C-09E5-4F9D-6D0F-059602434E4F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3:04.383" v="4430" actId="15"/>
        <pc:sldMkLst>
          <pc:docMk/>
          <pc:sldMk cId="3438273568" sldId="2415"/>
        </pc:sldMkLst>
        <pc:spChg chg="mod">
          <ac:chgData name="Jeanne von Wattenwyl" userId="115e170d-88ce-410d-8534-16647f9bceac" providerId="ADAL" clId="{62700363-9FBF-4671-AA47-7208C783095D}" dt="2024-04-25T12:27:00.434" v="2123"/>
          <ac:spMkLst>
            <pc:docMk/>
            <pc:sldMk cId="3438273568" sldId="2415"/>
            <ac:spMk id="2" creationId="{EB3D973E-2D21-B9F4-8FA7-0189EC43A298}"/>
          </ac:spMkLst>
        </pc:spChg>
        <pc:spChg chg="del">
          <ac:chgData name="Jeanne von Wattenwyl" userId="115e170d-88ce-410d-8534-16647f9bceac" providerId="ADAL" clId="{62700363-9FBF-4671-AA47-7208C783095D}" dt="2024-04-25T12:27:27.504" v="2128" actId="478"/>
          <ac:spMkLst>
            <pc:docMk/>
            <pc:sldMk cId="3438273568" sldId="2415"/>
            <ac:spMk id="4" creationId="{B15A6210-E826-E7F9-FC7E-B8776DC7C348}"/>
          </ac:spMkLst>
        </pc:spChg>
        <pc:spChg chg="mod">
          <ac:chgData name="Jeanne von Wattenwyl" userId="115e170d-88ce-410d-8534-16647f9bceac" providerId="ADAL" clId="{62700363-9FBF-4671-AA47-7208C783095D}" dt="2024-04-25T12:26:54.613" v="2122" actId="20577"/>
          <ac:spMkLst>
            <pc:docMk/>
            <pc:sldMk cId="3438273568" sldId="2415"/>
            <ac:spMk id="6" creationId="{A14DB9E2-0E04-1194-82D7-DA7D88D45F27}"/>
          </ac:spMkLst>
        </pc:spChg>
        <pc:spChg chg="add mod">
          <ac:chgData name="Jeanne von Wattenwyl" userId="115e170d-88ce-410d-8534-16647f9bceac" providerId="ADAL" clId="{62700363-9FBF-4671-AA47-7208C783095D}" dt="2024-05-15T13:13:04.383" v="4430" actId="15"/>
          <ac:spMkLst>
            <pc:docMk/>
            <pc:sldMk cId="3438273568" sldId="2415"/>
            <ac:spMk id="7" creationId="{C35A04D6-F9B4-0AD5-AF31-EDB7185A832E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9" creationId="{79D0075C-4087-7E04-CCD7-7F715EABF698}"/>
          </ac:spMkLst>
        </pc:spChg>
        <pc:spChg chg="mod">
          <ac:chgData name="Jeanne von Wattenwyl" userId="115e170d-88ce-410d-8534-16647f9bceac" providerId="ADAL" clId="{62700363-9FBF-4671-AA47-7208C783095D}" dt="2024-04-25T12:27:12.453" v="2125"/>
          <ac:spMkLst>
            <pc:docMk/>
            <pc:sldMk cId="3438273568" sldId="2415"/>
            <ac:spMk id="10" creationId="{2F3C9F26-1537-8EAD-141C-D8F9BDCF192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2" creationId="{A2C69210-7AF8-C6A0-2A6F-696EFEEE1AD2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4" creationId="{C0EDA752-17DC-6142-E895-2029281E8BD7}"/>
          </ac:spMkLst>
        </pc:spChg>
        <pc:spChg chg="mod">
          <ac:chgData name="Jeanne von Wattenwyl" userId="115e170d-88ce-410d-8534-16647f9bceac" providerId="ADAL" clId="{62700363-9FBF-4671-AA47-7208C783095D}" dt="2024-04-25T12:27:16.716" v="2126"/>
          <ac:spMkLst>
            <pc:docMk/>
            <pc:sldMk cId="3438273568" sldId="2415"/>
            <ac:spMk id="15" creationId="{78C01F86-6AF5-71E7-E766-FA72E308803C}"/>
          </ac:spMkLst>
        </pc:spChg>
        <pc:grpChg chg="add mod">
          <ac:chgData name="Jeanne von Wattenwyl" userId="115e170d-88ce-410d-8534-16647f9bceac" providerId="ADAL" clId="{62700363-9FBF-4671-AA47-7208C783095D}" dt="2024-04-25T12:27:12.453" v="2125"/>
          <ac:grpSpMkLst>
            <pc:docMk/>
            <pc:sldMk cId="3438273568" sldId="2415"/>
            <ac:grpSpMk id="8" creationId="{DEEC7193-B98E-8AEB-BA98-7604B22147D2}"/>
          </ac:grpSpMkLst>
        </pc:grpChg>
        <pc:grpChg chg="add mod ord">
          <ac:chgData name="Jeanne von Wattenwyl" userId="115e170d-88ce-410d-8534-16647f9bceac" providerId="ADAL" clId="{62700363-9FBF-4671-AA47-7208C783095D}" dt="2024-04-25T12:27:23.128" v="2127" actId="167"/>
          <ac:grpSpMkLst>
            <pc:docMk/>
            <pc:sldMk cId="3438273568" sldId="2415"/>
            <ac:grpSpMk id="11" creationId="{82C09D54-1518-1902-EB57-C149862842DA}"/>
          </ac:grpSpMkLst>
        </pc:grpChg>
        <pc:grpChg chg="mod">
          <ac:chgData name="Jeanne von Wattenwyl" userId="115e170d-88ce-410d-8534-16647f9bceac" providerId="ADAL" clId="{62700363-9FBF-4671-AA47-7208C783095D}" dt="2024-04-25T12:27:16.716" v="2126"/>
          <ac:grpSpMkLst>
            <pc:docMk/>
            <pc:sldMk cId="3438273568" sldId="2415"/>
            <ac:grpSpMk id="13" creationId="{40376510-54A0-C3BD-F54C-1E7168BD6F6A}"/>
          </ac:grpSpMkLst>
        </pc:grpChg>
      </pc:sldChg>
      <pc:sldChg chg="addSp delSp modSp new mod">
        <pc:chgData name="Jeanne von Wattenwyl" userId="115e170d-88ce-410d-8534-16647f9bceac" providerId="ADAL" clId="{62700363-9FBF-4671-AA47-7208C783095D}" dt="2024-04-25T12:28:47.661" v="2142" actId="478"/>
        <pc:sldMkLst>
          <pc:docMk/>
          <pc:sldMk cId="2080045317" sldId="2416"/>
        </pc:sldMkLst>
        <pc:spChg chg="mod">
          <ac:chgData name="Jeanne von Wattenwyl" userId="115e170d-88ce-410d-8534-16647f9bceac" providerId="ADAL" clId="{62700363-9FBF-4671-AA47-7208C783095D}" dt="2024-04-25T12:27:50.393" v="2131"/>
          <ac:spMkLst>
            <pc:docMk/>
            <pc:sldMk cId="2080045317" sldId="2416"/>
            <ac:spMk id="2" creationId="{F9ABC0C5-1D78-ED77-766F-125B8CBF9FE0}"/>
          </ac:spMkLst>
        </pc:spChg>
        <pc:spChg chg="del">
          <ac:chgData name="Jeanne von Wattenwyl" userId="115e170d-88ce-410d-8534-16647f9bceac" providerId="ADAL" clId="{62700363-9FBF-4671-AA47-7208C783095D}" dt="2024-04-25T12:28:47.661" v="2142" actId="478"/>
          <ac:spMkLst>
            <pc:docMk/>
            <pc:sldMk cId="2080045317" sldId="2416"/>
            <ac:spMk id="4" creationId="{82D3C85E-0488-0B7F-7E0C-90D5CFA46926}"/>
          </ac:spMkLst>
        </pc:spChg>
        <pc:spChg chg="mod">
          <ac:chgData name="Jeanne von Wattenwyl" userId="115e170d-88ce-410d-8534-16647f9bceac" providerId="ADAL" clId="{62700363-9FBF-4671-AA47-7208C783095D}" dt="2024-04-25T12:27:56.027" v="2132"/>
          <ac:spMkLst>
            <pc:docMk/>
            <pc:sldMk cId="2080045317" sldId="2416"/>
            <ac:spMk id="6" creationId="{6A49002A-6F27-46E7-549A-C016FD79AE97}"/>
          </ac:spMkLst>
        </pc:spChg>
        <pc:spChg chg="add mod">
          <ac:chgData name="Jeanne von Wattenwyl" userId="115e170d-88ce-410d-8534-16647f9bceac" providerId="ADAL" clId="{62700363-9FBF-4671-AA47-7208C783095D}" dt="2024-04-25T12:28:02.601" v="2133"/>
          <ac:spMkLst>
            <pc:docMk/>
            <pc:sldMk cId="2080045317" sldId="2416"/>
            <ac:spMk id="7" creationId="{183065DD-B494-B3DF-B8A2-9AE46C3A7518}"/>
          </ac:spMkLst>
        </pc:spChg>
        <pc:spChg chg="add mod">
          <ac:chgData name="Jeanne von Wattenwyl" userId="115e170d-88ce-410d-8534-16647f9bceac" providerId="ADAL" clId="{62700363-9FBF-4671-AA47-7208C783095D}" dt="2024-04-25T12:28:16.503" v="2136"/>
          <ac:spMkLst>
            <pc:docMk/>
            <pc:sldMk cId="2080045317" sldId="2416"/>
            <ac:spMk id="10" creationId="{376CCC3A-7562-8BA7-4DC7-08B960C2BF2D}"/>
          </ac:spMkLst>
        </pc:spChg>
        <pc:spChg chg="add mod">
          <ac:chgData name="Jeanne von Wattenwyl" userId="115e170d-88ce-410d-8534-16647f9bceac" providerId="ADAL" clId="{62700363-9FBF-4671-AA47-7208C783095D}" dt="2024-04-25T12:28:22.303" v="2137"/>
          <ac:spMkLst>
            <pc:docMk/>
            <pc:sldMk cId="2080045317" sldId="2416"/>
            <ac:spMk id="11" creationId="{4ACE3DCB-D6AB-28BB-6A6E-0813C13BBAB2}"/>
          </ac:spMkLst>
        </pc:spChg>
        <pc:spChg chg="add mod">
          <ac:chgData name="Jeanne von Wattenwyl" userId="115e170d-88ce-410d-8534-16647f9bceac" providerId="ADAL" clId="{62700363-9FBF-4671-AA47-7208C783095D}" dt="2024-04-25T12:28:29.763" v="2138"/>
          <ac:spMkLst>
            <pc:docMk/>
            <pc:sldMk cId="2080045317" sldId="2416"/>
            <ac:spMk id="12" creationId="{E1E995EE-48A2-794D-EC00-B779A7244CBF}"/>
          </ac:spMkLst>
        </pc:spChg>
        <pc:spChg chg="add mod">
          <ac:chgData name="Jeanne von Wattenwyl" userId="115e170d-88ce-410d-8534-16647f9bceac" providerId="ADAL" clId="{62700363-9FBF-4671-AA47-7208C783095D}" dt="2024-04-25T12:28:44.673" v="2141"/>
          <ac:spMkLst>
            <pc:docMk/>
            <pc:sldMk cId="2080045317" sldId="2416"/>
            <ac:spMk id="15" creationId="{FCE98B53-1465-F34C-11C0-01F0925206FD}"/>
          </ac:spMkLst>
        </pc:spChg>
        <pc:picChg chg="add mod">
          <ac:chgData name="Jeanne von Wattenwyl" userId="115e170d-88ce-410d-8534-16647f9bceac" providerId="ADAL" clId="{62700363-9FBF-4671-AA47-7208C783095D}" dt="2024-04-25T12:28:07.958" v="2134"/>
          <ac:picMkLst>
            <pc:docMk/>
            <pc:sldMk cId="2080045317" sldId="2416"/>
            <ac:picMk id="8" creationId="{60AF399E-5EBC-2EF5-BFFF-0A0E3A17E456}"/>
          </ac:picMkLst>
        </pc:picChg>
        <pc:picChg chg="add mod">
          <ac:chgData name="Jeanne von Wattenwyl" userId="115e170d-88ce-410d-8534-16647f9bceac" providerId="ADAL" clId="{62700363-9FBF-4671-AA47-7208C783095D}" dt="2024-04-25T12:28:11.632" v="2135"/>
          <ac:picMkLst>
            <pc:docMk/>
            <pc:sldMk cId="2080045317" sldId="2416"/>
            <ac:picMk id="9" creationId="{FA8C3C7F-74BB-7481-86E5-860124A0D840}"/>
          </ac:picMkLst>
        </pc:picChg>
        <pc:picChg chg="add mod">
          <ac:chgData name="Jeanne von Wattenwyl" userId="115e170d-88ce-410d-8534-16647f9bceac" providerId="ADAL" clId="{62700363-9FBF-4671-AA47-7208C783095D}" dt="2024-04-25T12:28:36.061" v="2139"/>
          <ac:picMkLst>
            <pc:docMk/>
            <pc:sldMk cId="2080045317" sldId="2416"/>
            <ac:picMk id="13" creationId="{C034AA74-F338-CA3F-34C6-1F2B46AB144C}"/>
          </ac:picMkLst>
        </pc:picChg>
        <pc:picChg chg="add mod">
          <ac:chgData name="Jeanne von Wattenwyl" userId="115e170d-88ce-410d-8534-16647f9bceac" providerId="ADAL" clId="{62700363-9FBF-4671-AA47-7208C783095D}" dt="2024-04-25T12:28:40.268" v="2140"/>
          <ac:picMkLst>
            <pc:docMk/>
            <pc:sldMk cId="2080045317" sldId="2416"/>
            <ac:picMk id="14" creationId="{5466D1FF-03AE-293F-8827-5C4B984467A2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2:55:30.155" v="4411" actId="1076"/>
        <pc:sldMkLst>
          <pc:docMk/>
          <pc:sldMk cId="244769798" sldId="2417"/>
        </pc:sldMkLst>
        <pc:spChg chg="mod">
          <ac:chgData name="Jeanne von Wattenwyl" userId="115e170d-88ce-410d-8534-16647f9bceac" providerId="ADAL" clId="{62700363-9FBF-4671-AA47-7208C783095D}" dt="2024-04-25T12:29:18.944" v="2149"/>
          <ac:spMkLst>
            <pc:docMk/>
            <pc:sldMk cId="244769798" sldId="2417"/>
            <ac:spMk id="2" creationId="{5FD72930-5635-C5D8-5CE1-463566B2B758}"/>
          </ac:spMkLst>
        </pc:spChg>
        <pc:spChg chg="del">
          <ac:chgData name="Jeanne von Wattenwyl" userId="115e170d-88ce-410d-8534-16647f9bceac" providerId="ADAL" clId="{62700363-9FBF-4671-AA47-7208C783095D}" dt="2024-04-25T12:29:42.738" v="2154" actId="478"/>
          <ac:spMkLst>
            <pc:docMk/>
            <pc:sldMk cId="244769798" sldId="2417"/>
            <ac:spMk id="4" creationId="{E1FE6B59-1BCA-B696-6843-D924E74016FC}"/>
          </ac:spMkLst>
        </pc:spChg>
        <pc:spChg chg="mod">
          <ac:chgData name="Jeanne von Wattenwyl" userId="115e170d-88ce-410d-8534-16647f9bceac" providerId="ADAL" clId="{62700363-9FBF-4671-AA47-7208C783095D}" dt="2024-04-25T12:29:25.195" v="2150"/>
          <ac:spMkLst>
            <pc:docMk/>
            <pc:sldMk cId="244769798" sldId="2417"/>
            <ac:spMk id="6" creationId="{5F7376CA-17F7-BA5B-5DEE-4465E8449B21}"/>
          </ac:spMkLst>
        </pc:spChg>
        <pc:spChg chg="add del">
          <ac:chgData name="Jeanne von Wattenwyl" userId="115e170d-88ce-410d-8534-16647f9bceac" providerId="ADAL" clId="{62700363-9FBF-4671-AA47-7208C783095D}" dt="2024-04-25T12:29:17.550" v="2148" actId="22"/>
          <ac:spMkLst>
            <pc:docMk/>
            <pc:sldMk cId="244769798" sldId="2417"/>
            <ac:spMk id="8" creationId="{DD084734-7945-B840-A4A4-3696357A1B5C}"/>
          </ac:spMkLst>
        </pc:spChg>
        <pc:spChg chg="add mod">
          <ac:chgData name="Jeanne von Wattenwyl" userId="115e170d-88ce-410d-8534-16647f9bceac" providerId="ADAL" clId="{62700363-9FBF-4671-AA47-7208C783095D}" dt="2024-05-13T15:41:39.858" v="4133" actId="20577"/>
          <ac:spMkLst>
            <pc:docMk/>
            <pc:sldMk cId="244769798" sldId="2417"/>
            <ac:spMk id="9" creationId="{789CD0B6-CB78-D927-6465-BE79D10384FA}"/>
          </ac:spMkLst>
        </pc:spChg>
        <pc:picChg chg="add mod">
          <ac:chgData name="Jeanne von Wattenwyl" userId="115e170d-88ce-410d-8534-16647f9bceac" providerId="ADAL" clId="{62700363-9FBF-4671-AA47-7208C783095D}" dt="2024-04-25T12:29:34.108" v="2152"/>
          <ac:picMkLst>
            <pc:docMk/>
            <pc:sldMk cId="244769798" sldId="2417"/>
            <ac:picMk id="10" creationId="{01925EEC-242D-2A62-F5D4-B2097CE9463A}"/>
          </ac:picMkLst>
        </pc:picChg>
        <pc:picChg chg="add mod">
          <ac:chgData name="Jeanne von Wattenwyl" userId="115e170d-88ce-410d-8534-16647f9bceac" providerId="ADAL" clId="{62700363-9FBF-4671-AA47-7208C783095D}" dt="2024-04-25T12:29:37.575" v="2153"/>
          <ac:picMkLst>
            <pc:docMk/>
            <pc:sldMk cId="244769798" sldId="2417"/>
            <ac:picMk id="11" creationId="{E7640870-4BE3-E855-127B-09593A509FA6}"/>
          </ac:picMkLst>
        </pc:picChg>
        <pc:picChg chg="add mod">
          <ac:chgData name="Jeanne von Wattenwyl" userId="115e170d-88ce-410d-8534-16647f9bceac" providerId="ADAL" clId="{62700363-9FBF-4671-AA47-7208C783095D}" dt="2024-05-15T12:55:30.155" v="4411" actId="1076"/>
          <ac:picMkLst>
            <pc:docMk/>
            <pc:sldMk cId="244769798" sldId="2417"/>
            <ac:picMk id="13" creationId="{18801E1E-BB24-E7FB-D3A1-5FF949780839}"/>
          </ac:picMkLst>
        </pc:picChg>
        <pc:picChg chg="add mod">
          <ac:chgData name="Jeanne von Wattenwyl" userId="115e170d-88ce-410d-8534-16647f9bceac" providerId="ADAL" clId="{62700363-9FBF-4671-AA47-7208C783095D}" dt="2024-05-15T12:55:23.890" v="4410" actId="1076"/>
          <ac:picMkLst>
            <pc:docMk/>
            <pc:sldMk cId="244769798" sldId="2417"/>
            <ac:picMk id="15" creationId="{5B4AF792-C448-C0DB-C475-F5524B4D4DC2}"/>
          </ac:picMkLst>
        </pc:picChg>
      </pc:sldChg>
      <pc:sldChg chg="new del">
        <pc:chgData name="Jeanne von Wattenwyl" userId="115e170d-88ce-410d-8534-16647f9bceac" providerId="ADAL" clId="{62700363-9FBF-4671-AA47-7208C783095D}" dt="2024-04-25T12:29:07.567" v="2145" actId="680"/>
        <pc:sldMkLst>
          <pc:docMk/>
          <pc:sldMk cId="3552112200" sldId="2417"/>
        </pc:sldMkLst>
      </pc:sldChg>
      <pc:sldChg chg="addSp delSp modSp new del mod">
        <pc:chgData name="Jeanne von Wattenwyl" userId="115e170d-88ce-410d-8534-16647f9bceac" providerId="ADAL" clId="{62700363-9FBF-4671-AA47-7208C783095D}" dt="2024-04-25T12:36:34.103" v="2425" actId="2696"/>
        <pc:sldMkLst>
          <pc:docMk/>
          <pc:sldMk cId="2218291915" sldId="2418"/>
        </pc:sldMkLst>
        <pc:spChg chg="mod">
          <ac:chgData name="Jeanne von Wattenwyl" userId="115e170d-88ce-410d-8534-16647f9bceac" providerId="ADAL" clId="{62700363-9FBF-4671-AA47-7208C783095D}" dt="2024-04-25T12:31:08.137" v="2157"/>
          <ac:spMkLst>
            <pc:docMk/>
            <pc:sldMk cId="2218291915" sldId="2418"/>
            <ac:spMk id="2" creationId="{21D152A7-F140-EE0C-7B3D-6B14EFAF2396}"/>
          </ac:spMkLst>
        </pc:spChg>
        <pc:spChg chg="mod">
          <ac:chgData name="Jeanne von Wattenwyl" userId="115e170d-88ce-410d-8534-16647f9bceac" providerId="ADAL" clId="{62700363-9FBF-4671-AA47-7208C783095D}" dt="2024-04-25T12:31:14.961" v="2158"/>
          <ac:spMkLst>
            <pc:docMk/>
            <pc:sldMk cId="2218291915" sldId="2418"/>
            <ac:spMk id="6" creationId="{FF66F25A-72C5-9EE8-CBB6-DD7871A54357}"/>
          </ac:spMkLst>
        </pc:spChg>
        <pc:spChg chg="add del mod">
          <ac:chgData name="Jeanne von Wattenwyl" userId="115e170d-88ce-410d-8534-16647f9bceac" providerId="ADAL" clId="{62700363-9FBF-4671-AA47-7208C783095D}" dt="2024-04-25T12:31:56.050" v="2164" actId="478"/>
          <ac:spMkLst>
            <pc:docMk/>
            <pc:sldMk cId="2218291915" sldId="2418"/>
            <ac:spMk id="7" creationId="{920D6557-5402-A8B5-4944-AFCF1BD90C82}"/>
          </ac:spMkLst>
        </pc:spChg>
        <pc:spChg chg="add mod">
          <ac:chgData name="Jeanne von Wattenwyl" userId="115e170d-88ce-410d-8534-16647f9bceac" providerId="ADAL" clId="{62700363-9FBF-4671-AA47-7208C783095D}" dt="2024-04-25T12:36:05.108" v="2424" actId="20577"/>
          <ac:spMkLst>
            <pc:docMk/>
            <pc:sldMk cId="2218291915" sldId="2418"/>
            <ac:spMk id="8" creationId="{55779BEA-D41B-738E-DC9F-86CFF65D40D6}"/>
          </ac:spMkLst>
        </pc:spChg>
      </pc:sldChg>
      <pc:sldChg chg="addSp delSp modSp new del mod ord">
        <pc:chgData name="Jeanne von Wattenwyl" userId="115e170d-88ce-410d-8534-16647f9bceac" providerId="ADAL" clId="{62700363-9FBF-4671-AA47-7208C783095D}" dt="2024-05-14T09:28:26.882" v="4151" actId="2696"/>
        <pc:sldMkLst>
          <pc:docMk/>
          <pc:sldMk cId="3660373172" sldId="2418"/>
        </pc:sldMkLst>
        <pc:spChg chg="mod">
          <ac:chgData name="Jeanne von Wattenwyl" userId="115e170d-88ce-410d-8534-16647f9bceac" providerId="ADAL" clId="{62700363-9FBF-4671-AA47-7208C783095D}" dt="2024-04-25T12:37:03.826" v="2429"/>
          <ac:spMkLst>
            <pc:docMk/>
            <pc:sldMk cId="3660373172" sldId="2418"/>
            <ac:spMk id="2" creationId="{39BB0ECD-4709-87AD-0F5C-0B97A38C85B4}"/>
          </ac:spMkLst>
        </pc:spChg>
        <pc:spChg chg="mod">
          <ac:chgData name="Jeanne von Wattenwyl" userId="115e170d-88ce-410d-8534-16647f9bceac" providerId="ADAL" clId="{62700363-9FBF-4671-AA47-7208C783095D}" dt="2024-04-25T12:41:31.259" v="2902" actId="20577"/>
          <ac:spMkLst>
            <pc:docMk/>
            <pc:sldMk cId="3660373172" sldId="2418"/>
            <ac:spMk id="3" creationId="{F111049B-0FB2-95DC-7B8C-7B18B09FD480}"/>
          </ac:spMkLst>
        </pc:spChg>
        <pc:spChg chg="del">
          <ac:chgData name="Jeanne von Wattenwyl" userId="115e170d-88ce-410d-8534-16647f9bceac" providerId="ADAL" clId="{62700363-9FBF-4671-AA47-7208C783095D}" dt="2024-04-25T12:40:47.702" v="2898" actId="478"/>
          <ac:spMkLst>
            <pc:docMk/>
            <pc:sldMk cId="3660373172" sldId="2418"/>
            <ac:spMk id="5" creationId="{CEAE6F83-2232-3035-870B-F4CFDB26ECC4}"/>
          </ac:spMkLst>
        </pc:spChg>
        <pc:spChg chg="mod">
          <ac:chgData name="Jeanne von Wattenwyl" userId="115e170d-88ce-410d-8534-16647f9bceac" providerId="ADAL" clId="{62700363-9FBF-4671-AA47-7208C783095D}" dt="2024-04-25T12:37:11.108" v="2430"/>
          <ac:spMkLst>
            <pc:docMk/>
            <pc:sldMk cId="3660373172" sldId="2418"/>
            <ac:spMk id="7" creationId="{BF37A82D-BAC0-FE64-CFD2-11EEA2D8A5B1}"/>
          </ac:spMkLst>
        </pc:spChg>
        <pc:spChg chg="add mod ord">
          <ac:chgData name="Jeanne von Wattenwyl" userId="115e170d-88ce-410d-8534-16647f9bceac" providerId="ADAL" clId="{62700363-9FBF-4671-AA47-7208C783095D}" dt="2024-05-13T14:50:48.431" v="3467" actId="1076"/>
          <ac:spMkLst>
            <pc:docMk/>
            <pc:sldMk cId="3660373172" sldId="2418"/>
            <ac:spMk id="10" creationId="{31C78C50-7E41-DF1F-6595-48A609CE9590}"/>
          </ac:spMkLst>
        </pc:spChg>
        <pc:picChg chg="add mod">
          <ac:chgData name="Jeanne von Wattenwyl" userId="115e170d-88ce-410d-8534-16647f9bceac" providerId="ADAL" clId="{62700363-9FBF-4671-AA47-7208C783095D}" dt="2024-05-13T14:49:58.375" v="3461" actId="1076"/>
          <ac:picMkLst>
            <pc:docMk/>
            <pc:sldMk cId="3660373172" sldId="2418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0:50.957" v="3468" actId="478"/>
          <ac:picMkLst>
            <pc:docMk/>
            <pc:sldMk cId="3660373172" sldId="2418"/>
            <ac:picMk id="9" creationId="{8EDF0C53-9210-BACE-94C6-5A2EAB56590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1.361" v="4435" actId="1076"/>
        <pc:sldMkLst>
          <pc:docMk/>
          <pc:sldMk cId="3892998362" sldId="2419"/>
        </pc:sldMkLst>
        <pc:spChg chg="mod">
          <ac:chgData name="Jeanne von Wattenwyl" userId="115e170d-88ce-410d-8534-16647f9bceac" providerId="ADAL" clId="{62700363-9FBF-4671-AA47-7208C783095D}" dt="2024-04-25T12:44:47.039" v="2905"/>
          <ac:spMkLst>
            <pc:docMk/>
            <pc:sldMk cId="3892998362" sldId="2419"/>
            <ac:spMk id="2" creationId="{2A36A45E-0548-CBA4-C5F6-43D3FD6AC099}"/>
          </ac:spMkLst>
        </pc:spChg>
        <pc:spChg chg="del">
          <ac:chgData name="Jeanne von Wattenwyl" userId="115e170d-88ce-410d-8534-16647f9bceac" providerId="ADAL" clId="{62700363-9FBF-4671-AA47-7208C783095D}" dt="2024-04-25T12:45:53.924" v="2917" actId="478"/>
          <ac:spMkLst>
            <pc:docMk/>
            <pc:sldMk cId="3892998362" sldId="2419"/>
            <ac:spMk id="4" creationId="{E6B84D2B-7142-77DF-43D3-AEE9D1AAE178}"/>
          </ac:spMkLst>
        </pc:spChg>
        <pc:spChg chg="mod">
          <ac:chgData name="Jeanne von Wattenwyl" userId="115e170d-88ce-410d-8534-16647f9bceac" providerId="ADAL" clId="{62700363-9FBF-4671-AA47-7208C783095D}" dt="2024-04-25T12:44:53.656" v="2906"/>
          <ac:spMkLst>
            <pc:docMk/>
            <pc:sldMk cId="3892998362" sldId="2419"/>
            <ac:spMk id="6" creationId="{09B1B46A-0F63-0109-3899-0C91652E8FD4}"/>
          </ac:spMkLst>
        </pc:spChg>
        <pc:spChg chg="add mod">
          <ac:chgData name="Jeanne von Wattenwyl" userId="115e170d-88ce-410d-8534-16647f9bceac" providerId="ADAL" clId="{62700363-9FBF-4671-AA47-7208C783095D}" dt="2024-05-13T14:24:49.020" v="3401" actId="20577"/>
          <ac:spMkLst>
            <pc:docMk/>
            <pc:sldMk cId="3892998362" sldId="2419"/>
            <ac:spMk id="7" creationId="{8779B535-1A01-6D0D-23A4-6436C6DC5B71}"/>
          </ac:spMkLst>
        </pc:spChg>
        <pc:spChg chg="add mod">
          <ac:chgData name="Jeanne von Wattenwyl" userId="115e170d-88ce-410d-8534-16647f9bceac" providerId="ADAL" clId="{62700363-9FBF-4671-AA47-7208C783095D}" dt="2024-04-25T12:45:41.431" v="2914"/>
          <ac:spMkLst>
            <pc:docMk/>
            <pc:sldMk cId="3892998362" sldId="2419"/>
            <ac:spMk id="14" creationId="{AD5D70C0-5FE6-114F-4B59-34B95CA42822}"/>
          </ac:spMkLst>
        </pc:spChg>
        <pc:spChg chg="add mod">
          <ac:chgData name="Jeanne von Wattenwyl" userId="115e170d-88ce-410d-8534-16647f9bceac" providerId="ADAL" clId="{62700363-9FBF-4671-AA47-7208C783095D}" dt="2024-04-25T12:45:46.605" v="2915"/>
          <ac:spMkLst>
            <pc:docMk/>
            <pc:sldMk cId="3892998362" sldId="2419"/>
            <ac:spMk id="15" creationId="{8C6A74CB-A149-733C-20BD-ED948486B7AD}"/>
          </ac:spMkLst>
        </pc:spChg>
        <pc:spChg chg="add mod">
          <ac:chgData name="Jeanne von Wattenwyl" userId="115e170d-88ce-410d-8534-16647f9bceac" providerId="ADAL" clId="{62700363-9FBF-4671-AA47-7208C783095D}" dt="2024-04-25T12:45:50.770" v="2916"/>
          <ac:spMkLst>
            <pc:docMk/>
            <pc:sldMk cId="3892998362" sldId="2419"/>
            <ac:spMk id="16" creationId="{E00581D3-816D-54CB-9CF2-5A10C47FE9F8}"/>
          </ac:spMkLst>
        </pc:spChg>
        <pc:picChg chg="add mod modCrop">
          <ac:chgData name="Jeanne von Wattenwyl" userId="115e170d-88ce-410d-8534-16647f9bceac" providerId="ADAL" clId="{62700363-9FBF-4671-AA47-7208C783095D}" dt="2024-04-25T12:48:37.102" v="2941" actId="732"/>
          <ac:picMkLst>
            <pc:docMk/>
            <pc:sldMk cId="3892998362" sldId="2419"/>
            <ac:picMk id="8" creationId="{0AA9E920-1B54-1668-1D11-E0BF3AA0D680}"/>
          </ac:picMkLst>
        </pc:picChg>
        <pc:picChg chg="add mod modCrop">
          <ac:chgData name="Jeanne von Wattenwyl" userId="115e170d-88ce-410d-8534-16647f9bceac" providerId="ADAL" clId="{62700363-9FBF-4671-AA47-7208C783095D}" dt="2024-04-25T12:48:20.567" v="2938" actId="732"/>
          <ac:picMkLst>
            <pc:docMk/>
            <pc:sldMk cId="3892998362" sldId="2419"/>
            <ac:picMk id="9" creationId="{1F2E1EB3-0241-10B5-F927-B81F7F8129C3}"/>
          </ac:picMkLst>
        </pc:picChg>
        <pc:picChg chg="add mod modCrop">
          <ac:chgData name="Jeanne von Wattenwyl" userId="115e170d-88ce-410d-8534-16647f9bceac" providerId="ADAL" clId="{62700363-9FBF-4671-AA47-7208C783095D}" dt="2024-04-25T12:48:04.267" v="2935" actId="1076"/>
          <ac:picMkLst>
            <pc:docMk/>
            <pc:sldMk cId="3892998362" sldId="2419"/>
            <ac:picMk id="10" creationId="{3641680F-7A36-A4BF-8D05-68DC887C5378}"/>
          </ac:picMkLst>
        </pc:picChg>
        <pc:picChg chg="add mod modCrop">
          <ac:chgData name="Jeanne von Wattenwyl" userId="115e170d-88ce-410d-8534-16647f9bceac" providerId="ADAL" clId="{62700363-9FBF-4671-AA47-7208C783095D}" dt="2024-04-25T12:47:37.581" v="2933" actId="732"/>
          <ac:picMkLst>
            <pc:docMk/>
            <pc:sldMk cId="3892998362" sldId="2419"/>
            <ac:picMk id="11" creationId="{4D1BD27F-B5D6-1995-83D8-6CFA8B4F0E6E}"/>
          </ac:picMkLst>
        </pc:picChg>
        <pc:picChg chg="add mod modCrop">
          <ac:chgData name="Jeanne von Wattenwyl" userId="115e170d-88ce-410d-8534-16647f9bceac" providerId="ADAL" clId="{62700363-9FBF-4671-AA47-7208C783095D}" dt="2024-04-25T12:48:54.968" v="2944" actId="732"/>
          <ac:picMkLst>
            <pc:docMk/>
            <pc:sldMk cId="3892998362" sldId="2419"/>
            <ac:picMk id="12" creationId="{1ECFCC6E-7D97-53B0-26F5-8827D8C43B56}"/>
          </ac:picMkLst>
        </pc:picChg>
        <pc:picChg chg="add mod modCrop">
          <ac:chgData name="Jeanne von Wattenwyl" userId="115e170d-88ce-410d-8534-16647f9bceac" providerId="ADAL" clId="{62700363-9FBF-4671-AA47-7208C783095D}" dt="2024-04-25T12:49:45.476" v="2951" actId="1076"/>
          <ac:picMkLst>
            <pc:docMk/>
            <pc:sldMk cId="3892998362" sldId="2419"/>
            <ac:picMk id="13" creationId="{D9237FEB-62E5-ECA2-A97B-1BF6BCBC4BF6}"/>
          </ac:picMkLst>
        </pc:picChg>
        <pc:picChg chg="add mod">
          <ac:chgData name="Jeanne von Wattenwyl" userId="115e170d-88ce-410d-8534-16647f9bceac" providerId="ADAL" clId="{62700363-9FBF-4671-AA47-7208C783095D}" dt="2024-05-15T13:14:11.361" v="4435" actId="1076"/>
          <ac:picMkLst>
            <pc:docMk/>
            <pc:sldMk cId="3892998362" sldId="2419"/>
            <ac:picMk id="18" creationId="{8D928D4D-2B5F-DF14-1B37-EB414FA55EA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5T13:14:19.221" v="4436" actId="1076"/>
        <pc:sldMkLst>
          <pc:docMk/>
          <pc:sldMk cId="375596116" sldId="2420"/>
        </pc:sldMkLst>
        <pc:spChg chg="mod">
          <ac:chgData name="Jeanne von Wattenwyl" userId="115e170d-88ce-410d-8534-16647f9bceac" providerId="ADAL" clId="{62700363-9FBF-4671-AA47-7208C783095D}" dt="2024-04-25T12:52:33.139" v="2954"/>
          <ac:spMkLst>
            <pc:docMk/>
            <pc:sldMk cId="375596116" sldId="2420"/>
            <ac:spMk id="2" creationId="{479E9B13-ABC9-F79D-202D-5B65CD82F975}"/>
          </ac:spMkLst>
        </pc:spChg>
        <pc:spChg chg="del">
          <ac:chgData name="Jeanne von Wattenwyl" userId="115e170d-88ce-410d-8534-16647f9bceac" providerId="ADAL" clId="{62700363-9FBF-4671-AA47-7208C783095D}" dt="2024-04-25T12:53:57.250" v="2960" actId="478"/>
          <ac:spMkLst>
            <pc:docMk/>
            <pc:sldMk cId="375596116" sldId="2420"/>
            <ac:spMk id="4" creationId="{5D5B3E0C-970B-D5FF-EE89-0685D63793BA}"/>
          </ac:spMkLst>
        </pc:spChg>
        <pc:spChg chg="mod">
          <ac:chgData name="Jeanne von Wattenwyl" userId="115e170d-88ce-410d-8534-16647f9bceac" providerId="ADAL" clId="{62700363-9FBF-4671-AA47-7208C783095D}" dt="2024-04-25T12:52:39.618" v="2955"/>
          <ac:spMkLst>
            <pc:docMk/>
            <pc:sldMk cId="375596116" sldId="2420"/>
            <ac:spMk id="6" creationId="{C322298D-9DBA-CC01-C4AE-ACBE35DDA0FC}"/>
          </ac:spMkLst>
        </pc:spChg>
        <pc:spChg chg="add mod">
          <ac:chgData name="Jeanne von Wattenwyl" userId="115e170d-88ce-410d-8534-16647f9bceac" providerId="ADAL" clId="{62700363-9FBF-4671-AA47-7208C783095D}" dt="2024-04-25T12:52:44.809" v="2956"/>
          <ac:spMkLst>
            <pc:docMk/>
            <pc:sldMk cId="375596116" sldId="2420"/>
            <ac:spMk id="7" creationId="{7FAF0F21-08D1-E056-9DC7-F14F5ECE07BC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9" creationId="{C43AB8AF-D992-9941-9E31-85AA577EBB21}"/>
          </ac:spMkLst>
        </pc:spChg>
        <pc:spChg chg="mod">
          <ac:chgData name="Jeanne von Wattenwyl" userId="115e170d-88ce-410d-8534-16647f9bceac" providerId="ADAL" clId="{62700363-9FBF-4671-AA47-7208C783095D}" dt="2024-04-25T12:52:48.693" v="2957"/>
          <ac:spMkLst>
            <pc:docMk/>
            <pc:sldMk cId="375596116" sldId="2420"/>
            <ac:spMk id="10" creationId="{8D986924-A4B4-02A0-FF2E-4389A36AB68A}"/>
          </ac:spMkLst>
        </pc:spChg>
        <pc:spChg chg="add mod">
          <ac:chgData name="Jeanne von Wattenwyl" userId="115e170d-88ce-410d-8534-16647f9bceac" providerId="ADAL" clId="{62700363-9FBF-4671-AA47-7208C783095D}" dt="2024-04-25T12:52:53.699" v="2958"/>
          <ac:spMkLst>
            <pc:docMk/>
            <pc:sldMk cId="375596116" sldId="2420"/>
            <ac:spMk id="11" creationId="{EC7D3C59-6254-8FE0-DFA7-AD722780161D}"/>
          </ac:spMkLst>
        </pc:spChg>
        <pc:grpChg chg="add mod">
          <ac:chgData name="Jeanne von Wattenwyl" userId="115e170d-88ce-410d-8534-16647f9bceac" providerId="ADAL" clId="{62700363-9FBF-4671-AA47-7208C783095D}" dt="2024-05-14T10:01:17.042" v="4183" actId="1076"/>
          <ac:grpSpMkLst>
            <pc:docMk/>
            <pc:sldMk cId="375596116" sldId="2420"/>
            <ac:grpSpMk id="8" creationId="{69F82FB5-6FA5-A0B9-4A38-08F2C6A3628C}"/>
          </ac:grpSpMkLst>
        </pc:grpChg>
        <pc:picChg chg="add mod">
          <ac:chgData name="Jeanne von Wattenwyl" userId="115e170d-88ce-410d-8534-16647f9bceac" providerId="ADAL" clId="{62700363-9FBF-4671-AA47-7208C783095D}" dt="2024-04-25T14:11:21.533" v="3208" actId="1076"/>
          <ac:picMkLst>
            <pc:docMk/>
            <pc:sldMk cId="375596116" sldId="2420"/>
            <ac:picMk id="12" creationId="{FBE69FB0-4AB9-5EF3-EDB8-9A2927FF0970}"/>
          </ac:picMkLst>
        </pc:picChg>
        <pc:picChg chg="add mod">
          <ac:chgData name="Jeanne von Wattenwyl" userId="115e170d-88ce-410d-8534-16647f9bceac" providerId="ADAL" clId="{62700363-9FBF-4671-AA47-7208C783095D}" dt="2024-05-15T13:14:19.221" v="4436" actId="1076"/>
          <ac:picMkLst>
            <pc:docMk/>
            <pc:sldMk cId="375596116" sldId="2420"/>
            <ac:picMk id="14" creationId="{78C6B9BC-7B4F-C0F6-DD44-B1F735F2F20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5:41:21.189" v="4127" actId="20577"/>
        <pc:sldMkLst>
          <pc:docMk/>
          <pc:sldMk cId="1389167425" sldId="2421"/>
        </pc:sldMkLst>
        <pc:spChg chg="mod">
          <ac:chgData name="Jeanne von Wattenwyl" userId="115e170d-88ce-410d-8534-16647f9bceac" providerId="ADAL" clId="{62700363-9FBF-4671-AA47-7208C783095D}" dt="2024-04-25T12:54:16.432" v="2963"/>
          <ac:spMkLst>
            <pc:docMk/>
            <pc:sldMk cId="1389167425" sldId="2421"/>
            <ac:spMk id="2" creationId="{7B20770A-B00A-312B-F7B6-C19DB5D5C54F}"/>
          </ac:spMkLst>
        </pc:spChg>
        <pc:spChg chg="del">
          <ac:chgData name="Jeanne von Wattenwyl" userId="115e170d-88ce-410d-8534-16647f9bceac" providerId="ADAL" clId="{62700363-9FBF-4671-AA47-7208C783095D}" dt="2024-04-25T12:54:37.660" v="2967" actId="478"/>
          <ac:spMkLst>
            <pc:docMk/>
            <pc:sldMk cId="1389167425" sldId="2421"/>
            <ac:spMk id="4" creationId="{23964E36-7DD0-C392-428D-9C75FC51A704}"/>
          </ac:spMkLst>
        </pc:spChg>
        <pc:spChg chg="mod">
          <ac:chgData name="Jeanne von Wattenwyl" userId="115e170d-88ce-410d-8534-16647f9bceac" providerId="ADAL" clId="{62700363-9FBF-4671-AA47-7208C783095D}" dt="2024-04-25T12:54:22.297" v="2964"/>
          <ac:spMkLst>
            <pc:docMk/>
            <pc:sldMk cId="1389167425" sldId="2421"/>
            <ac:spMk id="6" creationId="{B5EE63B8-4ACF-BD11-D501-11ECFA6E261B}"/>
          </ac:spMkLst>
        </pc:spChg>
        <pc:spChg chg="add mod">
          <ac:chgData name="Jeanne von Wattenwyl" userId="115e170d-88ce-410d-8534-16647f9bceac" providerId="ADAL" clId="{62700363-9FBF-4671-AA47-7208C783095D}" dt="2024-05-13T15:41:21.189" v="4127" actId="20577"/>
          <ac:spMkLst>
            <pc:docMk/>
            <pc:sldMk cId="1389167425" sldId="2421"/>
            <ac:spMk id="7" creationId="{B459380D-A784-D6D4-2E7A-67040DEE320B}"/>
          </ac:spMkLst>
        </pc:spChg>
        <pc:spChg chg="add mod">
          <ac:chgData name="Jeanne von Wattenwyl" userId="115e170d-88ce-410d-8534-16647f9bceac" providerId="ADAL" clId="{62700363-9FBF-4671-AA47-7208C783095D}" dt="2024-05-13T15:41:16.875" v="4125" actId="20577"/>
          <ac:spMkLst>
            <pc:docMk/>
            <pc:sldMk cId="1389167425" sldId="2421"/>
            <ac:spMk id="8" creationId="{F42818B5-51F3-6C46-6967-0CF2276BDFFC}"/>
          </ac:spMkLst>
        </pc:spChg>
        <pc:picChg chg="add mod">
          <ac:chgData name="Jeanne von Wattenwyl" userId="115e170d-88ce-410d-8534-16647f9bceac" providerId="ADAL" clId="{62700363-9FBF-4671-AA47-7208C783095D}" dt="2024-04-25T12:54:42.407" v="2968"/>
          <ac:picMkLst>
            <pc:docMk/>
            <pc:sldMk cId="1389167425" sldId="2421"/>
            <ac:picMk id="9" creationId="{66D40CA5-7C63-6310-E2B1-26D0013E492F}"/>
          </ac:picMkLst>
        </pc:picChg>
        <pc:picChg chg="add mod">
          <ac:chgData name="Jeanne von Wattenwyl" userId="115e170d-88ce-410d-8534-16647f9bceac" providerId="ADAL" clId="{62700363-9FBF-4671-AA47-7208C783095D}" dt="2024-04-25T12:54:46.035" v="2969"/>
          <ac:picMkLst>
            <pc:docMk/>
            <pc:sldMk cId="1389167425" sldId="2421"/>
            <ac:picMk id="10" creationId="{1457BBF8-E1BE-BB8F-84FB-76F847C2987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26.142" v="4184" actId="14100"/>
        <pc:sldMkLst>
          <pc:docMk/>
          <pc:sldMk cId="3879144004" sldId="2422"/>
        </pc:sldMkLst>
        <pc:spChg chg="mod">
          <ac:chgData name="Jeanne von Wattenwyl" userId="115e170d-88ce-410d-8534-16647f9bceac" providerId="ADAL" clId="{62700363-9FBF-4671-AA47-7208C783095D}" dt="2024-04-25T12:55:12.854" v="2974"/>
          <ac:spMkLst>
            <pc:docMk/>
            <pc:sldMk cId="3879144004" sldId="2422"/>
            <ac:spMk id="2" creationId="{29AD9DA3-4F8E-5163-8BB8-8D32A187AB4C}"/>
          </ac:spMkLst>
        </pc:spChg>
        <pc:spChg chg="del">
          <ac:chgData name="Jeanne von Wattenwyl" userId="115e170d-88ce-410d-8534-16647f9bceac" providerId="ADAL" clId="{62700363-9FBF-4671-AA47-7208C783095D}" dt="2024-04-25T12:55:33.979" v="2978" actId="478"/>
          <ac:spMkLst>
            <pc:docMk/>
            <pc:sldMk cId="3879144004" sldId="2422"/>
            <ac:spMk id="4" creationId="{EDA333BF-48C5-7ADB-A91B-2ED373D3E4EF}"/>
          </ac:spMkLst>
        </pc:spChg>
        <pc:spChg chg="mod">
          <ac:chgData name="Jeanne von Wattenwyl" userId="115e170d-88ce-410d-8534-16647f9bceac" providerId="ADAL" clId="{62700363-9FBF-4671-AA47-7208C783095D}" dt="2024-04-25T12:55:18.462" v="2975"/>
          <ac:spMkLst>
            <pc:docMk/>
            <pc:sldMk cId="3879144004" sldId="2422"/>
            <ac:spMk id="6" creationId="{E936FE8A-4302-A527-410C-2736D8E6DA48}"/>
          </ac:spMkLst>
        </pc:spChg>
        <pc:spChg chg="add mod">
          <ac:chgData name="Jeanne von Wattenwyl" userId="115e170d-88ce-410d-8534-16647f9bceac" providerId="ADAL" clId="{62700363-9FBF-4671-AA47-7208C783095D}" dt="2024-04-25T14:13:17.459" v="3222"/>
          <ac:spMkLst>
            <pc:docMk/>
            <pc:sldMk cId="3879144004" sldId="2422"/>
            <ac:spMk id="7" creationId="{3B696F2F-AE70-8138-130E-9FE90F67DCD4}"/>
          </ac:spMkLst>
        </pc:spChg>
        <pc:picChg chg="add mod">
          <ac:chgData name="Jeanne von Wattenwyl" userId="115e170d-88ce-410d-8534-16647f9bceac" providerId="ADAL" clId="{62700363-9FBF-4671-AA47-7208C783095D}" dt="2024-04-25T12:55:39.710" v="2979" actId="1076"/>
          <ac:picMkLst>
            <pc:docMk/>
            <pc:sldMk cId="3879144004" sldId="2422"/>
            <ac:picMk id="8" creationId="{70493FD6-4BCB-253A-B218-D90EB5FF9BF4}"/>
          </ac:picMkLst>
        </pc:picChg>
        <pc:picChg chg="add mod">
          <ac:chgData name="Jeanne von Wattenwyl" userId="115e170d-88ce-410d-8534-16647f9bceac" providerId="ADAL" clId="{62700363-9FBF-4671-AA47-7208C783095D}" dt="2024-05-14T10:01:26.142" v="4184" actId="14100"/>
          <ac:picMkLst>
            <pc:docMk/>
            <pc:sldMk cId="3879144004" sldId="2422"/>
            <ac:picMk id="10" creationId="{9239F97E-2122-F260-3E99-0A65B261FD78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1:39.640" v="4186" actId="14100"/>
        <pc:sldMkLst>
          <pc:docMk/>
          <pc:sldMk cId="2045874832" sldId="2423"/>
        </pc:sldMkLst>
        <pc:spChg chg="mod">
          <ac:chgData name="Jeanne von Wattenwyl" userId="115e170d-88ce-410d-8534-16647f9bceac" providerId="ADAL" clId="{62700363-9FBF-4671-AA47-7208C783095D}" dt="2024-04-25T12:55:56.324" v="2982"/>
          <ac:spMkLst>
            <pc:docMk/>
            <pc:sldMk cId="2045874832" sldId="2423"/>
            <ac:spMk id="2" creationId="{F214A59F-A710-7063-095E-AAB7A2D58A0A}"/>
          </ac:spMkLst>
        </pc:spChg>
        <pc:spChg chg="del">
          <ac:chgData name="Jeanne von Wattenwyl" userId="115e170d-88ce-410d-8534-16647f9bceac" providerId="ADAL" clId="{62700363-9FBF-4671-AA47-7208C783095D}" dt="2024-04-25T12:56:17.375" v="2986" actId="478"/>
          <ac:spMkLst>
            <pc:docMk/>
            <pc:sldMk cId="2045874832" sldId="2423"/>
            <ac:spMk id="4" creationId="{A212289C-528A-51F9-9FCF-72D1C031D9D7}"/>
          </ac:spMkLst>
        </pc:spChg>
        <pc:spChg chg="mod">
          <ac:chgData name="Jeanne von Wattenwyl" userId="115e170d-88ce-410d-8534-16647f9bceac" providerId="ADAL" clId="{62700363-9FBF-4671-AA47-7208C783095D}" dt="2024-04-25T12:56:01.581" v="2983"/>
          <ac:spMkLst>
            <pc:docMk/>
            <pc:sldMk cId="2045874832" sldId="2423"/>
            <ac:spMk id="6" creationId="{629D03B7-19AA-C482-3755-9D6CBFCB4A66}"/>
          </ac:spMkLst>
        </pc:spChg>
        <pc:spChg chg="add mod">
          <ac:chgData name="Jeanne von Wattenwyl" userId="115e170d-88ce-410d-8534-16647f9bceac" providerId="ADAL" clId="{62700363-9FBF-4671-AA47-7208C783095D}" dt="2024-04-25T14:14:16.183" v="3227"/>
          <ac:spMkLst>
            <pc:docMk/>
            <pc:sldMk cId="2045874832" sldId="2423"/>
            <ac:spMk id="7" creationId="{E635E7C8-B303-CCB9-231A-0AE3E4D07D77}"/>
          </ac:spMkLst>
        </pc:spChg>
        <pc:spChg chg="add mod">
          <ac:chgData name="Jeanne von Wattenwyl" userId="115e170d-88ce-410d-8534-16647f9bceac" providerId="ADAL" clId="{62700363-9FBF-4671-AA47-7208C783095D}" dt="2024-04-25T12:56:30.463" v="2987"/>
          <ac:spMkLst>
            <pc:docMk/>
            <pc:sldMk cId="2045874832" sldId="2423"/>
            <ac:spMk id="9" creationId="{DC4C957D-F6B3-4BE9-21E1-7A363BA2B308}"/>
          </ac:spMkLst>
        </pc:spChg>
        <pc:picChg chg="add mod">
          <ac:chgData name="Jeanne von Wattenwyl" userId="115e170d-88ce-410d-8534-16647f9bceac" providerId="ADAL" clId="{62700363-9FBF-4671-AA47-7208C783095D}" dt="2024-04-25T12:56:13.741" v="2985"/>
          <ac:picMkLst>
            <pc:docMk/>
            <pc:sldMk cId="2045874832" sldId="2423"/>
            <ac:picMk id="8" creationId="{204ADC77-CC52-E4F7-A15F-DF31D82CA6D6}"/>
          </ac:picMkLst>
        </pc:picChg>
        <pc:picChg chg="add mod">
          <ac:chgData name="Jeanne von Wattenwyl" userId="115e170d-88ce-410d-8534-16647f9bceac" providerId="ADAL" clId="{62700363-9FBF-4671-AA47-7208C783095D}" dt="2024-05-14T10:01:39.640" v="4186" actId="14100"/>
          <ac:picMkLst>
            <pc:docMk/>
            <pc:sldMk cId="2045874832" sldId="2423"/>
            <ac:picMk id="11" creationId="{404685C5-F336-2F5D-ED06-0160BF142ADD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00.079" v="4188" actId="1076"/>
        <pc:sldMkLst>
          <pc:docMk/>
          <pc:sldMk cId="2309689978" sldId="2424"/>
        </pc:sldMkLst>
        <pc:spChg chg="mod">
          <ac:chgData name="Jeanne von Wattenwyl" userId="115e170d-88ce-410d-8534-16647f9bceac" providerId="ADAL" clId="{62700363-9FBF-4671-AA47-7208C783095D}" dt="2024-04-25T12:56:45.094" v="2990"/>
          <ac:spMkLst>
            <pc:docMk/>
            <pc:sldMk cId="2309689978" sldId="2424"/>
            <ac:spMk id="2" creationId="{18F82D02-D094-91D3-4049-F1035D2609AD}"/>
          </ac:spMkLst>
        </pc:spChg>
        <pc:spChg chg="del">
          <ac:chgData name="Jeanne von Wattenwyl" userId="115e170d-88ce-410d-8534-16647f9bceac" providerId="ADAL" clId="{62700363-9FBF-4671-AA47-7208C783095D}" dt="2024-04-25T12:57:03.276" v="2994" actId="478"/>
          <ac:spMkLst>
            <pc:docMk/>
            <pc:sldMk cId="2309689978" sldId="2424"/>
            <ac:spMk id="4" creationId="{0ECED2C2-D9DC-3361-58F2-99947FACF05D}"/>
          </ac:spMkLst>
        </pc:spChg>
        <pc:spChg chg="mod">
          <ac:chgData name="Jeanne von Wattenwyl" userId="115e170d-88ce-410d-8534-16647f9bceac" providerId="ADAL" clId="{62700363-9FBF-4671-AA47-7208C783095D}" dt="2024-04-25T12:56:50.955" v="2991"/>
          <ac:spMkLst>
            <pc:docMk/>
            <pc:sldMk cId="2309689978" sldId="2424"/>
            <ac:spMk id="6" creationId="{1882FE52-0266-1D55-029A-21873393AD05}"/>
          </ac:spMkLst>
        </pc:spChg>
        <pc:spChg chg="add mod">
          <ac:chgData name="Jeanne von Wattenwyl" userId="115e170d-88ce-410d-8534-16647f9bceac" providerId="ADAL" clId="{62700363-9FBF-4671-AA47-7208C783095D}" dt="2024-04-25T14:15:14.434" v="3234" actId="1076"/>
          <ac:spMkLst>
            <pc:docMk/>
            <pc:sldMk cId="2309689978" sldId="2424"/>
            <ac:spMk id="7" creationId="{04BBAA31-6AAD-F708-9864-2928CAECA84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5" creationId="{E12CE182-6C93-BB4B-B737-0422511FC3C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6" creationId="{5E9A4065-CF88-FC25-CE46-5E46910AF2C3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7" creationId="{EAEEF508-AE6A-D917-FBE6-B6A4EF8D3A8B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8" creationId="{0584A382-425B-BF1C-2542-82B62E46A6D5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19" creationId="{D34AB1EE-CECB-77E4-33BB-7FA0AD81F749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0" creationId="{8EC95770-45CD-FFAF-50A0-DC416ABD10B6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1" creationId="{60F4C8AF-FC9D-BA5E-F0D7-9E9CD61A8E6F}"/>
          </ac:spMkLst>
        </pc:spChg>
        <pc:spChg chg="mod">
          <ac:chgData name="Jeanne von Wattenwyl" userId="115e170d-88ce-410d-8534-16647f9bceac" providerId="ADAL" clId="{62700363-9FBF-4671-AA47-7208C783095D}" dt="2024-04-25T12:57:00.217" v="2993"/>
          <ac:spMkLst>
            <pc:docMk/>
            <pc:sldMk cId="2309689978" sldId="2424"/>
            <ac:spMk id="22" creationId="{FCD9978D-B5F6-6E99-F026-BF6590192EEF}"/>
          </ac:spMkLst>
        </pc:spChg>
        <pc:grpChg chg="add 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8" creationId="{309F7D9B-F1C0-D5E8-9C0F-AEF53C9DC96D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9" creationId="{646EB70A-0CB8-4A16-29F3-515B04A9F916}"/>
          </ac:grpSpMkLst>
        </pc:grpChg>
        <pc:grpChg chg="mod">
          <ac:chgData name="Jeanne von Wattenwyl" userId="115e170d-88ce-410d-8534-16647f9bceac" providerId="ADAL" clId="{62700363-9FBF-4671-AA47-7208C783095D}" dt="2024-04-25T12:57:00.217" v="2993"/>
          <ac:grpSpMkLst>
            <pc:docMk/>
            <pc:sldMk cId="2309689978" sldId="2424"/>
            <ac:grpSpMk id="14" creationId="{9F22495B-0037-460E-4322-4C18A449C764}"/>
          </ac:grpSpMkLst>
        </pc:grpChg>
        <pc:picChg chg="add mod">
          <ac:chgData name="Jeanne von Wattenwyl" userId="115e170d-88ce-410d-8534-16647f9bceac" providerId="ADAL" clId="{62700363-9FBF-4671-AA47-7208C783095D}" dt="2024-05-14T10:02:00.079" v="4188" actId="1076"/>
          <ac:picMkLst>
            <pc:docMk/>
            <pc:sldMk cId="2309689978" sldId="2424"/>
            <ac:picMk id="28" creationId="{0AB6C30C-CDCB-FBB9-6357-EB8B5FD13F50}"/>
          </ac:picMkLst>
        </pc:pic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0" creationId="{89019E90-45EC-CFB4-D73F-A67B9CDC7285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1" creationId="{25D494D6-D6A7-56FE-9AA1-D1EA7D6D0BAD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2" creationId="{063ADDE6-C666-D80B-430D-70CDF7B4B19F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13" creationId="{9175915F-E147-4CF2-1371-4C81A4E245BE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3" creationId="{93601561-D818-8DEA-BB70-D5E0D2C8D537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4" creationId="{CA5B8246-42F9-0A49-F13B-B7EA7A8C3781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5" creationId="{F298395D-C711-F8BA-7368-FEEF7B9AF4A4}"/>
          </ac:cxnSpMkLst>
        </pc:cxnChg>
        <pc:cxnChg chg="mod">
          <ac:chgData name="Jeanne von Wattenwyl" userId="115e170d-88ce-410d-8534-16647f9bceac" providerId="ADAL" clId="{62700363-9FBF-4671-AA47-7208C783095D}" dt="2024-04-25T12:57:00.217" v="2993"/>
          <ac:cxnSpMkLst>
            <pc:docMk/>
            <pc:sldMk cId="2309689978" sldId="2424"/>
            <ac:cxnSpMk id="26" creationId="{E2C32505-25BC-C256-1113-7CA7959DC23E}"/>
          </ac:cxnSpMkLst>
        </pc:cxnChg>
      </pc:sldChg>
      <pc:sldChg chg="addSp delSp modSp new mod">
        <pc:chgData name="Jeanne von Wattenwyl" userId="115e170d-88ce-410d-8534-16647f9bceac" providerId="ADAL" clId="{62700363-9FBF-4671-AA47-7208C783095D}" dt="2024-05-14T10:02:45.546" v="4197" actId="1076"/>
        <pc:sldMkLst>
          <pc:docMk/>
          <pc:sldMk cId="1484684585" sldId="2425"/>
        </pc:sldMkLst>
        <pc:spChg chg="mod">
          <ac:chgData name="Jeanne von Wattenwyl" userId="115e170d-88ce-410d-8534-16647f9bceac" providerId="ADAL" clId="{62700363-9FBF-4671-AA47-7208C783095D}" dt="2024-04-25T12:57:34.933" v="2998"/>
          <ac:spMkLst>
            <pc:docMk/>
            <pc:sldMk cId="1484684585" sldId="2425"/>
            <ac:spMk id="2" creationId="{47A3C5D7-390E-6337-269F-8FD2CA8C1A87}"/>
          </ac:spMkLst>
        </pc:spChg>
        <pc:spChg chg="del">
          <ac:chgData name="Jeanne von Wattenwyl" userId="115e170d-88ce-410d-8534-16647f9bceac" providerId="ADAL" clId="{62700363-9FBF-4671-AA47-7208C783095D}" dt="2024-04-25T12:58:05.871" v="3002" actId="478"/>
          <ac:spMkLst>
            <pc:docMk/>
            <pc:sldMk cId="1484684585" sldId="2425"/>
            <ac:spMk id="4" creationId="{C06854A4-7058-4D7C-E571-82937DFF28C5}"/>
          </ac:spMkLst>
        </pc:spChg>
        <pc:spChg chg="del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6" creationId="{6BC2943C-ABB8-870B-FC89-81EFB688B3FB}"/>
          </ac:spMkLst>
        </pc:spChg>
        <pc:spChg chg="add mod ord">
          <ac:chgData name="Jeanne von Wattenwyl" userId="115e170d-88ce-410d-8534-16647f9bceac" providerId="ADAL" clId="{62700363-9FBF-4671-AA47-7208C783095D}" dt="2024-05-14T10:02:42.270" v="4196" actId="1076"/>
          <ac:spMkLst>
            <pc:docMk/>
            <pc:sldMk cId="1484684585" sldId="2425"/>
            <ac:spMk id="6" creationId="{ACAE24DB-651C-D48D-C74F-F4657F8B73F3}"/>
          </ac:spMkLst>
        </pc:spChg>
        <pc:spChg chg="add mod">
          <ac:chgData name="Jeanne von Wattenwyl" userId="115e170d-88ce-410d-8534-16647f9bceac" providerId="ADAL" clId="{62700363-9FBF-4671-AA47-7208C783095D}" dt="2024-04-25T12:57:29.484" v="2997"/>
          <ac:spMkLst>
            <pc:docMk/>
            <pc:sldMk cId="1484684585" sldId="2425"/>
            <ac:spMk id="7" creationId="{BC2E84BE-2141-069E-DF68-1D4E4F4331DF}"/>
          </ac:spMkLst>
        </pc:spChg>
        <pc:spChg chg="add mod">
          <ac:chgData name="Jeanne von Wattenwyl" userId="115e170d-88ce-410d-8534-16647f9bceac" providerId="ADAL" clId="{62700363-9FBF-4671-AA47-7208C783095D}" dt="2024-04-25T12:57:40.943" v="2999"/>
          <ac:spMkLst>
            <pc:docMk/>
            <pc:sldMk cId="1484684585" sldId="2425"/>
            <ac:spMk id="8" creationId="{144D9E09-D06E-CF07-5324-BED3A71E3372}"/>
          </ac:spMkLst>
        </pc:spChg>
        <pc:picChg chg="add mod">
          <ac:chgData name="Jeanne von Wattenwyl" userId="115e170d-88ce-410d-8534-16647f9bceac" providerId="ADAL" clId="{62700363-9FBF-4671-AA47-7208C783095D}" dt="2024-05-14T10:02:45.546" v="4197" actId="1076"/>
          <ac:picMkLst>
            <pc:docMk/>
            <pc:sldMk cId="1484684585" sldId="2425"/>
            <ac:picMk id="4" creationId="{E9656455-6772-A42C-2616-8BDEC6687706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2:55.526" v="4198" actId="14100"/>
        <pc:sldMkLst>
          <pc:docMk/>
          <pc:sldMk cId="522895541" sldId="2426"/>
        </pc:sldMkLst>
        <pc:spChg chg="mod">
          <ac:chgData name="Jeanne von Wattenwyl" userId="115e170d-88ce-410d-8534-16647f9bceac" providerId="ADAL" clId="{62700363-9FBF-4671-AA47-7208C783095D}" dt="2024-04-25T12:58:17.459" v="3005"/>
          <ac:spMkLst>
            <pc:docMk/>
            <pc:sldMk cId="522895541" sldId="2426"/>
            <ac:spMk id="2" creationId="{EC2B63BF-F9A5-DCEC-50AB-66746762C285}"/>
          </ac:spMkLst>
        </pc:spChg>
        <pc:spChg chg="del mod">
          <ac:chgData name="Jeanne von Wattenwyl" userId="115e170d-88ce-410d-8534-16647f9bceac" providerId="ADAL" clId="{62700363-9FBF-4671-AA47-7208C783095D}" dt="2024-04-25T12:58:54.503" v="3011" actId="478"/>
          <ac:spMkLst>
            <pc:docMk/>
            <pc:sldMk cId="522895541" sldId="2426"/>
            <ac:spMk id="4" creationId="{C9087C2D-A00A-E25F-6DC1-6AD4216371E9}"/>
          </ac:spMkLst>
        </pc:spChg>
        <pc:spChg chg="mod">
          <ac:chgData name="Jeanne von Wattenwyl" userId="115e170d-88ce-410d-8534-16647f9bceac" providerId="ADAL" clId="{62700363-9FBF-4671-AA47-7208C783095D}" dt="2024-04-25T12:58:25.218" v="3006"/>
          <ac:spMkLst>
            <pc:docMk/>
            <pc:sldMk cId="522895541" sldId="2426"/>
            <ac:spMk id="6" creationId="{AF618E0C-4BBF-8A34-0CFB-0584B09E5683}"/>
          </ac:spMkLst>
        </pc:spChg>
        <pc:spChg chg="add mod">
          <ac:chgData name="Jeanne von Wattenwyl" userId="115e170d-88ce-410d-8534-16647f9bceac" providerId="ADAL" clId="{62700363-9FBF-4671-AA47-7208C783095D}" dt="2024-05-13T14:37:37.392" v="3406" actId="20577"/>
          <ac:spMkLst>
            <pc:docMk/>
            <pc:sldMk cId="522895541" sldId="2426"/>
            <ac:spMk id="7" creationId="{D22337D0-071F-F071-B0D1-640A75690750}"/>
          </ac:spMkLst>
        </pc:spChg>
        <pc:picChg chg="add mod">
          <ac:chgData name="Jeanne von Wattenwyl" userId="115e170d-88ce-410d-8534-16647f9bceac" providerId="ADAL" clId="{62700363-9FBF-4671-AA47-7208C783095D}" dt="2024-04-25T12:58:34.792" v="3008"/>
          <ac:picMkLst>
            <pc:docMk/>
            <pc:sldMk cId="522895541" sldId="2426"/>
            <ac:picMk id="8" creationId="{865CE5AB-9ABE-ED04-0B5F-A8AA789B321B}"/>
          </ac:picMkLst>
        </pc:picChg>
        <pc:picChg chg="add mod">
          <ac:chgData name="Jeanne von Wattenwyl" userId="115e170d-88ce-410d-8534-16647f9bceac" providerId="ADAL" clId="{62700363-9FBF-4671-AA47-7208C783095D}" dt="2024-04-25T12:58:37.963" v="3009"/>
          <ac:picMkLst>
            <pc:docMk/>
            <pc:sldMk cId="522895541" sldId="2426"/>
            <ac:picMk id="9" creationId="{D64E631C-4B68-FD54-F1DD-EC7AB875C256}"/>
          </ac:picMkLst>
        </pc:picChg>
        <pc:picChg chg="add mod">
          <ac:chgData name="Jeanne von Wattenwyl" userId="115e170d-88ce-410d-8534-16647f9bceac" providerId="ADAL" clId="{62700363-9FBF-4671-AA47-7208C783095D}" dt="2024-05-14T10:02:55.526" v="4198" actId="14100"/>
          <ac:picMkLst>
            <pc:docMk/>
            <pc:sldMk cId="522895541" sldId="2426"/>
            <ac:picMk id="11" creationId="{6A3822A4-11DA-C8C9-B5BE-FAE279D4C25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06.974" v="4199" actId="14100"/>
        <pc:sldMkLst>
          <pc:docMk/>
          <pc:sldMk cId="4052153735" sldId="2427"/>
        </pc:sldMkLst>
        <pc:spChg chg="mod">
          <ac:chgData name="Jeanne von Wattenwyl" userId="115e170d-88ce-410d-8534-16647f9bceac" providerId="ADAL" clId="{62700363-9FBF-4671-AA47-7208C783095D}" dt="2024-04-25T13:06:10.501" v="3053"/>
          <ac:spMkLst>
            <pc:docMk/>
            <pc:sldMk cId="4052153735" sldId="2427"/>
            <ac:spMk id="2" creationId="{62643898-963B-1A33-F3A3-C8BDB2090662}"/>
          </ac:spMkLst>
        </pc:spChg>
        <pc:spChg chg="del">
          <ac:chgData name="Jeanne von Wattenwyl" userId="115e170d-88ce-410d-8534-16647f9bceac" providerId="ADAL" clId="{62700363-9FBF-4671-AA47-7208C783095D}" dt="2024-04-25T13:07:27.783" v="3063" actId="478"/>
          <ac:spMkLst>
            <pc:docMk/>
            <pc:sldMk cId="4052153735" sldId="2427"/>
            <ac:spMk id="4" creationId="{74E55D5C-38A9-22B1-9231-3B22457A3DE6}"/>
          </ac:spMkLst>
        </pc:spChg>
        <pc:spChg chg="mod">
          <ac:chgData name="Jeanne von Wattenwyl" userId="115e170d-88ce-410d-8534-16647f9bceac" providerId="ADAL" clId="{62700363-9FBF-4671-AA47-7208C783095D}" dt="2024-04-25T13:06:16.319" v="3054"/>
          <ac:spMkLst>
            <pc:docMk/>
            <pc:sldMk cId="4052153735" sldId="2427"/>
            <ac:spMk id="6" creationId="{F3243743-325C-ACF4-511E-67023E36D068}"/>
          </ac:spMkLst>
        </pc:spChg>
        <pc:spChg chg="add mod">
          <ac:chgData name="Jeanne von Wattenwyl" userId="115e170d-88ce-410d-8534-16647f9bceac" providerId="ADAL" clId="{62700363-9FBF-4671-AA47-7208C783095D}" dt="2024-04-25T13:06:40.347" v="3055"/>
          <ac:spMkLst>
            <pc:docMk/>
            <pc:sldMk cId="4052153735" sldId="2427"/>
            <ac:spMk id="7" creationId="{5C4B2712-2B32-75A8-7182-147BB85A31D4}"/>
          </ac:spMkLst>
        </pc:spChg>
        <pc:spChg chg="add mod">
          <ac:chgData name="Jeanne von Wattenwyl" userId="115e170d-88ce-410d-8534-16647f9bceac" providerId="ADAL" clId="{62700363-9FBF-4671-AA47-7208C783095D}" dt="2024-05-13T14:38:36.084" v="3411" actId="1076"/>
          <ac:spMkLst>
            <pc:docMk/>
            <pc:sldMk cId="4052153735" sldId="2427"/>
            <ac:spMk id="8" creationId="{AED8F514-03E2-7C4C-C907-7A5D6F9E901C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0" creationId="{10EFAAAE-F32C-FCCC-7A8C-AA8407ADDC65}"/>
          </ac:spMkLst>
        </pc:spChg>
        <pc:spChg chg="mod">
          <ac:chgData name="Jeanne von Wattenwyl" userId="115e170d-88ce-410d-8534-16647f9bceac" providerId="ADAL" clId="{62700363-9FBF-4671-AA47-7208C783095D}" dt="2024-04-25T13:06:50.052" v="3057"/>
          <ac:spMkLst>
            <pc:docMk/>
            <pc:sldMk cId="4052153735" sldId="2427"/>
            <ac:spMk id="11" creationId="{1C18390D-D3EB-B7AD-7D05-6F409B01AC9C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3" creationId="{716F83A0-AE8B-25B7-5BF7-303766CA31C6}"/>
          </ac:spMkLst>
        </pc:spChg>
        <pc:spChg chg="mod">
          <ac:chgData name="Jeanne von Wattenwyl" userId="115e170d-88ce-410d-8534-16647f9bceac" providerId="ADAL" clId="{62700363-9FBF-4671-AA47-7208C783095D}" dt="2024-04-25T13:06:54.426" v="3058"/>
          <ac:spMkLst>
            <pc:docMk/>
            <pc:sldMk cId="4052153735" sldId="2427"/>
            <ac:spMk id="14" creationId="{60782DF9-F56B-E470-C951-1C7A66E66F41}"/>
          </ac:spMkLst>
        </pc:spChg>
        <pc:spChg chg="add mod">
          <ac:chgData name="Jeanne von Wattenwyl" userId="115e170d-88ce-410d-8534-16647f9bceac" providerId="ADAL" clId="{62700363-9FBF-4671-AA47-7208C783095D}" dt="2024-04-25T13:07:02.277" v="3060"/>
          <ac:spMkLst>
            <pc:docMk/>
            <pc:sldMk cId="4052153735" sldId="2427"/>
            <ac:spMk id="15" creationId="{83DDF7DE-3B6C-A472-37B3-43F400075E01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19" creationId="{FF672DAD-5808-8F9F-626E-6D68739E9F54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1" creationId="{5992ADEC-A174-00C4-6DEE-8BDD89F83E03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2" creationId="{FDFA9866-9E03-59F5-8B31-335421B6E965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4" creationId="{897FB480-BF2B-1011-D5C1-7706225BBDD9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5" creationId="{2550D543-AA40-4609-3F6C-074D36478150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7" creationId="{81369835-EAD3-0EEB-47DA-353A9BC6A73B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28" creationId="{21A3993D-FFB8-44D0-8ABC-B2986246CFB2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0" creationId="{2A22C925-FE2A-89E9-20D4-12032440DE7F}"/>
          </ac:spMkLst>
        </pc:spChg>
        <pc:spChg chg="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1" creationId="{425F6896-CBC4-3ECA-CF1B-7213E89504BD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2" creationId="{48AE8081-2CDD-6F56-5A8A-52E1A8F23A62}"/>
          </ac:spMkLst>
        </pc:spChg>
        <pc:spChg chg="add mod">
          <ac:chgData name="Jeanne von Wattenwyl" userId="115e170d-88ce-410d-8534-16647f9bceac" providerId="ADAL" clId="{62700363-9FBF-4671-AA47-7208C783095D}" dt="2024-05-13T14:38:59.773" v="3414" actId="1076"/>
          <ac:spMkLst>
            <pc:docMk/>
            <pc:sldMk cId="4052153735" sldId="2427"/>
            <ac:spMk id="33" creationId="{479F0BF3-6198-4CAC-0E8B-62AA050FF575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4" creationId="{C5A97BC2-C3E8-C56E-F9C7-C243AAE7D8E3}"/>
          </ac:spMkLst>
        </pc:spChg>
        <pc:spChg chg="add mod">
          <ac:chgData name="Jeanne von Wattenwyl" userId="115e170d-88ce-410d-8534-16647f9bceac" providerId="ADAL" clId="{62700363-9FBF-4671-AA47-7208C783095D}" dt="2024-04-25T13:07:22.709" v="3062"/>
          <ac:spMkLst>
            <pc:docMk/>
            <pc:sldMk cId="4052153735" sldId="2427"/>
            <ac:spMk id="35" creationId="{6420A1E0-18E0-33E8-646A-EE1A36AFCC2C}"/>
          </ac:spMkLst>
        </pc:spChg>
        <pc:grpChg chg="add mod">
          <ac:chgData name="Jeanne von Wattenwyl" userId="115e170d-88ce-410d-8534-16647f9bceac" providerId="ADAL" clId="{62700363-9FBF-4671-AA47-7208C783095D}" dt="2024-05-13T14:38:44.003" v="3412" actId="1076"/>
          <ac:grpSpMkLst>
            <pc:docMk/>
            <pc:sldMk cId="4052153735" sldId="2427"/>
            <ac:grpSpMk id="9" creationId="{4CE86309-64CD-E41A-50F6-6614DDFF2F26}"/>
          </ac:grpSpMkLst>
        </pc:grpChg>
        <pc:grpChg chg="add del mod">
          <ac:chgData name="Jeanne von Wattenwyl" userId="115e170d-88ce-410d-8534-16647f9bceac" providerId="ADAL" clId="{62700363-9FBF-4671-AA47-7208C783095D}" dt="2024-04-25T13:06:55.761" v="3059"/>
          <ac:grpSpMkLst>
            <pc:docMk/>
            <pc:sldMk cId="4052153735" sldId="2427"/>
            <ac:grpSpMk id="12" creationId="{1902FB82-FFF1-6D20-2249-CD2DDFF149F2}"/>
          </ac:grpSpMkLst>
        </pc:grpChg>
        <pc:grpChg chg="add mod">
          <ac:chgData name="Jeanne von Wattenwyl" userId="115e170d-88ce-410d-8534-16647f9bceac" providerId="ADAL" clId="{62700363-9FBF-4671-AA47-7208C783095D}" dt="2024-05-13T14:38:51.538" v="3413" actId="1076"/>
          <ac:grpSpMkLst>
            <pc:docMk/>
            <pc:sldMk cId="4052153735" sldId="2427"/>
            <ac:grpSpMk id="18" creationId="{01F69ACD-5916-7A2C-45EB-CF59026F4A1D}"/>
          </ac:grpSpMkLst>
        </pc:grpChg>
        <pc:grpChg chg="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0" creationId="{0463E9DC-8CCC-94A4-CE39-317CFA97ECAF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3" creationId="{8FAFA07C-A982-CFEF-E11C-F6E040559FA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6" creationId="{929B4610-2A7F-9EFC-B64A-854E295DBEEE}"/>
          </ac:grpSpMkLst>
        </pc:grpChg>
        <pc:grpChg chg="add mod">
          <ac:chgData name="Jeanne von Wattenwyl" userId="115e170d-88ce-410d-8534-16647f9bceac" providerId="ADAL" clId="{62700363-9FBF-4671-AA47-7208C783095D}" dt="2024-04-25T13:07:22.709" v="3062"/>
          <ac:grpSpMkLst>
            <pc:docMk/>
            <pc:sldMk cId="4052153735" sldId="2427"/>
            <ac:grpSpMk id="29" creationId="{F6381054-F640-E819-1571-2565860CB76A}"/>
          </ac:grpSpMkLst>
        </pc:grp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6" creationId="{497DE532-F4D6-80B2-C895-5578DC824F40}"/>
          </ac:picMkLst>
        </pc:picChg>
        <pc:picChg chg="add mod">
          <ac:chgData name="Jeanne von Wattenwyl" userId="115e170d-88ce-410d-8534-16647f9bceac" providerId="ADAL" clId="{62700363-9FBF-4671-AA47-7208C783095D}" dt="2024-04-25T13:07:09.237" v="3061"/>
          <ac:picMkLst>
            <pc:docMk/>
            <pc:sldMk cId="4052153735" sldId="2427"/>
            <ac:picMk id="17" creationId="{FCFD7E2C-21B6-AE06-47CF-3F4A1CCFDEDD}"/>
          </ac:picMkLst>
        </pc:picChg>
        <pc:picChg chg="add mod">
          <ac:chgData name="Jeanne von Wattenwyl" userId="115e170d-88ce-410d-8534-16647f9bceac" providerId="ADAL" clId="{62700363-9FBF-4671-AA47-7208C783095D}" dt="2024-05-14T10:03:06.974" v="4199" actId="14100"/>
          <ac:picMkLst>
            <pc:docMk/>
            <pc:sldMk cId="4052153735" sldId="2427"/>
            <ac:picMk id="37" creationId="{2C1F15C3-CFE4-E4CB-73B1-1957C2E65D8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18.190" v="4200" actId="14100"/>
        <pc:sldMkLst>
          <pc:docMk/>
          <pc:sldMk cId="3375691678" sldId="2428"/>
        </pc:sldMkLst>
        <pc:spChg chg="mod">
          <ac:chgData name="Jeanne von Wattenwyl" userId="115e170d-88ce-410d-8534-16647f9bceac" providerId="ADAL" clId="{62700363-9FBF-4671-AA47-7208C783095D}" dt="2024-04-25T13:08:08.077" v="3069"/>
          <ac:spMkLst>
            <pc:docMk/>
            <pc:sldMk cId="3375691678" sldId="2428"/>
            <ac:spMk id="2" creationId="{2156F76E-2303-ED61-D4D1-850638746EF6}"/>
          </ac:spMkLst>
        </pc:spChg>
        <pc:spChg chg="del">
          <ac:chgData name="Jeanne von Wattenwyl" userId="115e170d-88ce-410d-8534-16647f9bceac" providerId="ADAL" clId="{62700363-9FBF-4671-AA47-7208C783095D}" dt="2024-04-25T13:08:27.095" v="3072" actId="478"/>
          <ac:spMkLst>
            <pc:docMk/>
            <pc:sldMk cId="3375691678" sldId="2428"/>
            <ac:spMk id="4" creationId="{4EB4F056-B473-AF25-877C-C0A29FDBF1C5}"/>
          </ac:spMkLst>
        </pc:spChg>
        <pc:spChg chg="del">
          <ac:chgData name="Jeanne von Wattenwyl" userId="115e170d-88ce-410d-8534-16647f9bceac" providerId="ADAL" clId="{62700363-9FBF-4671-AA47-7208C783095D}" dt="2024-04-25T13:08:02.492" v="3068" actId="478"/>
          <ac:spMkLst>
            <pc:docMk/>
            <pc:sldMk cId="3375691678" sldId="2428"/>
            <ac:spMk id="6" creationId="{6834AFCB-2D71-0A91-33D4-E01229BFCC0A}"/>
          </ac:spMkLst>
        </pc:spChg>
        <pc:spChg chg="add del mod">
          <ac:chgData name="Jeanne von Wattenwyl" userId="115e170d-88ce-410d-8534-16647f9bceac" providerId="ADAL" clId="{62700363-9FBF-4671-AA47-7208C783095D}" dt="2024-04-25T13:08:00.040" v="3067" actId="478"/>
          <ac:spMkLst>
            <pc:docMk/>
            <pc:sldMk cId="3375691678" sldId="2428"/>
            <ac:spMk id="7" creationId="{EB58CD90-7E47-A04F-2486-9C53DCFB828D}"/>
          </ac:spMkLst>
        </pc:spChg>
        <pc:spChg chg="add mod">
          <ac:chgData name="Jeanne von Wattenwyl" userId="115e170d-88ce-410d-8534-16647f9bceac" providerId="ADAL" clId="{62700363-9FBF-4671-AA47-7208C783095D}" dt="2024-05-13T15:43:09.403" v="4149" actId="20577"/>
          <ac:spMkLst>
            <pc:docMk/>
            <pc:sldMk cId="3375691678" sldId="2428"/>
            <ac:spMk id="8" creationId="{63707D22-56FC-9BC1-D7E0-BB6942442E88}"/>
          </ac:spMkLst>
        </pc:spChg>
        <pc:spChg chg="add mod">
          <ac:chgData name="Jeanne von Wattenwyl" userId="115e170d-88ce-410d-8534-16647f9bceac" providerId="ADAL" clId="{62700363-9FBF-4671-AA47-7208C783095D}" dt="2024-04-25T13:08:18.368" v="3071"/>
          <ac:spMkLst>
            <pc:docMk/>
            <pc:sldMk cId="3375691678" sldId="2428"/>
            <ac:spMk id="9" creationId="{170F3484-3347-CBC3-D4A9-FE8A2A47A7F4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1" creationId="{716CC21B-77FA-3A7D-16BC-24EA6027F4EB}"/>
          </ac:spMkLst>
        </pc:spChg>
        <pc:spChg chg="mod">
          <ac:chgData name="Jeanne von Wattenwyl" userId="115e170d-88ce-410d-8534-16647f9bceac" providerId="ADAL" clId="{62700363-9FBF-4671-AA47-7208C783095D}" dt="2024-04-25T13:07:48.972" v="3066"/>
          <ac:spMkLst>
            <pc:docMk/>
            <pc:sldMk cId="3375691678" sldId="2428"/>
            <ac:spMk id="12" creationId="{BF3208FA-4CD1-E6F1-23B4-10B096E917DE}"/>
          </ac:spMkLst>
        </pc:spChg>
        <pc:spChg chg="add mod">
          <ac:chgData name="Jeanne von Wattenwyl" userId="115e170d-88ce-410d-8534-16647f9bceac" providerId="ADAL" clId="{62700363-9FBF-4671-AA47-7208C783095D}" dt="2024-05-13T14:41:44.660" v="3423" actId="1076"/>
          <ac:spMkLst>
            <pc:docMk/>
            <pc:sldMk cId="3375691678" sldId="2428"/>
            <ac:spMk id="13" creationId="{090B60D6-5D0F-DA7D-88B2-E486005A0C20}"/>
          </ac:spMkLst>
        </pc:spChg>
        <pc:grpChg chg="add del mod">
          <ac:chgData name="Jeanne von Wattenwyl" userId="115e170d-88ce-410d-8534-16647f9bceac" providerId="ADAL" clId="{62700363-9FBF-4671-AA47-7208C783095D}" dt="2024-04-25T14:23:55.097" v="3278" actId="478"/>
          <ac:grpSpMkLst>
            <pc:docMk/>
            <pc:sldMk cId="3375691678" sldId="2428"/>
            <ac:grpSpMk id="10" creationId="{781EAD12-E845-0489-D56F-6687E933AC60}"/>
          </ac:grpSpMkLst>
        </pc:grpChg>
        <pc:picChg chg="add mod">
          <ac:chgData name="Jeanne von Wattenwyl" userId="115e170d-88ce-410d-8534-16647f9bceac" providerId="ADAL" clId="{62700363-9FBF-4671-AA47-7208C783095D}" dt="2024-05-14T10:03:18.190" v="4200" actId="14100"/>
          <ac:picMkLst>
            <pc:docMk/>
            <pc:sldMk cId="3375691678" sldId="2428"/>
            <ac:picMk id="15" creationId="{DA698FAF-BE00-DB43-4462-732AD97E75F7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3T14:45:27.030" v="3449" actId="20577"/>
        <pc:sldMkLst>
          <pc:docMk/>
          <pc:sldMk cId="1868747022" sldId="2429"/>
        </pc:sldMkLst>
        <pc:spChg chg="mod">
          <ac:chgData name="Jeanne von Wattenwyl" userId="115e170d-88ce-410d-8534-16647f9bceac" providerId="ADAL" clId="{62700363-9FBF-4671-AA47-7208C783095D}" dt="2024-04-25T13:08:43.754" v="3075"/>
          <ac:spMkLst>
            <pc:docMk/>
            <pc:sldMk cId="1868747022" sldId="2429"/>
            <ac:spMk id="2" creationId="{83A576E3-F5B9-9F80-1CCB-45E21A1D0F3E}"/>
          </ac:spMkLst>
        </pc:spChg>
        <pc:spChg chg="del">
          <ac:chgData name="Jeanne von Wattenwyl" userId="115e170d-88ce-410d-8534-16647f9bceac" providerId="ADAL" clId="{62700363-9FBF-4671-AA47-7208C783095D}" dt="2024-04-25T13:09:07.482" v="3079" actId="478"/>
          <ac:spMkLst>
            <pc:docMk/>
            <pc:sldMk cId="1868747022" sldId="2429"/>
            <ac:spMk id="4" creationId="{15E6EB37-D795-0327-3995-5FBD79DEA07E}"/>
          </ac:spMkLst>
        </pc:spChg>
        <pc:spChg chg="mod">
          <ac:chgData name="Jeanne von Wattenwyl" userId="115e170d-88ce-410d-8534-16647f9bceac" providerId="ADAL" clId="{62700363-9FBF-4671-AA47-7208C783095D}" dt="2024-04-25T13:08:49.625" v="3076"/>
          <ac:spMkLst>
            <pc:docMk/>
            <pc:sldMk cId="1868747022" sldId="2429"/>
            <ac:spMk id="6" creationId="{046C9752-3C7D-08F3-1262-45EA6765C939}"/>
          </ac:spMkLst>
        </pc:spChg>
        <pc:spChg chg="add mod">
          <ac:chgData name="Jeanne von Wattenwyl" userId="115e170d-88ce-410d-8534-16647f9bceac" providerId="ADAL" clId="{62700363-9FBF-4671-AA47-7208C783095D}" dt="2024-04-25T13:08:54.907" v="3077"/>
          <ac:spMkLst>
            <pc:docMk/>
            <pc:sldMk cId="1868747022" sldId="2429"/>
            <ac:spMk id="7" creationId="{EAD2A27B-CE64-8BA8-3B54-BD4EFB361136}"/>
          </ac:spMkLst>
        </pc:spChg>
        <pc:spChg chg="add mod">
          <ac:chgData name="Jeanne von Wattenwyl" userId="115e170d-88ce-410d-8534-16647f9bceac" providerId="ADAL" clId="{62700363-9FBF-4671-AA47-7208C783095D}" dt="2024-05-13T14:45:27.030" v="3449" actId="20577"/>
          <ac:spMkLst>
            <pc:docMk/>
            <pc:sldMk cId="1868747022" sldId="2429"/>
            <ac:spMk id="9" creationId="{BC641E71-65B7-C2E6-9160-2044FCB48B0C}"/>
          </ac:spMkLst>
        </pc:spChg>
        <pc:spChg chg="add mod">
          <ac:chgData name="Jeanne von Wattenwyl" userId="115e170d-88ce-410d-8534-16647f9bceac" providerId="ADAL" clId="{62700363-9FBF-4671-AA47-7208C783095D}" dt="2024-04-25T13:09:03.001" v="3078"/>
          <ac:spMkLst>
            <pc:docMk/>
            <pc:sldMk cId="1868747022" sldId="2429"/>
            <ac:spMk id="10" creationId="{14251E2A-958E-09F4-D3F8-985EC7A2A63D}"/>
          </ac:spMkLst>
        </pc:spChg>
        <pc:picChg chg="add mod">
          <ac:chgData name="Jeanne von Wattenwyl" userId="115e170d-88ce-410d-8534-16647f9bceac" providerId="ADAL" clId="{62700363-9FBF-4671-AA47-7208C783095D}" dt="2024-04-25T13:09:03.001" v="3078"/>
          <ac:picMkLst>
            <pc:docMk/>
            <pc:sldMk cId="1868747022" sldId="2429"/>
            <ac:picMk id="8" creationId="{C580AE04-C8B1-05A1-526F-B322D5A264AB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4-25T13:10:59.134" v="3089" actId="478"/>
        <pc:sldMkLst>
          <pc:docMk/>
          <pc:sldMk cId="2258293371" sldId="2430"/>
        </pc:sldMkLst>
        <pc:spChg chg="mod">
          <ac:chgData name="Jeanne von Wattenwyl" userId="115e170d-88ce-410d-8534-16647f9bceac" providerId="ADAL" clId="{62700363-9FBF-4671-AA47-7208C783095D}" dt="2024-04-25T13:09:31.393" v="3082"/>
          <ac:spMkLst>
            <pc:docMk/>
            <pc:sldMk cId="2258293371" sldId="2430"/>
            <ac:spMk id="2" creationId="{A4EBFC77-0151-2E1A-1ED4-823011AA3FD9}"/>
          </ac:spMkLst>
        </pc:spChg>
        <pc:spChg chg="del">
          <ac:chgData name="Jeanne von Wattenwyl" userId="115e170d-88ce-410d-8534-16647f9bceac" providerId="ADAL" clId="{62700363-9FBF-4671-AA47-7208C783095D}" dt="2024-04-25T13:10:59.134" v="3089" actId="478"/>
          <ac:spMkLst>
            <pc:docMk/>
            <pc:sldMk cId="2258293371" sldId="2430"/>
            <ac:spMk id="4" creationId="{63C045D8-1ECA-687F-F4F9-67E42A504D2F}"/>
          </ac:spMkLst>
        </pc:spChg>
        <pc:spChg chg="mod">
          <ac:chgData name="Jeanne von Wattenwyl" userId="115e170d-88ce-410d-8534-16647f9bceac" providerId="ADAL" clId="{62700363-9FBF-4671-AA47-7208C783095D}" dt="2024-04-25T13:09:37.490" v="3083"/>
          <ac:spMkLst>
            <pc:docMk/>
            <pc:sldMk cId="2258293371" sldId="2430"/>
            <ac:spMk id="6" creationId="{BED5C598-2EF1-630A-F6F5-C4C8A6360BA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0" creationId="{6B5C9374-3603-7041-DC3F-1E50AAFFE8B6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1" creationId="{1EF1458A-129D-43EA-BCC3-A97395C4A548}"/>
          </ac:spMkLst>
        </pc:spChg>
        <pc:spChg chg="add mod">
          <ac:chgData name="Jeanne von Wattenwyl" userId="115e170d-88ce-410d-8534-16647f9bceac" providerId="ADAL" clId="{62700363-9FBF-4671-AA47-7208C783095D}" dt="2024-04-25T13:10:27.612" v="3086"/>
          <ac:spMkLst>
            <pc:docMk/>
            <pc:sldMk cId="2258293371" sldId="2430"/>
            <ac:spMk id="12" creationId="{2D807ADA-48A2-86CE-6ED1-A343AF198C83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5" creationId="{EC125F3D-FE80-825B-A260-A584574BB386}"/>
          </ac:spMkLst>
        </pc:spChg>
        <pc:spChg chg="add mod">
          <ac:chgData name="Jeanne von Wattenwyl" userId="115e170d-88ce-410d-8534-16647f9bceac" providerId="ADAL" clId="{62700363-9FBF-4671-AA47-7208C783095D}" dt="2024-04-25T13:10:46.275" v="3087"/>
          <ac:spMkLst>
            <pc:docMk/>
            <pc:sldMk cId="2258293371" sldId="2430"/>
            <ac:spMk id="16" creationId="{A5209884-528F-271E-FE5E-287D20C5B950}"/>
          </ac:spMkLst>
        </pc:spChg>
        <pc:spChg chg="add mod">
          <ac:chgData name="Jeanne von Wattenwyl" userId="115e170d-88ce-410d-8534-16647f9bceac" providerId="ADAL" clId="{62700363-9FBF-4671-AA47-7208C783095D}" dt="2024-04-25T13:10:53.691" v="3088"/>
          <ac:spMkLst>
            <pc:docMk/>
            <pc:sldMk cId="2258293371" sldId="2430"/>
            <ac:spMk id="18" creationId="{54198060-5089-E254-15C0-B7D8A53AC9D7}"/>
          </ac:spMkLst>
        </pc:sp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7" creationId="{61EA83BA-3DF9-C0E1-6279-9B367450B75B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8" creationId="{07400100-FEB8-0C84-AAAE-B5310457CECE}"/>
          </ac:picMkLst>
        </pc:picChg>
        <pc:picChg chg="add mod">
          <ac:chgData name="Jeanne von Wattenwyl" userId="115e170d-88ce-410d-8534-16647f9bceac" providerId="ADAL" clId="{62700363-9FBF-4671-AA47-7208C783095D}" dt="2024-04-25T13:10:27.612" v="3086"/>
          <ac:picMkLst>
            <pc:docMk/>
            <pc:sldMk cId="2258293371" sldId="2430"/>
            <ac:picMk id="9" creationId="{E7CF1D8E-ED41-7715-3D01-2112D7129E24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3" creationId="{564795AC-7252-5860-BDB3-E1FF70A40B49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4" creationId="{C3E9C274-2119-1F0D-225C-F4B24A94525C}"/>
          </ac:picMkLst>
        </pc:picChg>
        <pc:picChg chg="add mod">
          <ac:chgData name="Jeanne von Wattenwyl" userId="115e170d-88ce-410d-8534-16647f9bceac" providerId="ADAL" clId="{62700363-9FBF-4671-AA47-7208C783095D}" dt="2024-04-25T13:10:46.275" v="3087"/>
          <ac:picMkLst>
            <pc:docMk/>
            <pc:sldMk cId="2258293371" sldId="2430"/>
            <ac:picMk id="17" creationId="{8985590C-9EEC-F1DA-F0EF-E22D9523D17C}"/>
          </ac:picMkLst>
        </pc:picChg>
      </pc:sldChg>
      <pc:sldChg chg="addSp delSp modSp new mod">
        <pc:chgData name="Jeanne von Wattenwyl" userId="115e170d-88ce-410d-8534-16647f9bceac" providerId="ADAL" clId="{62700363-9FBF-4671-AA47-7208C783095D}" dt="2024-05-14T10:03:47.198" v="4204" actId="1076"/>
        <pc:sldMkLst>
          <pc:docMk/>
          <pc:sldMk cId="866481595" sldId="2431"/>
        </pc:sldMkLst>
        <pc:spChg chg="mod">
          <ac:chgData name="Jeanne von Wattenwyl" userId="115e170d-88ce-410d-8534-16647f9bceac" providerId="ADAL" clId="{62700363-9FBF-4671-AA47-7208C783095D}" dt="2024-04-25T13:11:18.941" v="3092"/>
          <ac:spMkLst>
            <pc:docMk/>
            <pc:sldMk cId="866481595" sldId="2431"/>
            <ac:spMk id="2" creationId="{0C6930B0-7220-1707-A18F-D52F18488700}"/>
          </ac:spMkLst>
        </pc:spChg>
        <pc:spChg chg="del">
          <ac:chgData name="Jeanne von Wattenwyl" userId="115e170d-88ce-410d-8534-16647f9bceac" providerId="ADAL" clId="{62700363-9FBF-4671-AA47-7208C783095D}" dt="2024-04-25T13:11:47.707" v="3094" actId="478"/>
          <ac:spMkLst>
            <pc:docMk/>
            <pc:sldMk cId="866481595" sldId="2431"/>
            <ac:spMk id="4" creationId="{D68ED7DD-2E19-0627-23FE-1F5FC732B6B6}"/>
          </ac:spMkLst>
        </pc:spChg>
        <pc:spChg chg="mod">
          <ac:chgData name="Jeanne von Wattenwyl" userId="115e170d-88ce-410d-8534-16647f9bceac" providerId="ADAL" clId="{62700363-9FBF-4671-AA47-7208C783095D}" dt="2024-04-25T13:11:25.949" v="3093"/>
          <ac:spMkLst>
            <pc:docMk/>
            <pc:sldMk cId="866481595" sldId="2431"/>
            <ac:spMk id="6" creationId="{3C434F43-C294-FF97-229F-BAA47B33BC57}"/>
          </ac:spMkLst>
        </pc:spChg>
        <pc:spChg chg="add mod">
          <ac:chgData name="Jeanne von Wattenwyl" userId="115e170d-88ce-410d-8534-16647f9bceac" providerId="ADAL" clId="{62700363-9FBF-4671-AA47-7208C783095D}" dt="2024-05-13T14:44:33.786" v="3441" actId="1076"/>
          <ac:spMkLst>
            <pc:docMk/>
            <pc:sldMk cId="866481595" sldId="2431"/>
            <ac:spMk id="7" creationId="{4D5EEF47-001B-2EA2-544E-7C21F96A1146}"/>
          </ac:spMkLst>
        </pc:spChg>
        <pc:spChg chg="add mod">
          <ac:chgData name="Jeanne von Wattenwyl" userId="115e170d-88ce-410d-8534-16647f9bceac" providerId="ADAL" clId="{62700363-9FBF-4671-AA47-7208C783095D}" dt="2024-04-25T13:12:07.208" v="3098"/>
          <ac:spMkLst>
            <pc:docMk/>
            <pc:sldMk cId="866481595" sldId="2431"/>
            <ac:spMk id="8" creationId="{9350ADA8-6DD0-C07C-0070-C08D19181866}"/>
          </ac:spMkLst>
        </pc:spChg>
        <pc:spChg chg="add mod">
          <ac:chgData name="Jeanne von Wattenwyl" userId="115e170d-88ce-410d-8534-16647f9bceac" providerId="ADAL" clId="{62700363-9FBF-4671-AA47-7208C783095D}" dt="2024-05-14T10:03:47.198" v="4204" actId="1076"/>
          <ac:spMkLst>
            <pc:docMk/>
            <pc:sldMk cId="866481595" sldId="2431"/>
            <ac:spMk id="10" creationId="{0F2C85DA-749F-9A67-54F0-CAADBC74C2E2}"/>
          </ac:spMkLst>
        </pc:spChg>
        <pc:picChg chg="add mod">
          <ac:chgData name="Jeanne von Wattenwyl" userId="115e170d-88ce-410d-8534-16647f9bceac" providerId="ADAL" clId="{62700363-9FBF-4671-AA47-7208C783095D}" dt="2024-05-13T14:40:38.883" v="3420" actId="1076"/>
          <ac:picMkLst>
            <pc:docMk/>
            <pc:sldMk cId="866481595" sldId="2431"/>
            <ac:picMk id="9" creationId="{A9A06B37-141B-599D-DC4A-6408C972CE26}"/>
          </ac:picMkLst>
        </pc:picChg>
        <pc:picChg chg="add mod">
          <ac:chgData name="Jeanne von Wattenwyl" userId="115e170d-88ce-410d-8534-16647f9bceac" providerId="ADAL" clId="{62700363-9FBF-4671-AA47-7208C783095D}" dt="2024-05-14T10:03:41.784" v="4203" actId="1076"/>
          <ac:picMkLst>
            <pc:docMk/>
            <pc:sldMk cId="866481595" sldId="2431"/>
            <ac:picMk id="3074" creationId="{44CA3F72-5007-151F-1D98-AD26728419B5}"/>
          </ac:picMkLst>
        </pc:picChg>
      </pc:sldChg>
      <pc:sldChg chg="new del">
        <pc:chgData name="Jeanne von Wattenwyl" userId="115e170d-88ce-410d-8534-16647f9bceac" providerId="ADAL" clId="{62700363-9FBF-4671-AA47-7208C783095D}" dt="2024-04-25T13:12:18.431" v="3101" actId="680"/>
        <pc:sldMkLst>
          <pc:docMk/>
          <pc:sldMk cId="873075599" sldId="2432"/>
        </pc:sldMkLst>
      </pc:sldChg>
      <pc:sldChg chg="addSp delSp modSp new mod">
        <pc:chgData name="Jeanne von Wattenwyl" userId="115e170d-88ce-410d-8534-16647f9bceac" providerId="ADAL" clId="{62700363-9FBF-4671-AA47-7208C783095D}" dt="2024-05-14T10:04:04.717" v="4206" actId="1076"/>
        <pc:sldMkLst>
          <pc:docMk/>
          <pc:sldMk cId="2210999554" sldId="2432"/>
        </pc:sldMkLst>
        <pc:spChg chg="mod">
          <ac:chgData name="Jeanne von Wattenwyl" userId="115e170d-88ce-410d-8534-16647f9bceac" providerId="ADAL" clId="{62700363-9FBF-4671-AA47-7208C783095D}" dt="2024-04-25T13:12:26.990" v="3103"/>
          <ac:spMkLst>
            <pc:docMk/>
            <pc:sldMk cId="2210999554" sldId="2432"/>
            <ac:spMk id="2" creationId="{C6B7E4B9-55C7-344D-1C06-88E76947733F}"/>
          </ac:spMkLst>
        </pc:spChg>
        <pc:spChg chg="del">
          <ac:chgData name="Jeanne von Wattenwyl" userId="115e170d-88ce-410d-8534-16647f9bceac" providerId="ADAL" clId="{62700363-9FBF-4671-AA47-7208C783095D}" dt="2024-04-25T13:12:42.918" v="3106" actId="478"/>
          <ac:spMkLst>
            <pc:docMk/>
            <pc:sldMk cId="2210999554" sldId="2432"/>
            <ac:spMk id="4" creationId="{979E2AF9-803A-C2A6-8056-AB47F2D84D23}"/>
          </ac:spMkLst>
        </pc:spChg>
        <pc:spChg chg="mod">
          <ac:chgData name="Jeanne von Wattenwyl" userId="115e170d-88ce-410d-8534-16647f9bceac" providerId="ADAL" clId="{62700363-9FBF-4671-AA47-7208C783095D}" dt="2024-04-25T13:12:32.579" v="3104"/>
          <ac:spMkLst>
            <pc:docMk/>
            <pc:sldMk cId="2210999554" sldId="2432"/>
            <ac:spMk id="6" creationId="{97EF03DD-5435-355E-6A2E-1ECB43B1AC12}"/>
          </ac:spMkLst>
        </pc:spChg>
        <pc:spChg chg="add mod">
          <ac:chgData name="Jeanne von Wattenwyl" userId="115e170d-88ce-410d-8534-16647f9bceac" providerId="ADAL" clId="{62700363-9FBF-4671-AA47-7208C783095D}" dt="2024-05-13T14:44:11.479" v="3440" actId="1076"/>
          <ac:spMkLst>
            <pc:docMk/>
            <pc:sldMk cId="2210999554" sldId="2432"/>
            <ac:spMk id="7" creationId="{DB06A956-DF21-F591-CC48-6D7BA32BC6BB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9" creationId="{1E623A6C-026B-D123-5635-913C33740640}"/>
          </ac:spMkLst>
        </pc:spChg>
        <pc:spChg chg="mod">
          <ac:chgData name="Jeanne von Wattenwyl" userId="115e170d-88ce-410d-8534-16647f9bceac" providerId="ADAL" clId="{62700363-9FBF-4671-AA47-7208C783095D}" dt="2024-04-25T13:12:39.579" v="3105"/>
          <ac:spMkLst>
            <pc:docMk/>
            <pc:sldMk cId="2210999554" sldId="2432"/>
            <ac:spMk id="10" creationId="{9D1D3F04-1362-61B2-8CF2-F2010BACFAC1}"/>
          </ac:spMkLst>
        </pc:spChg>
        <pc:spChg chg="add mod">
          <ac:chgData name="Jeanne von Wattenwyl" userId="115e170d-88ce-410d-8534-16647f9bceac" providerId="ADAL" clId="{62700363-9FBF-4671-AA47-7208C783095D}" dt="2024-05-13T14:44:56.474" v="3444" actId="1035"/>
          <ac:spMkLst>
            <pc:docMk/>
            <pc:sldMk cId="2210999554" sldId="2432"/>
            <ac:spMk id="12" creationId="{B0DDFE3B-B430-FC5F-2B25-B150806D6337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3" creationId="{38F10B84-250E-D9B4-9FEB-73259DEE4CA9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5" creationId="{DFFB2251-52C4-813B-8562-E9893FF5463F}"/>
          </ac:spMkLst>
        </pc:spChg>
        <pc:spChg chg="mod">
          <ac:chgData name="Jeanne von Wattenwyl" userId="115e170d-88ce-410d-8534-16647f9bceac" providerId="ADAL" clId="{62700363-9FBF-4671-AA47-7208C783095D}" dt="2024-04-25T13:12:50.731" v="3107"/>
          <ac:spMkLst>
            <pc:docMk/>
            <pc:sldMk cId="2210999554" sldId="2432"/>
            <ac:spMk id="16" creationId="{67DD2203-FEEB-1265-13C5-D4F175C28D98}"/>
          </ac:spMkLst>
        </pc:spChg>
        <pc:spChg chg="add del mod">
          <ac:chgData name="Jeanne von Wattenwyl" userId="115e170d-88ce-410d-8534-16647f9bceac" providerId="ADAL" clId="{62700363-9FBF-4671-AA47-7208C783095D}" dt="2024-04-25T13:12:52.534" v="3108"/>
          <ac:spMkLst>
            <pc:docMk/>
            <pc:sldMk cId="2210999554" sldId="2432"/>
            <ac:spMk id="18" creationId="{D6022E6C-5314-8C4F-49F5-341F4EBA62E2}"/>
          </ac:spMkLst>
        </pc:spChg>
        <pc:spChg chg="add del mod">
          <ac:chgData name="Jeanne von Wattenwyl" userId="115e170d-88ce-410d-8534-16647f9bceac" providerId="ADAL" clId="{62700363-9FBF-4671-AA47-7208C783095D}" dt="2024-05-13T14:41:23.627" v="3422" actId="478"/>
          <ac:spMkLst>
            <pc:docMk/>
            <pc:sldMk cId="2210999554" sldId="2432"/>
            <ac:spMk id="19" creationId="{8BC8439E-6F36-2707-1B27-874260AA3504}"/>
          </ac:spMkLst>
        </pc:spChg>
        <pc:grpChg chg="add del mod">
          <ac:chgData name="Jeanne von Wattenwyl" userId="115e170d-88ce-410d-8534-16647f9bceac" providerId="ADAL" clId="{62700363-9FBF-4671-AA47-7208C783095D}" dt="2024-04-25T14:16:21.243" v="3237" actId="478"/>
          <ac:grpSpMkLst>
            <pc:docMk/>
            <pc:sldMk cId="2210999554" sldId="2432"/>
            <ac:grpSpMk id="8" creationId="{018604D1-3D60-6DAC-F495-BC35E7DFF80B}"/>
          </ac:grpSpMkLst>
        </pc:grpChg>
        <pc:grpChg chg="add del mod">
          <ac:chgData name="Jeanne von Wattenwyl" userId="115e170d-88ce-410d-8534-16647f9bceac" providerId="ADAL" clId="{62700363-9FBF-4671-AA47-7208C783095D}" dt="2024-04-25T13:12:52.534" v="3108"/>
          <ac:grpSpMkLst>
            <pc:docMk/>
            <pc:sldMk cId="2210999554" sldId="2432"/>
            <ac:grpSpMk id="14" creationId="{D6B91B47-08C4-D8B2-BE31-75698BF9C93E}"/>
          </ac:grpSpMkLst>
        </pc:grpChg>
        <pc:picChg chg="add mod">
          <ac:chgData name="Jeanne von Wattenwyl" userId="115e170d-88ce-410d-8534-16647f9bceac" providerId="ADAL" clId="{62700363-9FBF-4671-AA47-7208C783095D}" dt="2024-04-25T13:12:39.579" v="3105"/>
          <ac:picMkLst>
            <pc:docMk/>
            <pc:sldMk cId="2210999554" sldId="2432"/>
            <ac:picMk id="11" creationId="{0D6ED180-2035-D385-366E-F32CB539223B}"/>
          </ac:picMkLst>
        </pc:picChg>
        <pc:picChg chg="add del mod">
          <ac:chgData name="Jeanne von Wattenwyl" userId="115e170d-88ce-410d-8534-16647f9bceac" providerId="ADAL" clId="{62700363-9FBF-4671-AA47-7208C783095D}" dt="2024-04-25T13:12:52.534" v="3108"/>
          <ac:picMkLst>
            <pc:docMk/>
            <pc:sldMk cId="2210999554" sldId="2432"/>
            <ac:picMk id="17" creationId="{8AEEBA54-B55F-125A-33AC-657551261901}"/>
          </ac:picMkLst>
        </pc:picChg>
        <pc:picChg chg="add mod">
          <ac:chgData name="Jeanne von Wattenwyl" userId="115e170d-88ce-410d-8534-16647f9bceac" providerId="ADAL" clId="{62700363-9FBF-4671-AA47-7208C783095D}" dt="2024-05-14T10:04:04.717" v="4206" actId="1076"/>
          <ac:picMkLst>
            <pc:docMk/>
            <pc:sldMk cId="2210999554" sldId="2432"/>
            <ac:picMk id="4098" creationId="{EC19B18F-714A-FA30-0EAF-758702A1B978}"/>
          </ac:picMkLst>
        </pc:picChg>
      </pc:sldChg>
      <pc:sldChg chg="addSp delSp modSp add mod ord delAnim modAnim">
        <pc:chgData name="Jeanne von Wattenwyl" userId="115e170d-88ce-410d-8534-16647f9bceac" providerId="ADAL" clId="{62700363-9FBF-4671-AA47-7208C783095D}" dt="2024-05-22T14:55:20.241" v="4666"/>
        <pc:sldMkLst>
          <pc:docMk/>
          <pc:sldMk cId="953039242" sldId="2433"/>
        </pc:sldMkLst>
        <pc:spChg chg="mod">
          <ac:chgData name="Jeanne von Wattenwyl" userId="115e170d-88ce-410d-8534-16647f9bceac" providerId="ADAL" clId="{62700363-9FBF-4671-AA47-7208C783095D}" dt="2024-05-16T12:42:58.817" v="4451" actId="27636"/>
          <ac:spMkLst>
            <pc:docMk/>
            <pc:sldMk cId="953039242" sldId="2433"/>
            <ac:spMk id="7" creationId="{68C758AD-FA4C-4F26-82F2-74AE1CC77A09}"/>
          </ac:spMkLst>
        </pc:spChg>
        <pc:spChg chg="add mod">
          <ac:chgData name="Jeanne von Wattenwyl" userId="115e170d-88ce-410d-8534-16647f9bceac" providerId="ADAL" clId="{62700363-9FBF-4671-AA47-7208C783095D}" dt="2024-05-15T12:46:23.984" v="4361" actId="20577"/>
          <ac:spMkLst>
            <pc:docMk/>
            <pc:sldMk cId="953039242" sldId="2433"/>
            <ac:spMk id="11" creationId="{9E522E34-E6C4-5946-5368-0ED280B71D61}"/>
          </ac:spMkLst>
        </pc:spChg>
        <pc:picChg chg="add del mod modCrop">
          <ac:chgData name="Jeanne von Wattenwyl" userId="115e170d-88ce-410d-8534-16647f9bceac" providerId="ADAL" clId="{62700363-9FBF-4671-AA47-7208C783095D}" dt="2024-05-22T14:19:39.280" v="4607" actId="478"/>
          <ac:picMkLst>
            <pc:docMk/>
            <pc:sldMk cId="953039242" sldId="2433"/>
            <ac:picMk id="5" creationId="{1A48F55A-29F9-FDC6-9CB4-31ED77EF4FFB}"/>
          </ac:picMkLst>
        </pc:picChg>
        <pc:picChg chg="del">
          <ac:chgData name="Jeanne von Wattenwyl" userId="115e170d-88ce-410d-8534-16647f9bceac" providerId="ADAL" clId="{62700363-9FBF-4671-AA47-7208C783095D}" dt="2024-05-13T13:30:26.539" v="3309" actId="478"/>
          <ac:picMkLst>
            <pc:docMk/>
            <pc:sldMk cId="953039242" sldId="2433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2:58.813" v="4283" actId="478"/>
          <ac:picMkLst>
            <pc:docMk/>
            <pc:sldMk cId="953039242" sldId="2433"/>
            <ac:picMk id="5" creationId="{C88CC674-D108-9C1B-5E6B-9649746DD486}"/>
          </ac:picMkLst>
        </pc:picChg>
        <pc:picChg chg="add del mod ord modCrop">
          <ac:chgData name="Jeanne von Wattenwyl" userId="115e170d-88ce-410d-8534-16647f9bceac" providerId="ADAL" clId="{62700363-9FBF-4671-AA47-7208C783095D}" dt="2024-05-22T13:32:24.949" v="4531" actId="478"/>
          <ac:picMkLst>
            <pc:docMk/>
            <pc:sldMk cId="953039242" sldId="2433"/>
            <ac:picMk id="8" creationId="{880E1FCE-0CA2-9399-0BBA-32D122D98AA9}"/>
          </ac:picMkLst>
        </pc:picChg>
        <pc:picChg chg="add del mod">
          <ac:chgData name="Jeanne von Wattenwyl" userId="115e170d-88ce-410d-8534-16647f9bceac" providerId="ADAL" clId="{62700363-9FBF-4671-AA47-7208C783095D}" dt="2024-05-13T13:47:08.643" v="3353"/>
          <ac:picMkLst>
            <pc:docMk/>
            <pc:sldMk cId="953039242" sldId="2433"/>
            <ac:picMk id="8" creationId="{E30BE959-1F73-E166-7B1B-CE4CA9207F0F}"/>
          </ac:picMkLst>
        </pc:picChg>
        <pc:picChg chg="add del mod modCrop">
          <ac:chgData name="Jeanne von Wattenwyl" userId="115e170d-88ce-410d-8534-16647f9bceac" providerId="ADAL" clId="{62700363-9FBF-4671-AA47-7208C783095D}" dt="2024-05-22T13:32:23.961" v="4530" actId="478"/>
          <ac:picMkLst>
            <pc:docMk/>
            <pc:sldMk cId="953039242" sldId="2433"/>
            <ac:picMk id="9" creationId="{B100E24C-1428-4227-7275-B66535B2C64D}"/>
          </ac:picMkLst>
        </pc:picChg>
        <pc:picChg chg="add del mod modCrop">
          <ac:chgData name="Jeanne von Wattenwyl" userId="115e170d-88ce-410d-8534-16647f9bceac" providerId="ADAL" clId="{62700363-9FBF-4671-AA47-7208C783095D}" dt="2024-05-22T13:32:23.524" v="4529" actId="478"/>
          <ac:picMkLst>
            <pc:docMk/>
            <pc:sldMk cId="953039242" sldId="2433"/>
            <ac:picMk id="10" creationId="{6706A214-B573-9C0E-F58C-9A5F2B228A94}"/>
          </ac:picMkLst>
        </pc:picChg>
        <pc:picChg chg="add del mod">
          <ac:chgData name="Jeanne von Wattenwyl" userId="115e170d-88ce-410d-8534-16647f9bceac" providerId="ADAL" clId="{62700363-9FBF-4671-AA47-7208C783095D}" dt="2024-05-14T09:56:59.017" v="4167" actId="478"/>
          <ac:picMkLst>
            <pc:docMk/>
            <pc:sldMk cId="953039242" sldId="2433"/>
            <ac:picMk id="10" creationId="{82DF2FBA-51D2-5529-4B06-58099D4222F4}"/>
          </ac:picMkLst>
        </pc:picChg>
        <pc:picChg chg="add del mod modCrop">
          <ac:chgData name="Jeanne von Wattenwyl" userId="115e170d-88ce-410d-8534-16647f9bceac" providerId="ADAL" clId="{62700363-9FBF-4671-AA47-7208C783095D}" dt="2024-05-22T14:19:37.851" v="4604" actId="478"/>
          <ac:picMkLst>
            <pc:docMk/>
            <pc:sldMk cId="953039242" sldId="2433"/>
            <ac:picMk id="12" creationId="{28F6447A-E56C-DCE2-4B85-7EC2A6FFB737}"/>
          </ac:picMkLst>
        </pc:picChg>
        <pc:picChg chg="add del mod modCrop">
          <ac:chgData name="Jeanne von Wattenwyl" userId="115e170d-88ce-410d-8534-16647f9bceac" providerId="ADAL" clId="{62700363-9FBF-4671-AA47-7208C783095D}" dt="2024-05-22T14:19:38.662" v="4606" actId="478"/>
          <ac:picMkLst>
            <pc:docMk/>
            <pc:sldMk cId="953039242" sldId="2433"/>
            <ac:picMk id="13" creationId="{40BC213A-51F9-9256-7729-CECFA3126246}"/>
          </ac:picMkLst>
        </pc:picChg>
        <pc:picChg chg="add del mod modCrop">
          <ac:chgData name="Jeanne von Wattenwyl" userId="115e170d-88ce-410d-8534-16647f9bceac" providerId="ADAL" clId="{62700363-9FBF-4671-AA47-7208C783095D}" dt="2024-05-22T14:19:37.127" v="4603" actId="478"/>
          <ac:picMkLst>
            <pc:docMk/>
            <pc:sldMk cId="953039242" sldId="2433"/>
            <ac:picMk id="14" creationId="{163EFF67-2BE3-8B4A-CF49-986826867732}"/>
          </ac:picMkLst>
        </pc:picChg>
        <pc:picChg chg="add mod modCrop">
          <ac:chgData name="Jeanne von Wattenwyl" userId="115e170d-88ce-410d-8534-16647f9bceac" providerId="ADAL" clId="{62700363-9FBF-4671-AA47-7208C783095D}" dt="2024-05-22T14:54:00.259" v="4655" actId="1076"/>
          <ac:picMkLst>
            <pc:docMk/>
            <pc:sldMk cId="953039242" sldId="2433"/>
            <ac:picMk id="16" creationId="{A5F6A6CD-F85E-13D7-8770-B92B563A6C5D}"/>
          </ac:picMkLst>
        </pc:picChg>
        <pc:picChg chg="add mod modCrop">
          <ac:chgData name="Jeanne von Wattenwyl" userId="115e170d-88ce-410d-8534-16647f9bceac" providerId="ADAL" clId="{62700363-9FBF-4671-AA47-7208C783095D}" dt="2024-05-22T14:55:01.713" v="4663" actId="1076"/>
          <ac:picMkLst>
            <pc:docMk/>
            <pc:sldMk cId="953039242" sldId="2433"/>
            <ac:picMk id="17" creationId="{FA6E64DB-2AE3-085C-C59E-14BB2C95BCEE}"/>
          </ac:picMkLst>
        </pc:picChg>
        <pc:picChg chg="add mod modCrop">
          <ac:chgData name="Jeanne von Wattenwyl" userId="115e170d-88ce-410d-8534-16647f9bceac" providerId="ADAL" clId="{62700363-9FBF-4671-AA47-7208C783095D}" dt="2024-05-22T14:54:43.434" v="4661" actId="1076"/>
          <ac:picMkLst>
            <pc:docMk/>
            <pc:sldMk cId="953039242" sldId="2433"/>
            <ac:picMk id="18" creationId="{8156E3D8-966D-657B-8B17-8E7B4D42C332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22T14:55:34.965" v="4670" actId="1076"/>
        <pc:sldMkLst>
          <pc:docMk/>
          <pc:sldMk cId="3398125727" sldId="2434"/>
        </pc:sldMkLst>
        <pc:spChg chg="mod">
          <ac:chgData name="Jeanne von Wattenwyl" userId="115e170d-88ce-410d-8534-16647f9bceac" providerId="ADAL" clId="{62700363-9FBF-4671-AA47-7208C783095D}" dt="2024-05-16T12:43:00.777" v="4453" actId="27636"/>
          <ac:spMkLst>
            <pc:docMk/>
            <pc:sldMk cId="3398125727" sldId="2434"/>
            <ac:spMk id="7" creationId="{68C758AD-FA4C-4F26-82F2-74AE1CC77A09}"/>
          </ac:spMkLst>
        </pc:spChg>
        <pc:spChg chg="add del mod">
          <ac:chgData name="Jeanne von Wattenwyl" userId="115e170d-88ce-410d-8534-16647f9bceac" providerId="ADAL" clId="{62700363-9FBF-4671-AA47-7208C783095D}" dt="2024-05-13T13:47:06.054" v="3344" actId="767"/>
          <ac:spMkLst>
            <pc:docMk/>
            <pc:sldMk cId="3398125727" sldId="2434"/>
            <ac:spMk id="9" creationId="{4719E77F-C859-86E9-BFD3-DDAF6FCFFFD8}"/>
          </ac:spMkLst>
        </pc:spChg>
        <pc:spChg chg="add mod">
          <ac:chgData name="Jeanne von Wattenwyl" userId="115e170d-88ce-410d-8534-16647f9bceac" providerId="ADAL" clId="{62700363-9FBF-4671-AA47-7208C783095D}" dt="2024-05-13T15:30:16.690" v="4109" actId="20577"/>
          <ac:spMkLst>
            <pc:docMk/>
            <pc:sldMk cId="3398125727" sldId="2434"/>
            <ac:spMk id="14" creationId="{A4867CE8-B370-5518-E9E1-20DB90E87B25}"/>
          </ac:spMkLst>
        </pc:spChg>
        <pc:picChg chg="del">
          <ac:chgData name="Jeanne von Wattenwyl" userId="115e170d-88ce-410d-8534-16647f9bceac" providerId="ADAL" clId="{62700363-9FBF-4671-AA47-7208C783095D}" dt="2024-05-13T13:30:24.710" v="3308" actId="478"/>
          <ac:picMkLst>
            <pc:docMk/>
            <pc:sldMk cId="3398125727" sldId="2434"/>
            <ac:picMk id="5" creationId="{3E92D5AE-247C-7E9A-7A9A-8483D19B2A38}"/>
          </ac:picMkLst>
        </pc:picChg>
        <pc:picChg chg="add del mod">
          <ac:chgData name="Jeanne von Wattenwyl" userId="115e170d-88ce-410d-8534-16647f9bceac" providerId="ADAL" clId="{62700363-9FBF-4671-AA47-7208C783095D}" dt="2024-05-15T12:46:56.711" v="4362" actId="478"/>
          <ac:picMkLst>
            <pc:docMk/>
            <pc:sldMk cId="3398125727" sldId="2434"/>
            <ac:picMk id="5" creationId="{52C0BFB8-4EF7-02A0-8FCD-345E2AA87EDE}"/>
          </ac:picMkLst>
        </pc:picChg>
        <pc:picChg chg="add del mod">
          <ac:chgData name="Jeanne von Wattenwyl" userId="115e170d-88ce-410d-8534-16647f9bceac" providerId="ADAL" clId="{62700363-9FBF-4671-AA47-7208C783095D}" dt="2024-05-22T14:19:42.548" v="4608" actId="478"/>
          <ac:picMkLst>
            <pc:docMk/>
            <pc:sldMk cId="3398125727" sldId="2434"/>
            <ac:picMk id="5" creationId="{DE9379C4-EFBD-5400-912F-EE873B32B408}"/>
          </ac:picMkLst>
        </pc:picChg>
        <pc:picChg chg="add del mod">
          <ac:chgData name="Jeanne von Wattenwyl" userId="115e170d-88ce-410d-8534-16647f9bceac" providerId="ADAL" clId="{62700363-9FBF-4671-AA47-7208C783095D}" dt="2024-05-22T13:39:19.407" v="4584" actId="478"/>
          <ac:picMkLst>
            <pc:docMk/>
            <pc:sldMk cId="3398125727" sldId="2434"/>
            <ac:picMk id="8" creationId="{3805AB61-44FD-CA7D-6C5A-1ADAA94FA9F1}"/>
          </ac:picMkLst>
        </pc:picChg>
        <pc:picChg chg="add del mod">
          <ac:chgData name="Jeanne von Wattenwyl" userId="115e170d-88ce-410d-8534-16647f9bceac" providerId="ADAL" clId="{62700363-9FBF-4671-AA47-7208C783095D}" dt="2024-05-13T13:47:08.359" v="3352"/>
          <ac:picMkLst>
            <pc:docMk/>
            <pc:sldMk cId="3398125727" sldId="2434"/>
            <ac:picMk id="8" creationId="{935BCDBE-9ECC-B1E6-B240-72BEDC1BA5FB}"/>
          </ac:picMkLst>
        </pc:picChg>
        <pc:picChg chg="add mod">
          <ac:chgData name="Jeanne von Wattenwyl" userId="115e170d-88ce-410d-8534-16647f9bceac" providerId="ADAL" clId="{62700363-9FBF-4671-AA47-7208C783095D}" dt="2024-05-22T14:55:34.965" v="4670" actId="1076"/>
          <ac:picMkLst>
            <pc:docMk/>
            <pc:sldMk cId="3398125727" sldId="2434"/>
            <ac:picMk id="10" creationId="{2323D19E-FFA3-257C-B76D-EB4A41D115DD}"/>
          </ac:picMkLst>
        </pc:picChg>
        <pc:picChg chg="add del mod">
          <ac:chgData name="Jeanne von Wattenwyl" userId="115e170d-88ce-410d-8534-16647f9bceac" providerId="ADAL" clId="{62700363-9FBF-4671-AA47-7208C783095D}" dt="2024-05-13T15:25:49.132" v="4006" actId="21"/>
          <ac:picMkLst>
            <pc:docMk/>
            <pc:sldMk cId="3398125727" sldId="2434"/>
            <ac:picMk id="11" creationId="{8E756452-D77B-8119-569D-65D1664D05BF}"/>
          </ac:picMkLst>
        </pc:picChg>
        <pc:picChg chg="add del mod">
          <ac:chgData name="Jeanne von Wattenwyl" userId="115e170d-88ce-410d-8534-16647f9bceac" providerId="ADAL" clId="{62700363-9FBF-4671-AA47-7208C783095D}" dt="2024-05-14T09:57:16.561" v="4170" actId="478"/>
          <ac:picMkLst>
            <pc:docMk/>
            <pc:sldMk cId="3398125727" sldId="2434"/>
            <ac:picMk id="13" creationId="{51FB609E-7194-410B-295D-DD51E438070A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3T13:47:10.181" v="3358" actId="2890"/>
        <pc:sldMkLst>
          <pc:docMk/>
          <pc:sldMk cId="1099320835" sldId="2435"/>
        </pc:sldMkLst>
        <pc:spChg chg="add del mod">
          <ac:chgData name="Jeanne von Wattenwyl" userId="115e170d-88ce-410d-8534-16647f9bceac" providerId="ADAL" clId="{62700363-9FBF-4671-AA47-7208C783095D}" dt="2024-05-13T13:47:09.573" v="3356" actId="767"/>
          <ac:spMkLst>
            <pc:docMk/>
            <pc:sldMk cId="1099320835" sldId="2435"/>
            <ac:spMk id="2" creationId="{233C38EF-8161-1F6A-1775-AC3CCE0086A5}"/>
          </ac:spMkLst>
        </pc:spChg>
        <pc:picChg chg="add del">
          <ac:chgData name="Jeanne von Wattenwyl" userId="115e170d-88ce-410d-8534-16647f9bceac" providerId="ADAL" clId="{62700363-9FBF-4671-AA47-7208C783095D}" dt="2024-05-13T13:47:09.860" v="3357" actId="478"/>
          <ac:picMkLst>
            <pc:docMk/>
            <pc:sldMk cId="1099320835" sldId="2435"/>
            <ac:picMk id="5" creationId="{3E92D5AE-247C-7E9A-7A9A-8483D19B2A38}"/>
          </ac:picMkLst>
        </pc:picChg>
      </pc:sldChg>
      <pc:sldChg chg="addSp delSp modSp add mod">
        <pc:chgData name="Jeanne von Wattenwyl" userId="115e170d-88ce-410d-8534-16647f9bceac" providerId="ADAL" clId="{62700363-9FBF-4671-AA47-7208C783095D}" dt="2024-05-16T12:09:50.299" v="4445" actId="404"/>
        <pc:sldMkLst>
          <pc:docMk/>
          <pc:sldMk cId="3032511854" sldId="2435"/>
        </pc:sldMkLst>
        <pc:spChg chg="del mod">
          <ac:chgData name="Jeanne von Wattenwyl" userId="115e170d-88ce-410d-8534-16647f9bceac" providerId="ADAL" clId="{62700363-9FBF-4671-AA47-7208C783095D}" dt="2024-05-13T14:51:17.050" v="3471" actId="478"/>
          <ac:spMkLst>
            <pc:docMk/>
            <pc:sldMk cId="3032511854" sldId="2435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4:51:19.478" v="3472" actId="478"/>
          <ac:spMkLst>
            <pc:docMk/>
            <pc:sldMk cId="3032511854" sldId="2435"/>
            <ac:spMk id="9" creationId="{CA99B773-57D9-9BB8-5DB4-C48715840D88}"/>
          </ac:spMkLst>
        </pc:spChg>
        <pc:spChg chg="mod ord">
          <ac:chgData name="Jeanne von Wattenwyl" userId="115e170d-88ce-410d-8534-16647f9bceac" providerId="ADAL" clId="{62700363-9FBF-4671-AA47-7208C783095D}" dt="2024-05-15T13:02:40.080" v="4412" actId="1076"/>
          <ac:spMkLst>
            <pc:docMk/>
            <pc:sldMk cId="3032511854" sldId="2435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9:03.707" v="3923" actId="1076"/>
          <ac:spMkLst>
            <pc:docMk/>
            <pc:sldMk cId="3032511854" sldId="2435"/>
            <ac:spMk id="19" creationId="{5DBE2C3D-9532-319A-79A8-434DE55AD5E1}"/>
          </ac:spMkLst>
        </pc:spChg>
        <pc:graphicFrameChg chg="add del mod modGraphic">
          <ac:chgData name="Jeanne von Wattenwyl" userId="115e170d-88ce-410d-8534-16647f9bceac" providerId="ADAL" clId="{62700363-9FBF-4671-AA47-7208C783095D}" dt="2024-05-13T14:53:53.162" v="3475" actId="478"/>
          <ac:graphicFrameMkLst>
            <pc:docMk/>
            <pc:sldMk cId="3032511854" sldId="2435"/>
            <ac:graphicFrameMk id="11" creationId="{9B52AF36-02F2-30F3-BD77-0C2CC8CAC076}"/>
          </ac:graphicFrameMkLst>
        </pc:graphicFrameChg>
        <pc:graphicFrameChg chg="add del">
          <ac:chgData name="Jeanne von Wattenwyl" userId="115e170d-88ce-410d-8534-16647f9bceac" providerId="ADAL" clId="{62700363-9FBF-4671-AA47-7208C783095D}" dt="2024-05-13T14:54:17.825" v="3477" actId="478"/>
          <ac:graphicFrameMkLst>
            <pc:docMk/>
            <pc:sldMk cId="3032511854" sldId="2435"/>
            <ac:graphicFrameMk id="12" creationId="{DBF1E098-DF17-27A9-0783-B1DA9617B079}"/>
          </ac:graphicFrameMkLst>
        </pc:graphicFrameChg>
        <pc:graphicFrameChg chg="add del mod modGraphic">
          <ac:chgData name="Jeanne von Wattenwyl" userId="115e170d-88ce-410d-8534-16647f9bceac" providerId="ADAL" clId="{62700363-9FBF-4671-AA47-7208C783095D}" dt="2024-05-13T14:54:40.150" v="3480" actId="478"/>
          <ac:graphicFrameMkLst>
            <pc:docMk/>
            <pc:sldMk cId="3032511854" sldId="2435"/>
            <ac:graphicFrameMk id="14" creationId="{E88BB955-47D6-83C6-7891-EB2D175D50A1}"/>
          </ac:graphicFrameMkLst>
        </pc:graphicFrameChg>
        <pc:graphicFrameChg chg="add mod modGraphic">
          <ac:chgData name="Jeanne von Wattenwyl" userId="115e170d-88ce-410d-8534-16647f9bceac" providerId="ADAL" clId="{62700363-9FBF-4671-AA47-7208C783095D}" dt="2024-05-16T12:09:50.299" v="4445" actId="404"/>
          <ac:graphicFrameMkLst>
            <pc:docMk/>
            <pc:sldMk cId="3032511854" sldId="2435"/>
            <ac:graphicFrameMk id="17" creationId="{16C75C0C-E330-6296-6BF2-C5354C325054}"/>
          </ac:graphicFrameMkLst>
        </pc:graphicFrameChg>
        <pc:picChg chg="mod ord">
          <ac:chgData name="Jeanne von Wattenwyl" userId="115e170d-88ce-410d-8534-16647f9bceac" providerId="ADAL" clId="{62700363-9FBF-4671-AA47-7208C783095D}" dt="2024-05-15T13:02:43.970" v="4413" actId="1076"/>
          <ac:picMkLst>
            <pc:docMk/>
            <pc:sldMk cId="3032511854" sldId="2435"/>
            <ac:picMk id="8" creationId="{87EB39D6-009F-B90C-72DE-762D1FF775D8}"/>
          </ac:picMkLst>
        </pc:picChg>
        <pc:picChg chg="add del mod">
          <ac:chgData name="Jeanne von Wattenwyl" userId="115e170d-88ce-410d-8534-16647f9bceac" providerId="ADAL" clId="{62700363-9FBF-4671-AA47-7208C783095D}" dt="2024-05-13T14:55:16.675" v="3483" actId="21"/>
          <ac:picMkLst>
            <pc:docMk/>
            <pc:sldMk cId="3032511854" sldId="2435"/>
            <ac:picMk id="16" creationId="{6D1690D3-0A35-4143-8C66-5676C560E803}"/>
          </ac:picMkLst>
        </pc:picChg>
      </pc:sldChg>
      <pc:sldChg chg="addSp delSp modSp add del mod">
        <pc:chgData name="Jeanne von Wattenwyl" userId="115e170d-88ce-410d-8534-16647f9bceac" providerId="ADAL" clId="{62700363-9FBF-4671-AA47-7208C783095D}" dt="2024-05-14T09:28:29.526" v="4152" actId="2696"/>
        <pc:sldMkLst>
          <pc:docMk/>
          <pc:sldMk cId="2600511354" sldId="2436"/>
        </pc:sldMkLst>
        <pc:spChg chg="del">
          <ac:chgData name="Jeanne von Wattenwyl" userId="115e170d-88ce-410d-8534-16647f9bceac" providerId="ADAL" clId="{62700363-9FBF-4671-AA47-7208C783095D}" dt="2024-05-13T15:08:12.571" v="3898" actId="478"/>
          <ac:spMkLst>
            <pc:docMk/>
            <pc:sldMk cId="2600511354" sldId="2436"/>
            <ac:spMk id="3" creationId="{F111049B-0FB2-95DC-7B8C-7B18B09FD480}"/>
          </ac:spMkLst>
        </pc:spChg>
        <pc:spChg chg="add del mod">
          <ac:chgData name="Jeanne von Wattenwyl" userId="115e170d-88ce-410d-8534-16647f9bceac" providerId="ADAL" clId="{62700363-9FBF-4671-AA47-7208C783095D}" dt="2024-05-13T15:08:16.389" v="3901" actId="478"/>
          <ac:spMkLst>
            <pc:docMk/>
            <pc:sldMk cId="2600511354" sldId="2436"/>
            <ac:spMk id="9" creationId="{B8BD6808-E106-BB2C-F7A7-66131491ED97}"/>
          </ac:spMkLst>
        </pc:spChg>
        <pc:spChg chg="del">
          <ac:chgData name="Jeanne von Wattenwyl" userId="115e170d-88ce-410d-8534-16647f9bceac" providerId="ADAL" clId="{62700363-9FBF-4671-AA47-7208C783095D}" dt="2024-05-13T15:08:15.221" v="3900" actId="478"/>
          <ac:spMkLst>
            <pc:docMk/>
            <pc:sldMk cId="2600511354" sldId="2436"/>
            <ac:spMk id="10" creationId="{31C78C50-7E41-DF1F-6595-48A609CE9590}"/>
          </ac:spMkLst>
        </pc:spChg>
        <pc:spChg chg="add mod">
          <ac:chgData name="Jeanne von Wattenwyl" userId="115e170d-88ce-410d-8534-16647f9bceac" providerId="ADAL" clId="{62700363-9FBF-4671-AA47-7208C783095D}" dt="2024-05-13T15:08:32.731" v="3919" actId="403"/>
          <ac:spMkLst>
            <pc:docMk/>
            <pc:sldMk cId="2600511354" sldId="2436"/>
            <ac:spMk id="11" creationId="{CFD6483B-5F89-4973-5279-EAA14F589DCD}"/>
          </ac:spMkLst>
        </pc:spChg>
        <pc:picChg chg="del">
          <ac:chgData name="Jeanne von Wattenwyl" userId="115e170d-88ce-410d-8534-16647f9bceac" providerId="ADAL" clId="{62700363-9FBF-4671-AA47-7208C783095D}" dt="2024-05-13T15:08:14.493" v="3899" actId="478"/>
          <ac:picMkLst>
            <pc:docMk/>
            <pc:sldMk cId="2600511354" sldId="2436"/>
            <ac:picMk id="8" creationId="{87EB39D6-009F-B90C-72DE-762D1FF775D8}"/>
          </ac:picMkLst>
        </pc:picChg>
      </pc:sldChg>
    </pc:docChg>
  </pc:docChgLst>
  <pc:docChgLst>
    <pc:chgData name="Dhanushya Vasantharajah" userId="22b5bdd9-8b06-42fd-b0d3-da74472af66d" providerId="ADAL" clId="{1F16FEAA-FAD8-4E6E-9BC5-69171E83CA25}"/>
    <pc:docChg chg="undo custSel addSld delSld modSld">
      <pc:chgData name="Dhanushya Vasantharajah" userId="22b5bdd9-8b06-42fd-b0d3-da74472af66d" providerId="ADAL" clId="{1F16FEAA-FAD8-4E6E-9BC5-69171E83CA25}" dt="2023-11-30T12:33:47.102" v="325" actId="179"/>
      <pc:docMkLst>
        <pc:docMk/>
      </pc:docMkLst>
      <pc:sldChg chg="addSp delSp modSp mod">
        <pc:chgData name="Dhanushya Vasantharajah" userId="22b5bdd9-8b06-42fd-b0d3-da74472af66d" providerId="ADAL" clId="{1F16FEAA-FAD8-4E6E-9BC5-69171E83CA25}" dt="2023-11-30T11:12:36.049" v="255" actId="478"/>
        <pc:sldMkLst>
          <pc:docMk/>
          <pc:sldMk cId="162237235" sldId="1964"/>
        </pc:sldMkLst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9" creationId="{B5A36C2F-DC0A-4CB0-98C8-D1F4D16FEC4F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18" creationId="{465DA133-1DFB-1A93-6C38-F3199B5A0888}"/>
          </ac:spMkLst>
        </pc:spChg>
        <pc:spChg chg="add del 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1" creationId="{2966B9DA-3745-400E-82EF-36E303A03D19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3" creationId="{9A37D7E8-2C50-484D-A681-9F9A4E40E40C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4" creationId="{E9008C62-6490-4FCA-A8F2-DD1DE5AE34B0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5" creationId="{4F04FAE6-00C1-4E89-AA0B-473E69BB698A}"/>
          </ac:spMkLst>
        </pc:spChg>
        <pc:spChg chg="add del mod">
          <ac:chgData name="Dhanushya Vasantharajah" userId="22b5bdd9-8b06-42fd-b0d3-da74472af66d" providerId="ADAL" clId="{1F16FEAA-FAD8-4E6E-9BC5-69171E83CA25}" dt="2023-11-30T11:10:58.493" v="114" actId="478"/>
          <ac:spMkLst>
            <pc:docMk/>
            <pc:sldMk cId="162237235" sldId="1964"/>
            <ac:spMk id="30" creationId="{FE239090-18AE-4C55-B56E-CB967BD11ABE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2" creationId="{FB13FBAB-33CB-4F29-A907-4753A367CDE7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3" creationId="{61A45DB7-FAFB-4158-A381-43F73CBD690C}"/>
          </ac:spMkLst>
        </pc:spChg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4" creationId="{B9F08680-3854-4ABA-9F8B-6BA976E40C9D}"/>
          </ac:spMkLst>
        </pc:spChg>
        <pc:spChg chg="add del mod">
          <ac:chgData name="Dhanushya Vasantharajah" userId="22b5bdd9-8b06-42fd-b0d3-da74472af66d" providerId="ADAL" clId="{1F16FEAA-FAD8-4E6E-9BC5-69171E83CA25}" dt="2023-11-30T11:10:52.419" v="111" actId="478"/>
          <ac:spMkLst>
            <pc:docMk/>
            <pc:sldMk cId="162237235" sldId="1964"/>
            <ac:spMk id="35" creationId="{5E921A40-2A2D-4E21-AF53-CF05CC310004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1" creationId="{1D3A0709-D564-2A58-5826-4F3673B6528A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5" creationId="{DE13B3EC-B2E5-72CE-0CFA-C6D4306B275D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6" creationId="{E2C1D150-FA06-9AFD-6673-120719C1CA5C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1" creationId="{DD89B4FE-8E61-E2B4-B764-58AD1D8BFCD8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3" creationId="{63158219-0D4A-0B40-7567-3E35F5ABB6E6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6" creationId="{560DD191-9128-A4AB-1A47-DCA1FBD92B7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7" creationId="{8FDC9306-A4C8-E149-FEC3-2927DC6453C7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8" creationId="{C2146BB3-25D9-CAF1-60B9-B39CE50F654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9" creationId="{D4839FFD-632F-594C-35BA-0B2D9F7D3CF2}"/>
          </ac:spMkLst>
        </pc:spChg>
        <pc:grpChg chg="add del mod">
          <ac:chgData name="Dhanushya Vasantharajah" userId="22b5bdd9-8b06-42fd-b0d3-da74472af66d" providerId="ADAL" clId="{1F16FEAA-FAD8-4E6E-9BC5-69171E83CA25}" dt="2023-11-30T11:10:37.373" v="107"/>
          <ac:grpSpMkLst>
            <pc:docMk/>
            <pc:sldMk cId="162237235" sldId="1964"/>
            <ac:grpSpMk id="14" creationId="{C699ADDC-C826-61EC-E540-50C8AE6EB1C4}"/>
          </ac:grpSpMkLst>
        </pc:grpChg>
        <pc:grpChg chg="del mod">
          <ac:chgData name="Dhanushya Vasantharajah" userId="22b5bdd9-8b06-42fd-b0d3-da74472af66d" providerId="ADAL" clId="{1F16FEAA-FAD8-4E6E-9BC5-69171E83CA25}" dt="2023-11-30T11:12:03.864" v="245" actId="165"/>
          <ac:grpSpMkLst>
            <pc:docMk/>
            <pc:sldMk cId="162237235" sldId="1964"/>
            <ac:grpSpMk id="20" creationId="{AAFC0584-8B24-4B9F-8863-0B02F25B70A6}"/>
          </ac:grpSpMkLst>
        </pc:grpChg>
        <pc:grpChg chg="add del">
          <ac:chgData name="Dhanushya Vasantharajah" userId="22b5bdd9-8b06-42fd-b0d3-da74472af66d" providerId="ADAL" clId="{1F16FEAA-FAD8-4E6E-9BC5-69171E83CA25}" dt="2023-11-30T11:11:00.479" v="115" actId="478"/>
          <ac:grpSpMkLst>
            <pc:docMk/>
            <pc:sldMk cId="162237235" sldId="1964"/>
            <ac:grpSpMk id="44" creationId="{5FB25134-6CF3-59C5-7617-18F4AC6248C5}"/>
          </ac:grpSpMkLst>
        </pc:grpChg>
        <pc:grpChg chg="add del mod">
          <ac:chgData name="Dhanushya Vasantharajah" userId="22b5bdd9-8b06-42fd-b0d3-da74472af66d" providerId="ADAL" clId="{1F16FEAA-FAD8-4E6E-9BC5-69171E83CA25}" dt="2023-11-30T11:12:36.049" v="255" actId="478"/>
          <ac:grpSpMkLst>
            <pc:docMk/>
            <pc:sldMk cId="162237235" sldId="1964"/>
            <ac:grpSpMk id="55" creationId="{09AE856E-61F4-2314-7010-B3AFBFA68FB0}"/>
          </ac:grpSpMkLst>
        </pc:grpChg>
        <pc:grpChg chg="add mod">
          <ac:chgData name="Dhanushya Vasantharajah" userId="22b5bdd9-8b06-42fd-b0d3-da74472af66d" providerId="ADAL" clId="{1F16FEAA-FAD8-4E6E-9BC5-69171E83CA25}" dt="2023-11-30T11:12:16.982" v="249" actId="164"/>
          <ac:grpSpMkLst>
            <pc:docMk/>
            <pc:sldMk cId="162237235" sldId="1964"/>
            <ac:grpSpMk id="64" creationId="{321CD90F-782D-90BE-8044-9267D6924F15}"/>
          </ac:grpSpMkLst>
        </pc:grpChg>
        <pc:grpChg chg="add mod">
          <ac:chgData name="Dhanushya Vasantharajah" userId="22b5bdd9-8b06-42fd-b0d3-da74472af66d" providerId="ADAL" clId="{1F16FEAA-FAD8-4E6E-9BC5-69171E83CA25}" dt="2023-11-30T11:12:25.287" v="252" actId="164"/>
          <ac:grpSpMkLst>
            <pc:docMk/>
            <pc:sldMk cId="162237235" sldId="1964"/>
            <ac:grpSpMk id="65" creationId="{63F242B2-B9DB-AA0F-2A4D-61A5FE0DC086}"/>
          </ac:grpSpMkLst>
        </pc:grpChg>
        <pc:grpChg chg="add mod">
          <ac:chgData name="Dhanushya Vasantharajah" userId="22b5bdd9-8b06-42fd-b0d3-da74472af66d" providerId="ADAL" clId="{1F16FEAA-FAD8-4E6E-9BC5-69171E83CA25}" dt="2023-11-30T11:12:32.873" v="254" actId="1076"/>
          <ac:grpSpMkLst>
            <pc:docMk/>
            <pc:sldMk cId="162237235" sldId="1964"/>
            <ac:grpSpMk id="66" creationId="{B36BB21F-2F42-4984-E715-902EF52CB28A}"/>
          </ac:grpSpMkLst>
        </pc:grp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6" creationId="{BA15F2EB-8247-4BE6-B279-6B5001FA5394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7" creationId="{1DBEC636-530F-462B-B140-003A6A03EEAF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8" creationId="{4EEE777B-4CAD-4AB8-B228-6D114901E799}"/>
          </ac:cxnSpMkLst>
        </pc:cxn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9" creationId="{B69567E2-C7A4-44E9-8C6E-C01B1029BE32}"/>
          </ac:cxnSpMkLst>
        </pc:cxnChg>
        <pc:cxnChg chg="add del">
          <ac:chgData name="Dhanushya Vasantharajah" userId="22b5bdd9-8b06-42fd-b0d3-da74472af66d" providerId="ADAL" clId="{1F16FEAA-FAD8-4E6E-9BC5-69171E83CA25}" dt="2023-11-30T11:10:53.253" v="112" actId="478"/>
          <ac:cxnSpMkLst>
            <pc:docMk/>
            <pc:sldMk cId="162237235" sldId="1964"/>
            <ac:cxnSpMk id="31" creationId="{1E841345-DF99-4C53-A85E-00DE3597D91C}"/>
          </ac:cxnSpMkLst>
        </pc:cxnChg>
        <pc:cxnChg chg="add del">
          <ac:chgData name="Dhanushya Vasantharajah" userId="22b5bdd9-8b06-42fd-b0d3-da74472af66d" providerId="ADAL" clId="{1F16FEAA-FAD8-4E6E-9BC5-69171E83CA25}" dt="2023-11-30T11:10:55.388" v="113" actId="478"/>
          <ac:cxnSpMkLst>
            <pc:docMk/>
            <pc:sldMk cId="162237235" sldId="1964"/>
            <ac:cxnSpMk id="36" creationId="{9996DB2C-9EA6-42FF-A86C-1B89E089CE91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7" creationId="{EB1D22C7-519B-441E-9617-F3AD910D3431}"/>
          </ac:cxnSpMkLst>
        </pc:cxnChg>
        <pc:cxnChg chg="add del 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8" creationId="{89364163-9731-40FF-AD90-2C67129F5020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9" creationId="{A442DC16-5B2D-434B-8951-352E9A10EB5B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40" creationId="{24AD3E1F-1370-4DB6-99FB-032C6FB8785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7" creationId="{72F4E4E0-58AB-4569-3198-C9C01CE54FB9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8" creationId="{F4DEFDC3-355D-7E83-55D0-5D234F34699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9" creationId="{E8BF75B2-0999-49F5-0C29-5BAEA00FB102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50" creationId="{51FFCA37-B5C3-90B7-97DA-4C63DE84EFED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2" creationId="{B222128E-10F0-C470-76FD-AD01BC6901EA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4" creationId="{226442C8-F8C7-5E63-EF10-13B27323A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0" creationId="{B1E65BE6-0D72-6194-95B9-C30AA4E54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1" creationId="{68D687EB-E333-51B9-7105-69FC936DC915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2" creationId="{524AB15E-0948-F115-7536-2AD4EAB8CAA1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3" creationId="{ECFC91C2-C642-52B3-0359-5DC3B46E3147}"/>
          </ac:cxnSpMkLst>
        </pc:cxnChg>
      </pc:sldChg>
      <pc:sldChg chg="del">
        <pc:chgData name="Dhanushya Vasantharajah" userId="22b5bdd9-8b06-42fd-b0d3-da74472af66d" providerId="ADAL" clId="{1F16FEAA-FAD8-4E6E-9BC5-69171E83CA25}" dt="2023-11-30T12:24:13.462" v="260" actId="2696"/>
        <pc:sldMkLst>
          <pc:docMk/>
          <pc:sldMk cId="1744896335" sldId="2028"/>
        </pc:sldMkLst>
      </pc:sldChg>
      <pc:sldChg chg="delSp mod">
        <pc:chgData name="Dhanushya Vasantharajah" userId="22b5bdd9-8b06-42fd-b0d3-da74472af66d" providerId="ADAL" clId="{1F16FEAA-FAD8-4E6E-9BC5-69171E83CA25}" dt="2023-11-30T12:24:21.063" v="262" actId="478"/>
        <pc:sldMkLst>
          <pc:docMk/>
          <pc:sldMk cId="304194805" sldId="2045"/>
        </pc:sldMkLst>
        <pc:grpChg chg="del">
          <ac:chgData name="Dhanushya Vasantharajah" userId="22b5bdd9-8b06-42fd-b0d3-da74472af66d" providerId="ADAL" clId="{1F16FEAA-FAD8-4E6E-9BC5-69171E83CA25}" dt="2023-11-30T12:24:21.063" v="262" actId="478"/>
          <ac:grpSpMkLst>
            <pc:docMk/>
            <pc:sldMk cId="304194805" sldId="2045"/>
            <ac:grpSpMk id="10" creationId="{5FB72B0E-1A2B-FFEF-E65A-863A65581C3F}"/>
          </ac:grpSpMkLst>
        </pc:grpChg>
        <pc:inkChg chg="del">
          <ac:chgData name="Dhanushya Vasantharajah" userId="22b5bdd9-8b06-42fd-b0d3-da74472af66d" providerId="ADAL" clId="{1F16FEAA-FAD8-4E6E-9BC5-69171E83CA25}" dt="2023-11-30T12:24:19.846" v="261" actId="478"/>
          <ac:inkMkLst>
            <pc:docMk/>
            <pc:sldMk cId="304194805" sldId="2045"/>
            <ac:inkMk id="11" creationId="{D04DF607-2C71-0AF3-2B35-A68E23B871AE}"/>
          </ac:inkMkLst>
        </pc:inkChg>
      </pc:sldChg>
      <pc:sldChg chg="addSp delSp modSp mod">
        <pc:chgData name="Dhanushya Vasantharajah" userId="22b5bdd9-8b06-42fd-b0d3-da74472af66d" providerId="ADAL" clId="{1F16FEAA-FAD8-4E6E-9BC5-69171E83CA25}" dt="2023-11-30T12:33:24.108" v="322"/>
        <pc:sldMkLst>
          <pc:docMk/>
          <pc:sldMk cId="2828190826" sldId="2063"/>
        </pc:sldMkLst>
        <pc:spChg chg="del">
          <ac:chgData name="Dhanushya Vasantharajah" userId="22b5bdd9-8b06-42fd-b0d3-da74472af66d" providerId="ADAL" clId="{1F16FEAA-FAD8-4E6E-9BC5-69171E83CA25}" dt="2023-11-30T12:32:52.795" v="321" actId="478"/>
          <ac:spMkLst>
            <pc:docMk/>
            <pc:sldMk cId="2828190826" sldId="2063"/>
            <ac:spMk id="21" creationId="{39292450-1656-423A-8D2D-B771DBDC242A}"/>
          </ac:spMkLst>
        </pc:spChg>
        <pc:spChg chg="del mod">
          <ac:chgData name="Dhanushya Vasantharajah" userId="22b5bdd9-8b06-42fd-b0d3-da74472af66d" providerId="ADAL" clId="{1F16FEAA-FAD8-4E6E-9BC5-69171E83CA25}" dt="2023-11-30T12:32:51.962" v="320" actId="478"/>
          <ac:spMkLst>
            <pc:docMk/>
            <pc:sldMk cId="2828190826" sldId="2063"/>
            <ac:spMk id="23" creationId="{DA6D1BFF-242F-4B8F-A941-DF6A73E8F79C}"/>
          </ac:spMkLst>
        </pc:spChg>
        <pc:spChg chg="del">
          <ac:chgData name="Dhanushya Vasantharajah" userId="22b5bdd9-8b06-42fd-b0d3-da74472af66d" providerId="ADAL" clId="{1F16FEAA-FAD8-4E6E-9BC5-69171E83CA25}" dt="2023-11-30T12:32:48.755" v="317" actId="478"/>
          <ac:spMkLst>
            <pc:docMk/>
            <pc:sldMk cId="2828190826" sldId="2063"/>
            <ac:spMk id="24" creationId="{026F57F1-055D-4908-A195-0282EC7B74F0}"/>
          </ac:spMkLst>
        </pc:s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0" creationId="{37375592-515F-AF0D-34F5-839829C6FD39}"/>
          </ac:grpSpMkLst>
        </pc:gr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5" creationId="{68466BAE-5B39-4E6C-BC15-CEDDEEB78DD4}"/>
          </ac:grpSpMkLst>
        </pc:grpChg>
        <pc:grpChg chg="del">
          <ac:chgData name="Dhanushya Vasantharajah" userId="22b5bdd9-8b06-42fd-b0d3-da74472af66d" providerId="ADAL" clId="{1F16FEAA-FAD8-4E6E-9BC5-69171E83CA25}" dt="2023-11-30T12:32:51.192" v="318" actId="478"/>
          <ac:grpSpMkLst>
            <pc:docMk/>
            <pc:sldMk cId="2828190826" sldId="2063"/>
            <ac:grpSpMk id="25" creationId="{7007AA66-9487-4B37-8378-491FCA30F4C5}"/>
          </ac:grpSpMkLst>
        </pc:grpChg>
        <pc:picChg chg="del">
          <ac:chgData name="Dhanushya Vasantharajah" userId="22b5bdd9-8b06-42fd-b0d3-da74472af66d" providerId="ADAL" clId="{1F16FEAA-FAD8-4E6E-9BC5-69171E83CA25}" dt="2023-11-30T12:32:48.755" v="317" actId="478"/>
          <ac:picMkLst>
            <pc:docMk/>
            <pc:sldMk cId="2828190826" sldId="2063"/>
            <ac:picMk id="8" creationId="{95E7F694-FA0F-4C4E-BCCF-2FE7AA896269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1" creationId="{0B54524F-11CE-0089-86CA-6F1711F248EF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2" creationId="{49E1B6EB-3DD3-A0F1-9AC7-7CDC57F1A6EC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3" creationId="{9F631902-A010-48B0-EE3D-7F1184D476E6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6" creationId="{6EC447FC-CDFD-868A-B0E2-792BEEE66C8B}"/>
          </ac:picMkLst>
        </pc:picChg>
      </pc:sldChg>
      <pc:sldChg chg="delSp mod">
        <pc:chgData name="Dhanushya Vasantharajah" userId="22b5bdd9-8b06-42fd-b0d3-da74472af66d" providerId="ADAL" clId="{1F16FEAA-FAD8-4E6E-9BC5-69171E83CA25}" dt="2023-11-30T12:33:40.010" v="324" actId="478"/>
        <pc:sldMkLst>
          <pc:docMk/>
          <pc:sldMk cId="472857899" sldId="2064"/>
        </pc:sldMkLst>
        <pc:grpChg chg="del">
          <ac:chgData name="Dhanushya Vasantharajah" userId="22b5bdd9-8b06-42fd-b0d3-da74472af66d" providerId="ADAL" clId="{1F16FEAA-FAD8-4E6E-9BC5-69171E83CA25}" dt="2023-11-30T12:33:40.010" v="324" actId="478"/>
          <ac:grpSpMkLst>
            <pc:docMk/>
            <pc:sldMk cId="472857899" sldId="2064"/>
            <ac:grpSpMk id="10" creationId="{535977B5-2E4C-9361-6075-CC4EB2F887B2}"/>
          </ac:grpSpMkLst>
        </pc:grpChg>
        <pc:grpChg chg="del">
          <ac:chgData name="Dhanushya Vasantharajah" userId="22b5bdd9-8b06-42fd-b0d3-da74472af66d" providerId="ADAL" clId="{1F16FEAA-FAD8-4E6E-9BC5-69171E83CA25}" dt="2023-11-30T12:33:38.020" v="323" actId="478"/>
          <ac:grpSpMkLst>
            <pc:docMk/>
            <pc:sldMk cId="472857899" sldId="2064"/>
            <ac:grpSpMk id="14" creationId="{8C19E885-258A-23A1-2ECD-C430FAD07D63}"/>
          </ac:grpSpMkLst>
        </pc:grpChg>
      </pc:sldChg>
      <pc:sldChg chg="addSp delSp modSp mod">
        <pc:chgData name="Dhanushya Vasantharajah" userId="22b5bdd9-8b06-42fd-b0d3-da74472af66d" providerId="ADAL" clId="{1F16FEAA-FAD8-4E6E-9BC5-69171E83CA25}" dt="2023-11-30T12:31:56.872" v="316" actId="14100"/>
        <pc:sldMkLst>
          <pc:docMk/>
          <pc:sldMk cId="748158168" sldId="2321"/>
        </pc:sldMkLst>
        <pc:grpChg chg="del">
          <ac:chgData name="Dhanushya Vasantharajah" userId="22b5bdd9-8b06-42fd-b0d3-da74472af66d" providerId="ADAL" clId="{1F16FEAA-FAD8-4E6E-9BC5-69171E83CA25}" dt="2023-11-30T12:26:21.491" v="265" actId="478"/>
          <ac:grpSpMkLst>
            <pc:docMk/>
            <pc:sldMk cId="748158168" sldId="2321"/>
            <ac:grpSpMk id="8" creationId="{28BEE24B-A6B5-CBB4-38E4-9AB48299BCDE}"/>
          </ac:grpSpMkLst>
        </pc:grpChg>
        <pc:grpChg chg="add mod">
          <ac:chgData name="Dhanushya Vasantharajah" userId="22b5bdd9-8b06-42fd-b0d3-da74472af66d" providerId="ADAL" clId="{1F16FEAA-FAD8-4E6E-9BC5-69171E83CA25}" dt="2023-11-30T12:31:56.872" v="316" actId="14100"/>
          <ac:grpSpMkLst>
            <pc:docMk/>
            <pc:sldMk cId="748158168" sldId="2321"/>
            <ac:grpSpMk id="19" creationId="{2F3A88DA-34D7-EB63-2E90-AF47255DF1F1}"/>
          </ac:grpSpMkLst>
        </pc:grpChg>
        <pc:picChg chg="del">
          <ac:chgData name="Dhanushya Vasantharajah" userId="22b5bdd9-8b06-42fd-b0d3-da74472af66d" providerId="ADAL" clId="{1F16FEAA-FAD8-4E6E-9BC5-69171E83CA25}" dt="2023-11-30T12:26:20.819" v="264" actId="478"/>
          <ac:picMkLst>
            <pc:docMk/>
            <pc:sldMk cId="748158168" sldId="2321"/>
            <ac:picMk id="9" creationId="{A66AFFC8-8D9F-D130-5F06-5B59D1CA57AC}"/>
          </ac:picMkLst>
        </pc:picChg>
        <pc:picChg chg="add mod modCrop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2" creationId="{82BFDDF7-775B-86D2-8FD4-587DD7124073}"/>
          </ac:picMkLst>
        </pc:picChg>
        <pc:picChg chg="add del mod modCrop">
          <ac:chgData name="Dhanushya Vasantharajah" userId="22b5bdd9-8b06-42fd-b0d3-da74472af66d" providerId="ADAL" clId="{1F16FEAA-FAD8-4E6E-9BC5-69171E83CA25}" dt="2023-11-30T12:30:04.204" v="304" actId="478"/>
          <ac:picMkLst>
            <pc:docMk/>
            <pc:sldMk cId="748158168" sldId="2321"/>
            <ac:picMk id="14" creationId="{C702275B-761F-0FB9-F95C-EF6A9B7247B1}"/>
          </ac:picMkLst>
        </pc:picChg>
        <pc:picChg chg="add del mod">
          <ac:chgData name="Dhanushya Vasantharajah" userId="22b5bdd9-8b06-42fd-b0d3-da74472af66d" providerId="ADAL" clId="{1F16FEAA-FAD8-4E6E-9BC5-69171E83CA25}" dt="2023-11-30T12:30:31.467" v="306" actId="478"/>
          <ac:picMkLst>
            <pc:docMk/>
            <pc:sldMk cId="748158168" sldId="2321"/>
            <ac:picMk id="16" creationId="{34CCF3BA-3D5A-7E36-6BD7-FD91815C02CE}"/>
          </ac:picMkLst>
        </pc:picChg>
        <pc:picChg chg="add mod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8" creationId="{B0001D95-F03D-36E4-EE6A-C64696870D39}"/>
          </ac:picMkLst>
        </pc:picChg>
        <pc:inkChg chg="del">
          <ac:chgData name="Dhanushya Vasantharajah" userId="22b5bdd9-8b06-42fd-b0d3-da74472af66d" providerId="ADAL" clId="{1F16FEAA-FAD8-4E6E-9BC5-69171E83CA25}" dt="2023-11-30T12:26:20.290" v="263" actId="478"/>
          <ac:inkMkLst>
            <pc:docMk/>
            <pc:sldMk cId="748158168" sldId="2321"/>
            <ac:inkMk id="10" creationId="{4C12F836-B65E-3DFF-C11B-68E279F9986F}"/>
          </ac:inkMkLst>
        </pc:inkChg>
      </pc:sldChg>
      <pc:sldChg chg="add">
        <pc:chgData name="Dhanushya Vasantharajah" userId="22b5bdd9-8b06-42fd-b0d3-da74472af66d" providerId="ADAL" clId="{1F16FEAA-FAD8-4E6E-9BC5-69171E83CA25}" dt="2023-11-30T12:19:52.136" v="257"/>
        <pc:sldMkLst>
          <pc:docMk/>
          <pc:sldMk cId="3096370444" sldId="2328"/>
        </pc:sldMkLst>
      </pc:sldChg>
      <pc:sldChg chg="modSp mod">
        <pc:chgData name="Dhanushya Vasantharajah" userId="22b5bdd9-8b06-42fd-b0d3-da74472af66d" providerId="ADAL" clId="{1F16FEAA-FAD8-4E6E-9BC5-69171E83CA25}" dt="2023-11-30T12:33:47.102" v="325" actId="179"/>
        <pc:sldMkLst>
          <pc:docMk/>
          <pc:sldMk cId="3331966892" sldId="2392"/>
        </pc:sldMkLst>
        <pc:spChg chg="mod">
          <ac:chgData name="Dhanushya Vasantharajah" userId="22b5bdd9-8b06-42fd-b0d3-da74472af66d" providerId="ADAL" clId="{1F16FEAA-FAD8-4E6E-9BC5-69171E83CA25}" dt="2023-11-30T12:33:47.102" v="325" actId="179"/>
          <ac:spMkLst>
            <pc:docMk/>
            <pc:sldMk cId="3331966892" sldId="2392"/>
            <ac:spMk id="3" creationId="{42122B0E-2375-45C8-871D-571F53F81C49}"/>
          </ac:spMkLst>
        </pc:spChg>
      </pc:sldChg>
      <pc:sldChg chg="delSp del mod">
        <pc:chgData name="Dhanushya Vasantharajah" userId="22b5bdd9-8b06-42fd-b0d3-da74472af66d" providerId="ADAL" clId="{1F16FEAA-FAD8-4E6E-9BC5-69171E83CA25}" dt="2023-11-30T12:19:57.190" v="258" actId="47"/>
        <pc:sldMkLst>
          <pc:docMk/>
          <pc:sldMk cId="2054155421" sldId="2396"/>
        </pc:sldMkLst>
        <pc:picChg chg="del">
          <ac:chgData name="Dhanushya Vasantharajah" userId="22b5bdd9-8b06-42fd-b0d3-da74472af66d" providerId="ADAL" clId="{1F16FEAA-FAD8-4E6E-9BC5-69171E83CA25}" dt="2023-11-30T12:19:39.650" v="256" actId="478"/>
          <ac:picMkLst>
            <pc:docMk/>
            <pc:sldMk cId="2054155421" sldId="2396"/>
            <ac:picMk id="9" creationId="{1F1678CE-90DF-558A-4B51-ED28F2E45D1D}"/>
          </ac:picMkLst>
        </pc:picChg>
      </pc:sldChg>
      <pc:sldChg chg="add">
        <pc:chgData name="Dhanushya Vasantharajah" userId="22b5bdd9-8b06-42fd-b0d3-da74472af66d" providerId="ADAL" clId="{1F16FEAA-FAD8-4E6E-9BC5-69171E83CA25}" dt="2023-11-30T12:24:05.759" v="259"/>
        <pc:sldMkLst>
          <pc:docMk/>
          <pc:sldMk cId="2608848416" sldId="2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aktikant2\Downloads\01_Organspend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'A3.1_OS1.1'!$A$23</c:f>
              <c:strCache>
                <c:ptCount val="1"/>
                <c:pt idx="0">
                  <c:v>DBD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8.959528058370024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57-4E48-ADAF-C40AF3C5C294}"/>
                </c:ext>
              </c:extLst>
            </c:dLbl>
            <c:dLbl>
              <c:idx val="1"/>
              <c:layout>
                <c:manualLayout>
                  <c:x val="0"/>
                  <c:y val="1.22717095007946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57-4E48-ADAF-C40AF3C5C294}"/>
                </c:ext>
              </c:extLst>
            </c:dLbl>
            <c:dLbl>
              <c:idx val="2"/>
              <c:layout>
                <c:manualLayout>
                  <c:x val="-1.1867674864583224E-3"/>
                  <c:y val="1.22717095007945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57-4E48-ADAF-C40AF3C5C294}"/>
                </c:ext>
              </c:extLst>
            </c:dLbl>
            <c:dLbl>
              <c:idx val="3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57-4E48-ADAF-C40AF3C5C294}"/>
                </c:ext>
              </c:extLst>
            </c:dLbl>
            <c:dLbl>
              <c:idx val="4"/>
              <c:layout>
                <c:manualLayout>
                  <c:x val="0"/>
                  <c:y val="1.511564867453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('A3.1_OS1.1'!$J$23,'A3.1_OS1.1'!$L$23,'A3.1_OS1.1'!$N$23,'A3.1_OS1.1'!$P$23,'A3.1_OS1.1'!$R$23)</c:f>
              <c:numCache>
                <c:formatCode>_ * #,##0_ ;_ * \-#,##0_ ;_ * "-"??_ ;_ @_ </c:formatCode>
                <c:ptCount val="5"/>
                <c:pt idx="0">
                  <c:v>100</c:v>
                </c:pt>
                <c:pt idx="1">
                  <c:v>96</c:v>
                </c:pt>
                <c:pt idx="2">
                  <c:v>109</c:v>
                </c:pt>
                <c:pt idx="3">
                  <c:v>91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C57-4E48-ADAF-C40AF3C5C294}"/>
            </c:ext>
          </c:extLst>
        </c:ser>
        <c:ser>
          <c:idx val="2"/>
          <c:order val="2"/>
          <c:tx>
            <c:strRef>
              <c:f>'A3.1_OS1.1'!$A$24</c:f>
              <c:strCache>
                <c:ptCount val="1"/>
                <c:pt idx="0">
                  <c:v>DCD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757152577917791E-17"/>
                  <c:y val="8.959528058371067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57-4E48-ADAF-C40AF3C5C294}"/>
                </c:ext>
              </c:extLst>
            </c:dLbl>
            <c:dLbl>
              <c:idx val="1"/>
              <c:layout>
                <c:manualLayout>
                  <c:x val="2.3735349729163838E-3"/>
                  <c:y val="1.22717095007945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57-4E48-ADAF-C40AF3C5C294}"/>
                </c:ext>
              </c:extLst>
            </c:dLbl>
            <c:dLbl>
              <c:idx val="2"/>
              <c:layout>
                <c:manualLayout>
                  <c:x val="0"/>
                  <c:y val="6.58383115331586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57-4E48-ADAF-C40AF3C5C294}"/>
                </c:ext>
              </c:extLst>
            </c:dLbl>
            <c:dLbl>
              <c:idx val="3"/>
              <c:layout>
                <c:manualLayout>
                  <c:x val="-2.3735349729163838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57-4E48-ADAF-C40AF3C5C294}"/>
                </c:ext>
              </c:extLst>
            </c:dLbl>
            <c:dLbl>
              <c:idx val="4"/>
              <c:layout>
                <c:manualLayout>
                  <c:x val="-1.1867674864584094E-3"/>
                  <c:y val="9.4277703270552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57-4E48-ADAF-C40AF3C5C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'A3.1_OS1.1'!$F$20:$Q$20</c:f>
              <c:numCache>
                <c:formatCode>General</c:formatCode>
                <c:ptCount val="12"/>
                <c:pt idx="0" formatCode="0">
                  <c:v>2017</c:v>
                </c:pt>
                <c:pt idx="2" formatCode="0">
                  <c:v>2018</c:v>
                </c:pt>
                <c:pt idx="4" formatCode="0">
                  <c:v>2019</c:v>
                </c:pt>
                <c:pt idx="6" formatCode="0">
                  <c:v>2020</c:v>
                </c:pt>
                <c:pt idx="8" formatCode="0">
                  <c:v>2021</c:v>
                </c:pt>
                <c:pt idx="10" formatCode="0">
                  <c:v>2022</c:v>
                </c:pt>
              </c:numCache>
            </c:numRef>
          </c:cat>
          <c:val>
            <c:numRef>
              <c:f>('A3.1_OS1.1'!$J$24,'A3.1_OS1.1'!$L$24,'A3.1_OS1.1'!$N$24,'A3.1_OS1.1'!$P$24,'A3.1_OS1.1'!$R$24)</c:f>
              <c:numCache>
                <c:formatCode>_ * #,##0_ ;_ * \-#,##0_ ;_ * "-"??_ ;_ @_ </c:formatCode>
                <c:ptCount val="5"/>
                <c:pt idx="0">
                  <c:v>57</c:v>
                </c:pt>
                <c:pt idx="1">
                  <c:v>50</c:v>
                </c:pt>
                <c:pt idx="2">
                  <c:v>57</c:v>
                </c:pt>
                <c:pt idx="3">
                  <c:v>73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C57-4E48-ADAF-C40AF3C5C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404456792"/>
        <c:axId val="404453184"/>
      </c:barChart>
      <c:lineChart>
        <c:grouping val="standard"/>
        <c:varyColors val="0"/>
        <c:ser>
          <c:idx val="0"/>
          <c:order val="0"/>
          <c:tx>
            <c:strRef>
              <c:f>'A3.1_OS1.1'!$A$22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('A3.1_OS1.1'!$J$20,'A3.1_OS1.1'!$L$20,'A3.1_OS1.1'!$N$20,'A3.1_OS1.1'!$P$20,'A3.1_OS1.1'!$R$20)</c:f>
              <c:numCache>
                <c:formatCode>0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('A3.1_OS1.1'!$J$22,'A3.1_OS1.1'!$L$22,'A3.1_OS1.1'!$N$22,'A3.1_OS1.1'!$P$22,'A3.1_OS1.1'!$R$22)</c:f>
              <c:numCache>
                <c:formatCode>_ * #,##0_ ;_ * \-#,##0_ ;_ * "-"??_ ;_ @_ </c:formatCode>
                <c:ptCount val="5"/>
                <c:pt idx="0">
                  <c:v>157</c:v>
                </c:pt>
                <c:pt idx="1">
                  <c:v>146</c:v>
                </c:pt>
                <c:pt idx="2">
                  <c:v>166</c:v>
                </c:pt>
                <c:pt idx="3">
                  <c:v>164</c:v>
                </c:pt>
                <c:pt idx="4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C57-4E48-ADAF-C40AF3C5C2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04456792"/>
        <c:axId val="404453184"/>
      </c:lineChart>
      <c:catAx>
        <c:axId val="404456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3184"/>
        <c:crosses val="autoZero"/>
        <c:auto val="1"/>
        <c:lblAlgn val="ctr"/>
        <c:lblOffset val="100"/>
        <c:noMultiLvlLbl val="0"/>
      </c:catAx>
      <c:valAx>
        <c:axId val="404453184"/>
        <c:scaling>
          <c:orientation val="minMax"/>
          <c:max val="2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44567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E8-4621-8763-636D53E1B8F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8E8-4621-8763-636D53E1B8F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8E8-4621-8763-636D53E1B8F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8E8-4621-8763-636D53E1B8FA}"/>
              </c:ext>
            </c:extLst>
          </c:dPt>
          <c:dLbls>
            <c:dLbl>
              <c:idx val="0"/>
              <c:layout>
                <c:manualLayout>
                  <c:x val="0"/>
                  <c:y val="1.10964081276382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E8-4621-8763-636D53E1B8FA}"/>
                </c:ext>
              </c:extLst>
            </c:dLbl>
            <c:dLbl>
              <c:idx val="1"/>
              <c:layout>
                <c:manualLayout>
                  <c:x val="-8.5451994230308262E-2"/>
                  <c:y val="-3.883742844673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8-4621-8763-636D53E1B8FA}"/>
                </c:ext>
              </c:extLst>
            </c:dLbl>
            <c:dLbl>
              <c:idx val="2"/>
              <c:layout>
                <c:manualLayout>
                  <c:x val="-4.9846996634346531E-2"/>
                  <c:y val="-0.124834591435932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E8-4621-8763-636D53E1B8FA}"/>
                </c:ext>
              </c:extLst>
            </c:dLbl>
            <c:dLbl>
              <c:idx val="3"/>
              <c:layout>
                <c:manualLayout>
                  <c:x val="8.307832772391081E-3"/>
                  <c:y val="-0.1747684280103048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E8-4621-8763-636D53E1B8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Sauerstoffmangel</c:v>
                </c:pt>
                <c:pt idx="1">
                  <c:v>Hirnblutung/Hirnschlag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'T3.1_OS5'!$C$49:$C$52</c:f>
              <c:numCache>
                <c:formatCode>0%</c:formatCode>
                <c:ptCount val="4"/>
                <c:pt idx="0">
                  <c:v>0.41499999999999998</c:v>
                </c:pt>
                <c:pt idx="1">
                  <c:v>0.41</c:v>
                </c:pt>
                <c:pt idx="2">
                  <c:v>0.15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E8-4621-8763-636D53E1B8F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68851626685805534"/>
          <c:y val="9.5194668099167365E-2"/>
          <c:w val="0.26148366305336684"/>
          <c:h val="0.81328128025585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>
                <a:solidFill>
                  <a:schemeClr val="tx1"/>
                </a:solidFill>
              </a:rPr>
              <a:t>DBD</a:t>
            </a:r>
          </a:p>
        </c:rich>
      </c:tx>
      <c:layout>
        <c:manualLayout>
          <c:xMode val="edge"/>
          <c:yMode val="edge"/>
          <c:x val="1.9698584259400215E-2"/>
          <c:y val="5.6878783474787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2292658310388927E-2"/>
          <c:y val="0.1017178512270478"/>
          <c:w val="0.87583459892144322"/>
          <c:h val="0.8181099359397102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5D-4AFA-8A06-8AF9718A308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5D-4AFA-8A06-8AF9718A308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95D-4AFA-8A06-8AF9718A308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95D-4AFA-8A06-8AF9718A3081}"/>
              </c:ext>
            </c:extLst>
          </c:dPt>
          <c:dLbls>
            <c:dLbl>
              <c:idx val="1"/>
              <c:layout>
                <c:manualLayout>
                  <c:x val="-0.25270208555335666"/>
                  <c:y val="-2.55954525636545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D-4AFA-8A06-8AF9718A3081}"/>
                </c:ext>
              </c:extLst>
            </c:dLbl>
            <c:dLbl>
              <c:idx val="2"/>
              <c:layout>
                <c:manualLayout>
                  <c:x val="-0.19789922362612269"/>
                  <c:y val="-4.26590876060907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5D-4AFA-8A06-8AF9718A3081}"/>
                </c:ext>
              </c:extLst>
            </c:dLbl>
            <c:dLbl>
              <c:idx val="3"/>
              <c:layout>
                <c:manualLayout>
                  <c:x val="6.0892068808037752E-3"/>
                  <c:y val="-0.139353019513229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5D-4AFA-8A06-8AF9718A3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Sauerstoffmangel</c:v>
                </c:pt>
                <c:pt idx="1">
                  <c:v>Hirnblutung/Hirnschlag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'T3.1_OS5'!$E$49:$E$52</c:f>
              <c:numCache>
                <c:formatCode>0%</c:formatCode>
                <c:ptCount val="4"/>
                <c:pt idx="0">
                  <c:v>0.27884615384615385</c:v>
                </c:pt>
                <c:pt idx="1">
                  <c:v>0.51923076923076927</c:v>
                </c:pt>
                <c:pt idx="2">
                  <c:v>0.20192307692307693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5D-4AFA-8A06-8AF9718A30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2400">
                <a:solidFill>
                  <a:schemeClr val="tx1"/>
                </a:solidFill>
              </a:rPr>
              <a:t>DCD</a:t>
            </a:r>
          </a:p>
        </c:rich>
      </c:tx>
      <c:layout>
        <c:manualLayout>
          <c:xMode val="edge"/>
          <c:yMode val="edge"/>
          <c:x val="0.336169398778301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0823584138018428"/>
          <c:y val="9.8260130806747129E-2"/>
          <c:w val="0.40955149779156763"/>
          <c:h val="0.7865714968940991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104-40E2-AC83-1ECF8F0AA56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104-40E2-AC83-1ECF8F0AA56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104-40E2-AC83-1ECF8F0AA56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104-40E2-AC83-1ECF8F0AA564}"/>
              </c:ext>
            </c:extLst>
          </c:dPt>
          <c:dLbls>
            <c:dLbl>
              <c:idx val="1"/>
              <c:layout>
                <c:manualLayout>
                  <c:x val="-3.070263710268642E-2"/>
                  <c:y val="-0.119521895307546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04-40E2-AC83-1ECF8F0AA564}"/>
                </c:ext>
              </c:extLst>
            </c:dLbl>
            <c:dLbl>
              <c:idx val="2"/>
              <c:layout>
                <c:manualLayout>
                  <c:x val="-7.9315145848606633E-2"/>
                  <c:y val="-5.97609476537732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04-40E2-AC83-1ECF8F0AA564}"/>
                </c:ext>
              </c:extLst>
            </c:dLbl>
            <c:dLbl>
              <c:idx val="3"/>
              <c:layout>
                <c:manualLayout>
                  <c:x val="-1.7909871643233745E-2"/>
                  <c:y val="-0.127671115442151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04-40E2-AC83-1ECF8F0AA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'T3.1_OS5'!$A$49:$A$52</c:f>
              <c:strCache>
                <c:ptCount val="4"/>
                <c:pt idx="0">
                  <c:v>Sauerstoffmangel</c:v>
                </c:pt>
                <c:pt idx="1">
                  <c:v>Hirnblutung/Hirnschlag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'T3.1_OS5'!$G$49:$G$52</c:f>
              <c:numCache>
                <c:formatCode>0%</c:formatCode>
                <c:ptCount val="4"/>
                <c:pt idx="0">
                  <c:v>0.5625</c:v>
                </c:pt>
                <c:pt idx="1">
                  <c:v>0.29166666666666669</c:v>
                </c:pt>
                <c:pt idx="2">
                  <c:v>9.375E-2</c:v>
                </c:pt>
                <c:pt idx="3">
                  <c:v>5.2083333333333336E-2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04-40E2-AC83-1ECF8F0AA5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74747873423304023"/>
          <c:y val="6.6484161209968834E-2"/>
          <c:w val="0.24759021384930985"/>
          <c:h val="0.889081200027206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D961F-8B65-437B-97DE-CAFF3997F5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3CAE2E3-ADEB-46F4-9CC0-29ACF93368E1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>
              <a:solidFill>
                <a:schemeClr val="tx1"/>
              </a:solidFill>
            </a:rPr>
            <a:t>1985</a:t>
          </a:r>
        </a:p>
      </dgm:t>
    </dgm:pt>
    <dgm:pt modelId="{84BB0E21-BC3D-466A-9308-E0D7A8AE9BB1}" type="parTrans" cxnId="{5CFC2560-B8D6-436E-AE7F-6005CA671D77}">
      <dgm:prSet/>
      <dgm:spPr/>
      <dgm:t>
        <a:bodyPr/>
        <a:lstStyle/>
        <a:p>
          <a:endParaRPr lang="de-DE"/>
        </a:p>
      </dgm:t>
    </dgm:pt>
    <dgm:pt modelId="{D1966846-816B-4AEB-A746-6F3BBF477857}" type="sibTrans" cxnId="{5CFC2560-B8D6-436E-AE7F-6005CA671D77}">
      <dgm:prSet/>
      <dgm:spPr/>
      <dgm:t>
        <a:bodyPr/>
        <a:lstStyle/>
        <a:p>
          <a:endParaRPr lang="de-DE"/>
        </a:p>
      </dgm:t>
    </dgm:pt>
    <dgm:pt modelId="{8F4BAF97-DC6C-4144-AA44-E9052F150552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de-DE" sz="2000"/>
            <a:t>Gründung der Stiftung in Genf</a:t>
          </a:r>
        </a:p>
      </dgm:t>
    </dgm:pt>
    <dgm:pt modelId="{CC015B1A-9518-4C18-8313-CEED8B0E56A0}" type="parTrans" cxnId="{FADDB889-EF0C-4082-A100-8222B7CECE53}">
      <dgm:prSet/>
      <dgm:spPr/>
      <dgm:t>
        <a:bodyPr/>
        <a:lstStyle/>
        <a:p>
          <a:endParaRPr lang="de-DE"/>
        </a:p>
      </dgm:t>
    </dgm:pt>
    <dgm:pt modelId="{F8F99552-B3D4-4EF4-9C63-A05ABEF0BD9F}" type="sibTrans" cxnId="{FADDB889-EF0C-4082-A100-8222B7CECE53}">
      <dgm:prSet/>
      <dgm:spPr/>
      <dgm:t>
        <a:bodyPr/>
        <a:lstStyle/>
        <a:p>
          <a:endParaRPr lang="de-DE"/>
        </a:p>
      </dgm:t>
    </dgm:pt>
    <dgm:pt modelId="{C918B31A-0306-4A47-AE19-EB28AF2F5936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1800"/>
            <a:t>Sitz in Bern</a:t>
          </a:r>
        </a:p>
      </dgm:t>
    </dgm:pt>
    <dgm:pt modelId="{264161BC-8686-4512-873D-DBC14CC1388C}" type="parTrans" cxnId="{67B62243-D543-40DA-A205-FDE1101EF8C6}">
      <dgm:prSet/>
      <dgm:spPr/>
      <dgm:t>
        <a:bodyPr/>
        <a:lstStyle/>
        <a:p>
          <a:endParaRPr lang="de-DE"/>
        </a:p>
      </dgm:t>
    </dgm:pt>
    <dgm:pt modelId="{29FF5710-5EC4-41F9-8210-87279FAF2A58}" type="sibTrans" cxnId="{67B62243-D543-40DA-A205-FDE1101EF8C6}">
      <dgm:prSet/>
      <dgm:spPr/>
      <dgm:t>
        <a:bodyPr/>
        <a:lstStyle/>
        <a:p>
          <a:endParaRPr lang="de-DE"/>
        </a:p>
      </dgm:t>
    </dgm:pt>
    <dgm:pt modelId="{09C01D01-C94F-47EC-88BD-64033E7E320D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>
              <a:solidFill>
                <a:schemeClr val="tx1"/>
              </a:solidFill>
            </a:rPr>
            <a:t>2007</a:t>
          </a:r>
        </a:p>
      </dgm:t>
    </dgm:pt>
    <dgm:pt modelId="{881166E1-A096-419F-A35B-1A7D8F0BF15B}" type="parTrans" cxnId="{9CFC1A76-1436-480A-8EF2-DCC9B145E135}">
      <dgm:prSet/>
      <dgm:spPr/>
      <dgm:t>
        <a:bodyPr/>
        <a:lstStyle/>
        <a:p>
          <a:endParaRPr lang="de-DE"/>
        </a:p>
      </dgm:t>
    </dgm:pt>
    <dgm:pt modelId="{F88D1082-F419-450D-9C77-200148EC7DB9}" type="sibTrans" cxnId="{9CFC1A76-1436-480A-8EF2-DCC9B145E135}">
      <dgm:prSet/>
      <dgm:spPr/>
      <dgm:t>
        <a:bodyPr/>
        <a:lstStyle/>
        <a:p>
          <a:endParaRPr lang="de-DE"/>
        </a:p>
      </dgm:t>
    </dgm:pt>
    <dgm:pt modelId="{A6D75AE8-62BD-4CFE-B417-AC35DD6FEEB1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sz="1800"/>
            <a:t>Gesetzeskonforme Zuteilung der Organe</a:t>
          </a:r>
        </a:p>
      </dgm:t>
    </dgm:pt>
    <dgm:pt modelId="{83CC9639-84FF-40E3-B42D-978E3E40C567}" type="parTrans" cxnId="{CBEAA848-E1F9-4199-A0AF-AB57B09B7D10}">
      <dgm:prSet/>
      <dgm:spPr/>
      <dgm:t>
        <a:bodyPr/>
        <a:lstStyle/>
        <a:p>
          <a:endParaRPr lang="de-DE"/>
        </a:p>
      </dgm:t>
    </dgm:pt>
    <dgm:pt modelId="{3B3FA98B-0EEE-49D3-ACB8-7BBC01841B96}" type="sibTrans" cxnId="{CBEAA848-E1F9-4199-A0AF-AB57B09B7D10}">
      <dgm:prSet/>
      <dgm:spPr/>
      <dgm:t>
        <a:bodyPr/>
        <a:lstStyle/>
        <a:p>
          <a:endParaRPr lang="de-DE"/>
        </a:p>
      </dgm:t>
    </dgm:pt>
    <dgm:pt modelId="{A67B6DCA-5876-4339-A9E7-0546F3F575D8}">
      <dgm:prSet phldrT="[Text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>
              <a:solidFill>
                <a:schemeClr val="tx1"/>
              </a:solidFill>
            </a:rPr>
            <a:t>2009</a:t>
          </a:r>
        </a:p>
      </dgm:t>
    </dgm:pt>
    <dgm:pt modelId="{D9C2413E-6F6F-4C85-B4E5-E02C8207DA0C}" type="parTrans" cxnId="{07429284-66DD-4B72-BF73-ABB98238EB80}">
      <dgm:prSet/>
      <dgm:spPr/>
      <dgm:t>
        <a:bodyPr/>
        <a:lstStyle/>
        <a:p>
          <a:endParaRPr lang="de-DE"/>
        </a:p>
      </dgm:t>
    </dgm:pt>
    <dgm:pt modelId="{079CC48C-F299-4214-A4CF-D09BE3A6450C}" type="sibTrans" cxnId="{07429284-66DD-4B72-BF73-ABB98238EB80}">
      <dgm:prSet/>
      <dgm:spPr/>
      <dgm:t>
        <a:bodyPr/>
        <a:lstStyle/>
        <a:p>
          <a:endParaRPr lang="de-DE"/>
        </a:p>
      </dgm:t>
    </dgm:pt>
    <dgm:pt modelId="{37B5308F-D51D-4566-ADB4-BCD3A8E67920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de-DE" sz="2000"/>
            <a:t>Leistungsauftrag Gesundheitsdirektorenkonferenz (GDK)</a:t>
          </a:r>
        </a:p>
      </dgm:t>
    </dgm:pt>
    <dgm:pt modelId="{D83A8A86-20B6-42DB-9FAA-6F024613ABD9}" type="parTrans" cxnId="{909AF27C-9B50-4ED5-B8CD-7344767EF1A5}">
      <dgm:prSet/>
      <dgm:spPr/>
      <dgm:t>
        <a:bodyPr/>
        <a:lstStyle/>
        <a:p>
          <a:endParaRPr lang="de-DE"/>
        </a:p>
      </dgm:t>
    </dgm:pt>
    <dgm:pt modelId="{C44C5E87-EC84-40FC-A28F-14B54AAD9465}" type="sibTrans" cxnId="{909AF27C-9B50-4ED5-B8CD-7344767EF1A5}">
      <dgm:prSet/>
      <dgm:spPr/>
      <dgm:t>
        <a:bodyPr/>
        <a:lstStyle/>
        <a:p>
          <a:endParaRPr lang="de-DE"/>
        </a:p>
      </dgm:t>
    </dgm:pt>
    <dgm:pt modelId="{213CF473-598B-45D9-8DF4-0DF4AD6A6FC4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sz="1800"/>
            <a:t>Koordination und Aufbau des nationalen Organ- und </a:t>
          </a:r>
          <a:r>
            <a:rPr lang="de-DE" sz="1800" err="1"/>
            <a:t>Gewebespendewesens</a:t>
          </a:r>
          <a:endParaRPr lang="de-DE" sz="1800"/>
        </a:p>
      </dgm:t>
    </dgm:pt>
    <dgm:pt modelId="{B1A17DE2-1995-464F-B45C-B951D5FEE54B}" type="parTrans" cxnId="{35A1859B-9344-4FB5-854B-A333D23DDA94}">
      <dgm:prSet/>
      <dgm:spPr/>
      <dgm:t>
        <a:bodyPr/>
        <a:lstStyle/>
        <a:p>
          <a:endParaRPr lang="de-DE"/>
        </a:p>
      </dgm:t>
    </dgm:pt>
    <dgm:pt modelId="{FE241B69-EC84-4B65-A65C-1BA4CF82F70B}" type="sibTrans" cxnId="{35A1859B-9344-4FB5-854B-A333D23DDA94}">
      <dgm:prSet/>
      <dgm:spPr/>
      <dgm:t>
        <a:bodyPr/>
        <a:lstStyle/>
        <a:p>
          <a:endParaRPr lang="de-DE"/>
        </a:p>
      </dgm:t>
    </dgm:pt>
    <dgm:pt modelId="{171147D8-A9AE-4893-B539-657F85452054}">
      <dgm:prSet phldrT="[Text]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>
            <a:buNone/>
          </a:pPr>
          <a:r>
            <a:rPr lang="de-DE" sz="2000"/>
            <a:t>Leistungsauftrag Bundesamt für Gesundheit (BAG) als Nationale Zuteilungsstelle</a:t>
          </a:r>
        </a:p>
      </dgm:t>
    </dgm:pt>
    <dgm:pt modelId="{D04BD3B7-4882-42DF-BD10-2B2EBB342275}" type="parTrans" cxnId="{BC3FF28E-4AC6-43BE-BB0B-16E22E008FFF}">
      <dgm:prSet/>
      <dgm:spPr/>
      <dgm:t>
        <a:bodyPr/>
        <a:lstStyle/>
        <a:p>
          <a:endParaRPr lang="de-DE"/>
        </a:p>
      </dgm:t>
    </dgm:pt>
    <dgm:pt modelId="{19FD9ADF-1B21-4F95-865C-8D35F98EB7F1}" type="sibTrans" cxnId="{BC3FF28E-4AC6-43BE-BB0B-16E22E008FFF}">
      <dgm:prSet/>
      <dgm:spPr/>
      <dgm:t>
        <a:bodyPr/>
        <a:lstStyle/>
        <a:p>
          <a:endParaRPr lang="de-DE"/>
        </a:p>
      </dgm:t>
    </dgm:pt>
    <dgm:pt modelId="{C09C7051-4655-40CE-9A47-B4CBB62C7CA6}">
      <dgm:prSet phldrT="[Text]" custT="1"/>
      <dgm:spPr>
        <a:solidFill>
          <a:srgbClr val="EDEBE5">
            <a:alpha val="90000"/>
          </a:srgbClr>
        </a:solidFill>
        <a:ln w="28575"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de-DE" sz="1800"/>
            <a:t>Führen der Warteliste</a:t>
          </a:r>
        </a:p>
      </dgm:t>
    </dgm:pt>
    <dgm:pt modelId="{AEAFCC01-CEC9-453A-A87C-7E98F3991B08}" type="parTrans" cxnId="{DB634822-3474-416B-B75F-621794A6EB30}">
      <dgm:prSet/>
      <dgm:spPr/>
      <dgm:t>
        <a:bodyPr/>
        <a:lstStyle/>
        <a:p>
          <a:endParaRPr lang="de-DE"/>
        </a:p>
      </dgm:t>
    </dgm:pt>
    <dgm:pt modelId="{46B7ADAC-D4B2-473C-B92F-2FA35500BFBF}" type="sibTrans" cxnId="{DB634822-3474-416B-B75F-621794A6EB30}">
      <dgm:prSet/>
      <dgm:spPr/>
      <dgm:t>
        <a:bodyPr/>
        <a:lstStyle/>
        <a:p>
          <a:endParaRPr lang="de-DE"/>
        </a:p>
      </dgm:t>
    </dgm:pt>
    <dgm:pt modelId="{B8AA9939-F871-4893-ADF9-3102D74D371F}" type="pres">
      <dgm:prSet presAssocID="{717D961F-8B65-437B-97DE-CAFF3997F530}" presName="linearFlow" presStyleCnt="0">
        <dgm:presLayoutVars>
          <dgm:dir/>
          <dgm:animLvl val="lvl"/>
          <dgm:resizeHandles val="exact"/>
        </dgm:presLayoutVars>
      </dgm:prSet>
      <dgm:spPr/>
    </dgm:pt>
    <dgm:pt modelId="{97C594E8-A149-4330-B2B6-B47AFB4E211F}" type="pres">
      <dgm:prSet presAssocID="{D3CAE2E3-ADEB-46F4-9CC0-29ACF93368E1}" presName="composite" presStyleCnt="0"/>
      <dgm:spPr/>
    </dgm:pt>
    <dgm:pt modelId="{C305AECB-CA1E-4A92-96C9-24032F0B2178}" type="pres">
      <dgm:prSet presAssocID="{D3CAE2E3-ADEB-46F4-9CC0-29ACF93368E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89C3A64-678F-4C2F-AEF9-EE31C51DD19E}" type="pres">
      <dgm:prSet presAssocID="{D3CAE2E3-ADEB-46F4-9CC0-29ACF93368E1}" presName="descendantText" presStyleLbl="alignAcc1" presStyleIdx="0" presStyleCnt="3">
        <dgm:presLayoutVars>
          <dgm:bulletEnabled val="1"/>
        </dgm:presLayoutVars>
      </dgm:prSet>
      <dgm:spPr/>
    </dgm:pt>
    <dgm:pt modelId="{92AB90FA-A73A-4BB7-B3BE-F9C073F122AC}" type="pres">
      <dgm:prSet presAssocID="{D1966846-816B-4AEB-A746-6F3BBF477857}" presName="sp" presStyleCnt="0"/>
      <dgm:spPr/>
    </dgm:pt>
    <dgm:pt modelId="{834B1782-ECCC-464D-944D-529C1B2E426C}" type="pres">
      <dgm:prSet presAssocID="{09C01D01-C94F-47EC-88BD-64033E7E320D}" presName="composite" presStyleCnt="0"/>
      <dgm:spPr/>
    </dgm:pt>
    <dgm:pt modelId="{4F102C9E-69DD-461D-8BD0-3B186E2DFD1E}" type="pres">
      <dgm:prSet presAssocID="{09C01D01-C94F-47EC-88BD-64033E7E320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DE5947A-9F7A-40B9-8A9F-817ED838DF94}" type="pres">
      <dgm:prSet presAssocID="{09C01D01-C94F-47EC-88BD-64033E7E320D}" presName="descendantText" presStyleLbl="alignAcc1" presStyleIdx="1" presStyleCnt="3">
        <dgm:presLayoutVars>
          <dgm:bulletEnabled val="1"/>
        </dgm:presLayoutVars>
      </dgm:prSet>
      <dgm:spPr/>
    </dgm:pt>
    <dgm:pt modelId="{DCEB875D-7552-4761-BC45-2B84FDCA1CB4}" type="pres">
      <dgm:prSet presAssocID="{F88D1082-F419-450D-9C77-200148EC7DB9}" presName="sp" presStyleCnt="0"/>
      <dgm:spPr/>
    </dgm:pt>
    <dgm:pt modelId="{3565E1FA-F857-4D85-8E1D-30BB4F1BFF4F}" type="pres">
      <dgm:prSet presAssocID="{A67B6DCA-5876-4339-A9E7-0546F3F575D8}" presName="composite" presStyleCnt="0"/>
      <dgm:spPr/>
    </dgm:pt>
    <dgm:pt modelId="{41BB47A4-2D96-4CB2-A0B6-E6B1A36CC942}" type="pres">
      <dgm:prSet presAssocID="{A67B6DCA-5876-4339-A9E7-0546F3F575D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EDA5CC6-29FB-419F-A577-71E17AA55675}" type="pres">
      <dgm:prSet presAssocID="{A67B6DCA-5876-4339-A9E7-0546F3F575D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B634822-3474-416B-B75F-621794A6EB30}" srcId="{09C01D01-C94F-47EC-88BD-64033E7E320D}" destId="{C09C7051-4655-40CE-9A47-B4CBB62C7CA6}" srcOrd="2" destOrd="0" parTransId="{AEAFCC01-CEC9-453A-A87C-7E98F3991B08}" sibTransId="{46B7ADAC-D4B2-473C-B92F-2FA35500BFBF}"/>
    <dgm:cxn modelId="{A61A2840-AE0D-4CDF-9137-61995AE62785}" type="presOf" srcId="{A6D75AE8-62BD-4CFE-B417-AC35DD6FEEB1}" destId="{3DE5947A-9F7A-40B9-8A9F-817ED838DF94}" srcOrd="0" destOrd="1" presId="urn:microsoft.com/office/officeart/2005/8/layout/chevron2"/>
    <dgm:cxn modelId="{5CFC2560-B8D6-436E-AE7F-6005CA671D77}" srcId="{717D961F-8B65-437B-97DE-CAFF3997F530}" destId="{D3CAE2E3-ADEB-46F4-9CC0-29ACF93368E1}" srcOrd="0" destOrd="0" parTransId="{84BB0E21-BC3D-466A-9308-E0D7A8AE9BB1}" sibTransId="{D1966846-816B-4AEB-A746-6F3BBF477857}"/>
    <dgm:cxn modelId="{67B62243-D543-40DA-A205-FDE1101EF8C6}" srcId="{D3CAE2E3-ADEB-46F4-9CC0-29ACF93368E1}" destId="{C918B31A-0306-4A47-AE19-EB28AF2F5936}" srcOrd="1" destOrd="0" parTransId="{264161BC-8686-4512-873D-DBC14CC1388C}" sibTransId="{29FF5710-5EC4-41F9-8210-87279FAF2A58}"/>
    <dgm:cxn modelId="{93E9C243-2B90-471E-92B3-2A4143392788}" type="presOf" srcId="{C09C7051-4655-40CE-9A47-B4CBB62C7CA6}" destId="{3DE5947A-9F7A-40B9-8A9F-817ED838DF94}" srcOrd="0" destOrd="2" presId="urn:microsoft.com/office/officeart/2005/8/layout/chevron2"/>
    <dgm:cxn modelId="{4402B845-B2CB-4401-ACEC-F453921C0D73}" type="presOf" srcId="{09C01D01-C94F-47EC-88BD-64033E7E320D}" destId="{4F102C9E-69DD-461D-8BD0-3B186E2DFD1E}" srcOrd="0" destOrd="0" presId="urn:microsoft.com/office/officeart/2005/8/layout/chevron2"/>
    <dgm:cxn modelId="{CBEAA848-E1F9-4199-A0AF-AB57B09B7D10}" srcId="{09C01D01-C94F-47EC-88BD-64033E7E320D}" destId="{A6D75AE8-62BD-4CFE-B417-AC35DD6FEEB1}" srcOrd="1" destOrd="0" parTransId="{83CC9639-84FF-40E3-B42D-978E3E40C567}" sibTransId="{3B3FA98B-0EEE-49D3-ACB8-7BBC01841B96}"/>
    <dgm:cxn modelId="{993C1C49-A65B-4769-B2B6-0426B6C0AA27}" type="presOf" srcId="{C918B31A-0306-4A47-AE19-EB28AF2F5936}" destId="{B89C3A64-678F-4C2F-AEF9-EE31C51DD19E}" srcOrd="0" destOrd="1" presId="urn:microsoft.com/office/officeart/2005/8/layout/chevron2"/>
    <dgm:cxn modelId="{C02F9C4E-7A52-484A-A7E1-5095C5993F94}" type="presOf" srcId="{717D961F-8B65-437B-97DE-CAFF3997F530}" destId="{B8AA9939-F871-4893-ADF9-3102D74D371F}" srcOrd="0" destOrd="0" presId="urn:microsoft.com/office/officeart/2005/8/layout/chevron2"/>
    <dgm:cxn modelId="{8729B24F-C219-4BDF-9672-8D439CC5D4A6}" type="presOf" srcId="{37B5308F-D51D-4566-ADB4-BCD3A8E67920}" destId="{2EDA5CC6-29FB-419F-A577-71E17AA55675}" srcOrd="0" destOrd="0" presId="urn:microsoft.com/office/officeart/2005/8/layout/chevron2"/>
    <dgm:cxn modelId="{D3ECEC73-B39A-4A15-A51A-E911FF142609}" type="presOf" srcId="{8F4BAF97-DC6C-4144-AA44-E9052F150552}" destId="{B89C3A64-678F-4C2F-AEF9-EE31C51DD19E}" srcOrd="0" destOrd="0" presId="urn:microsoft.com/office/officeart/2005/8/layout/chevron2"/>
    <dgm:cxn modelId="{9CFC1A76-1436-480A-8EF2-DCC9B145E135}" srcId="{717D961F-8B65-437B-97DE-CAFF3997F530}" destId="{09C01D01-C94F-47EC-88BD-64033E7E320D}" srcOrd="1" destOrd="0" parTransId="{881166E1-A096-419F-A35B-1A7D8F0BF15B}" sibTransId="{F88D1082-F419-450D-9C77-200148EC7DB9}"/>
    <dgm:cxn modelId="{909AF27C-9B50-4ED5-B8CD-7344767EF1A5}" srcId="{A67B6DCA-5876-4339-A9E7-0546F3F575D8}" destId="{37B5308F-D51D-4566-ADB4-BCD3A8E67920}" srcOrd="0" destOrd="0" parTransId="{D83A8A86-20B6-42DB-9FAA-6F024613ABD9}" sibTransId="{C44C5E87-EC84-40FC-A28F-14B54AAD9465}"/>
    <dgm:cxn modelId="{07429284-66DD-4B72-BF73-ABB98238EB80}" srcId="{717D961F-8B65-437B-97DE-CAFF3997F530}" destId="{A67B6DCA-5876-4339-A9E7-0546F3F575D8}" srcOrd="2" destOrd="0" parTransId="{D9C2413E-6F6F-4C85-B4E5-E02C8207DA0C}" sibTransId="{079CC48C-F299-4214-A4CF-D09BE3A6450C}"/>
    <dgm:cxn modelId="{FADDB889-EF0C-4082-A100-8222B7CECE53}" srcId="{D3CAE2E3-ADEB-46F4-9CC0-29ACF93368E1}" destId="{8F4BAF97-DC6C-4144-AA44-E9052F150552}" srcOrd="0" destOrd="0" parTransId="{CC015B1A-9518-4C18-8313-CEED8B0E56A0}" sibTransId="{F8F99552-B3D4-4EF4-9C63-A05ABEF0BD9F}"/>
    <dgm:cxn modelId="{BC3FF28E-4AC6-43BE-BB0B-16E22E008FFF}" srcId="{09C01D01-C94F-47EC-88BD-64033E7E320D}" destId="{171147D8-A9AE-4893-B539-657F85452054}" srcOrd="0" destOrd="0" parTransId="{D04BD3B7-4882-42DF-BD10-2B2EBB342275}" sibTransId="{19FD9ADF-1B21-4F95-865C-8D35F98EB7F1}"/>
    <dgm:cxn modelId="{35A1859B-9344-4FB5-854B-A333D23DDA94}" srcId="{A67B6DCA-5876-4339-A9E7-0546F3F575D8}" destId="{213CF473-598B-45D9-8DF4-0DF4AD6A6FC4}" srcOrd="1" destOrd="0" parTransId="{B1A17DE2-1995-464F-B45C-B951D5FEE54B}" sibTransId="{FE241B69-EC84-4B65-A65C-1BA4CF82F70B}"/>
    <dgm:cxn modelId="{BC5B5EC4-6D59-4C90-8045-40E88469279A}" type="presOf" srcId="{A67B6DCA-5876-4339-A9E7-0546F3F575D8}" destId="{41BB47A4-2D96-4CB2-A0B6-E6B1A36CC942}" srcOrd="0" destOrd="0" presId="urn:microsoft.com/office/officeart/2005/8/layout/chevron2"/>
    <dgm:cxn modelId="{4C5DD6C5-B511-4E69-93D1-003B9B175B77}" type="presOf" srcId="{171147D8-A9AE-4893-B539-657F85452054}" destId="{3DE5947A-9F7A-40B9-8A9F-817ED838DF94}" srcOrd="0" destOrd="0" presId="urn:microsoft.com/office/officeart/2005/8/layout/chevron2"/>
    <dgm:cxn modelId="{42F13EED-B3DD-4F02-A575-910E2A6EE350}" type="presOf" srcId="{213CF473-598B-45D9-8DF4-0DF4AD6A6FC4}" destId="{2EDA5CC6-29FB-419F-A577-71E17AA55675}" srcOrd="0" destOrd="1" presId="urn:microsoft.com/office/officeart/2005/8/layout/chevron2"/>
    <dgm:cxn modelId="{FB7169EE-FE5F-47CB-BDE2-62C4FC581988}" type="presOf" srcId="{D3CAE2E3-ADEB-46F4-9CC0-29ACF93368E1}" destId="{C305AECB-CA1E-4A92-96C9-24032F0B2178}" srcOrd="0" destOrd="0" presId="urn:microsoft.com/office/officeart/2005/8/layout/chevron2"/>
    <dgm:cxn modelId="{1F40EE02-461A-4EEE-9705-9CA2A52AECEC}" type="presParOf" srcId="{B8AA9939-F871-4893-ADF9-3102D74D371F}" destId="{97C594E8-A149-4330-B2B6-B47AFB4E211F}" srcOrd="0" destOrd="0" presId="urn:microsoft.com/office/officeart/2005/8/layout/chevron2"/>
    <dgm:cxn modelId="{FCBB3418-D508-40D2-A48D-1C6B6C64BC30}" type="presParOf" srcId="{97C594E8-A149-4330-B2B6-B47AFB4E211F}" destId="{C305AECB-CA1E-4A92-96C9-24032F0B2178}" srcOrd="0" destOrd="0" presId="urn:microsoft.com/office/officeart/2005/8/layout/chevron2"/>
    <dgm:cxn modelId="{ADD6926F-B37D-432A-8017-5F407ADA9AF5}" type="presParOf" srcId="{97C594E8-A149-4330-B2B6-B47AFB4E211F}" destId="{B89C3A64-678F-4C2F-AEF9-EE31C51DD19E}" srcOrd="1" destOrd="0" presId="urn:microsoft.com/office/officeart/2005/8/layout/chevron2"/>
    <dgm:cxn modelId="{E7036575-7AAA-4309-801B-1519E9EA42AE}" type="presParOf" srcId="{B8AA9939-F871-4893-ADF9-3102D74D371F}" destId="{92AB90FA-A73A-4BB7-B3BE-F9C073F122AC}" srcOrd="1" destOrd="0" presId="urn:microsoft.com/office/officeart/2005/8/layout/chevron2"/>
    <dgm:cxn modelId="{C23EF0EF-16B7-4AF4-9FDA-6D4B0779FD5C}" type="presParOf" srcId="{B8AA9939-F871-4893-ADF9-3102D74D371F}" destId="{834B1782-ECCC-464D-944D-529C1B2E426C}" srcOrd="2" destOrd="0" presId="urn:microsoft.com/office/officeart/2005/8/layout/chevron2"/>
    <dgm:cxn modelId="{0E137EDE-BD43-497F-9F07-607287B8F435}" type="presParOf" srcId="{834B1782-ECCC-464D-944D-529C1B2E426C}" destId="{4F102C9E-69DD-461D-8BD0-3B186E2DFD1E}" srcOrd="0" destOrd="0" presId="urn:microsoft.com/office/officeart/2005/8/layout/chevron2"/>
    <dgm:cxn modelId="{CD4F8502-3C1D-4E83-A6BE-7E7A327D9F03}" type="presParOf" srcId="{834B1782-ECCC-464D-944D-529C1B2E426C}" destId="{3DE5947A-9F7A-40B9-8A9F-817ED838DF94}" srcOrd="1" destOrd="0" presId="urn:microsoft.com/office/officeart/2005/8/layout/chevron2"/>
    <dgm:cxn modelId="{7E74346A-2492-438F-AC28-7908C7FE2B21}" type="presParOf" srcId="{B8AA9939-F871-4893-ADF9-3102D74D371F}" destId="{DCEB875D-7552-4761-BC45-2B84FDCA1CB4}" srcOrd="3" destOrd="0" presId="urn:microsoft.com/office/officeart/2005/8/layout/chevron2"/>
    <dgm:cxn modelId="{B990CDFF-6BCB-444A-B6E4-347F8CDFA1E4}" type="presParOf" srcId="{B8AA9939-F871-4893-ADF9-3102D74D371F}" destId="{3565E1FA-F857-4D85-8E1D-30BB4F1BFF4F}" srcOrd="4" destOrd="0" presId="urn:microsoft.com/office/officeart/2005/8/layout/chevron2"/>
    <dgm:cxn modelId="{1B326D5A-2074-4014-8448-39D26D46DFEE}" type="presParOf" srcId="{3565E1FA-F857-4D85-8E1D-30BB4F1BFF4F}" destId="{41BB47A4-2D96-4CB2-A0B6-E6B1A36CC942}" srcOrd="0" destOrd="0" presId="urn:microsoft.com/office/officeart/2005/8/layout/chevron2"/>
    <dgm:cxn modelId="{3CA9281B-D15E-4343-97EB-211166AF2C5F}" type="presParOf" srcId="{3565E1FA-F857-4D85-8E1D-30BB4F1BFF4F}" destId="{2EDA5CC6-29FB-419F-A577-71E17AA556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pPr marL="631825" indent="-631825"/>
          <a:r>
            <a:rPr lang="de-CH" sz="1800" b="0" noProof="0"/>
            <a:t>Ausdehnung des Gehirns (Schwellung)</a:t>
          </a:r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CH" sz="1800" b="0" noProof="0"/>
            <a:t>Unterbruch Blutzufuhr</a:t>
          </a:r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CH" sz="1800" b="0" noProof="0"/>
            <a:t>Funktionsausfall Gehirn</a:t>
          </a:r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/>
      <dgm:t>
        <a:bodyPr/>
        <a:lstStyle/>
        <a:p>
          <a:r>
            <a:rPr lang="de-CH" sz="1800" b="0" i="0" noProof="0"/>
            <a:t>Atemstillstand</a:t>
          </a:r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CH" sz="1800" b="0" noProof="0"/>
            <a:t>Schwere Hirnverletzung</a:t>
          </a:r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/>
      <dgm:t>
        <a:bodyPr/>
        <a:lstStyle/>
        <a:p>
          <a:r>
            <a:rPr lang="de-CH" sz="1800" b="0" i="0" noProof="0"/>
            <a:t>Herzstillstand</a:t>
          </a:r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477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r>
            <a:rPr lang="de-CH" sz="1800" b="0" noProof="0"/>
            <a:t>Ausdehnung des Gehirns (Schwellung)</a:t>
          </a:r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CH" sz="1800" b="0" noProof="0"/>
            <a:t>Unterbruch Blutzufuhr</a:t>
          </a:r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CH" sz="1800" b="0" noProof="0"/>
            <a:t>Funktionsausfall Gehirn</a:t>
          </a:r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>
        <a:solidFill>
          <a:srgbClr val="97C0C0"/>
        </a:solidFill>
      </dgm:spPr>
      <dgm:t>
        <a:bodyPr/>
        <a:lstStyle/>
        <a:p>
          <a:r>
            <a:rPr lang="de-CH" sz="1800" b="0" i="0" noProof="0"/>
            <a:t>Beatmung/Kreislaufstabilisation</a:t>
          </a:r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CH" sz="1800" b="0" noProof="0"/>
            <a:t>Schwere Hirnverletzung</a:t>
          </a:r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>
        <a:solidFill>
          <a:srgbClr val="9BBDC5"/>
        </a:solidFill>
      </dgm:spPr>
      <dgm:t>
        <a:bodyPr/>
        <a:lstStyle/>
        <a:p>
          <a:r>
            <a:rPr lang="de-CH" sz="1800" b="0" i="0" noProof="0"/>
            <a:t>Aufrechterhaltung Organdurchblutung</a:t>
          </a:r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1196" custLinFactNeighborY="-265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AECB-CA1E-4A92-96C9-24032F0B2178}">
      <dsp:nvSpPr>
        <dsp:cNvPr id="0" name=""/>
        <dsp:cNvSpPr/>
      </dsp:nvSpPr>
      <dsp:spPr>
        <a:xfrm rot="5400000">
          <a:off x="-243417" y="245611"/>
          <a:ext cx="1622782" cy="1135947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</a:rPr>
            <a:t>1985</a:t>
          </a:r>
        </a:p>
      </dsp:txBody>
      <dsp:txXfrm rot="-5400000">
        <a:off x="1" y="570168"/>
        <a:ext cx="1135947" cy="486835"/>
      </dsp:txXfrm>
    </dsp:sp>
    <dsp:sp modelId="{B89C3A64-678F-4C2F-AEF9-EE31C51DD19E}">
      <dsp:nvSpPr>
        <dsp:cNvPr id="0" name=""/>
        <dsp:cNvSpPr/>
      </dsp:nvSpPr>
      <dsp:spPr>
        <a:xfrm rot="5400000">
          <a:off x="5390942" y="-4252800"/>
          <a:ext cx="1054808" cy="9564797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/>
            <a:t>Gründung der Stiftung in Genf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e-DE" sz="1800" kern="1200"/>
            <a:t>Sitz in Bern</a:t>
          </a:r>
        </a:p>
      </dsp:txBody>
      <dsp:txXfrm rot="-5400000">
        <a:off x="1135948" y="53685"/>
        <a:ext cx="9513306" cy="951826"/>
      </dsp:txXfrm>
    </dsp:sp>
    <dsp:sp modelId="{4F102C9E-69DD-461D-8BD0-3B186E2DFD1E}">
      <dsp:nvSpPr>
        <dsp:cNvPr id="0" name=""/>
        <dsp:cNvSpPr/>
      </dsp:nvSpPr>
      <dsp:spPr>
        <a:xfrm rot="5400000">
          <a:off x="-243417" y="1674575"/>
          <a:ext cx="1622782" cy="1135947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</a:rPr>
            <a:t>2007</a:t>
          </a:r>
        </a:p>
      </dsp:txBody>
      <dsp:txXfrm rot="-5400000">
        <a:off x="1" y="1999132"/>
        <a:ext cx="1135947" cy="486835"/>
      </dsp:txXfrm>
    </dsp:sp>
    <dsp:sp modelId="{3DE5947A-9F7A-40B9-8A9F-817ED838DF94}">
      <dsp:nvSpPr>
        <dsp:cNvPr id="0" name=""/>
        <dsp:cNvSpPr/>
      </dsp:nvSpPr>
      <dsp:spPr>
        <a:xfrm rot="5400000">
          <a:off x="5390942" y="-2823836"/>
          <a:ext cx="1054808" cy="9564797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/>
            <a:t>Leistungsauftrag Bundesamt für Gesundheit (BAG) als Nationale Zuteilungsstelle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/>
            <a:t>Gesetzeskonforme Zuteilung der Organe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/>
            <a:t>Führen der Warteliste</a:t>
          </a:r>
        </a:p>
      </dsp:txBody>
      <dsp:txXfrm rot="-5400000">
        <a:off x="1135948" y="1482649"/>
        <a:ext cx="9513306" cy="951826"/>
      </dsp:txXfrm>
    </dsp:sp>
    <dsp:sp modelId="{41BB47A4-2D96-4CB2-A0B6-E6B1A36CC942}">
      <dsp:nvSpPr>
        <dsp:cNvPr id="0" name=""/>
        <dsp:cNvSpPr/>
      </dsp:nvSpPr>
      <dsp:spPr>
        <a:xfrm rot="5400000">
          <a:off x="-243417" y="3103539"/>
          <a:ext cx="1622782" cy="1135947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>
              <a:solidFill>
                <a:schemeClr val="tx1"/>
              </a:solidFill>
            </a:rPr>
            <a:t>2009</a:t>
          </a:r>
        </a:p>
      </dsp:txBody>
      <dsp:txXfrm rot="-5400000">
        <a:off x="1" y="3428096"/>
        <a:ext cx="1135947" cy="486835"/>
      </dsp:txXfrm>
    </dsp:sp>
    <dsp:sp modelId="{2EDA5CC6-29FB-419F-A577-71E17AA55675}">
      <dsp:nvSpPr>
        <dsp:cNvPr id="0" name=""/>
        <dsp:cNvSpPr/>
      </dsp:nvSpPr>
      <dsp:spPr>
        <a:xfrm rot="5400000">
          <a:off x="5390942" y="-1394872"/>
          <a:ext cx="1054808" cy="9564797"/>
        </a:xfrm>
        <a:prstGeom prst="round2SameRect">
          <a:avLst/>
        </a:prstGeom>
        <a:solidFill>
          <a:srgbClr val="EDEBE5">
            <a:alpha val="90000"/>
          </a:srgb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kern="1200"/>
            <a:t>Leistungsauftrag Gesundheitsdirektorenkonferenz (GDK)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/>
            <a:t>Koordination und Aufbau des nationalen Organ- und </a:t>
          </a:r>
          <a:r>
            <a:rPr lang="de-DE" sz="1800" kern="1200" err="1"/>
            <a:t>Gewebespendewesens</a:t>
          </a:r>
          <a:endParaRPr lang="de-DE" sz="1800" kern="1200"/>
        </a:p>
      </dsp:txBody>
      <dsp:txXfrm rot="-5400000">
        <a:off x="1135948" y="2911613"/>
        <a:ext cx="9513306" cy="951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40"/>
          <a:ext cx="4464496" cy="4824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Herzstillstand</a:t>
          </a:r>
        </a:p>
      </dsp:txBody>
      <dsp:txXfrm>
        <a:off x="0" y="3675740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1"/>
        </a:xfrm>
        <a:prstGeom prst="upArrowCallout">
          <a:avLst/>
        </a:prstGeom>
        <a:solidFill>
          <a:schemeClr val="accent5">
            <a:hueOff val="-772417"/>
            <a:satOff val="-1882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Atemstillstand</a:t>
          </a:r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1"/>
          <a:ext cx="4464496" cy="741991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Funktionsausfall Gehirn</a:t>
          </a:r>
        </a:p>
      </dsp:txBody>
      <dsp:txXfrm rot="10800000">
        <a:off x="0" y="2206231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1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Unterbruch Blutzufuhr</a:t>
          </a:r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1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631825" lvl="0" indent="-631825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Ausdehnung des Gehirns (Schwellung)</a:t>
          </a:r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967"/>
          <a:ext cx="4464496" cy="741991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Schwere Hirnverletzung</a:t>
          </a:r>
        </a:p>
      </dsp:txBody>
      <dsp:txXfrm rot="10800000">
        <a:off x="0" y="1967"/>
        <a:ext cx="4464496" cy="482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675739"/>
          <a:ext cx="4464496" cy="482438"/>
        </a:xfrm>
        <a:prstGeom prst="rect">
          <a:avLst/>
        </a:prstGeom>
        <a:solidFill>
          <a:srgbClr val="9BBD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Aufrechterhaltung Organdurchblutung</a:t>
          </a:r>
        </a:p>
      </dsp:txBody>
      <dsp:txXfrm>
        <a:off x="0" y="3675739"/>
        <a:ext cx="4464496" cy="482438"/>
      </dsp:txXfrm>
    </dsp:sp>
    <dsp:sp modelId="{C1FE2EEA-B407-44C1-8BD6-0C8B591CE7FE}">
      <dsp:nvSpPr>
        <dsp:cNvPr id="0" name=""/>
        <dsp:cNvSpPr/>
      </dsp:nvSpPr>
      <dsp:spPr>
        <a:xfrm rot="10800000">
          <a:off x="0" y="2940985"/>
          <a:ext cx="4464496" cy="741990"/>
        </a:xfrm>
        <a:prstGeom prst="upArrowCallout">
          <a:avLst/>
        </a:prstGeom>
        <a:solidFill>
          <a:srgbClr val="97C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Beatmung/Kreislaufstabilisation</a:t>
          </a:r>
        </a:p>
      </dsp:txBody>
      <dsp:txXfrm rot="10800000">
        <a:off x="0" y="2940985"/>
        <a:ext cx="4464496" cy="482123"/>
      </dsp:txXfrm>
    </dsp:sp>
    <dsp:sp modelId="{188D6478-94D1-4B60-9553-9ADBE31042D8}">
      <dsp:nvSpPr>
        <dsp:cNvPr id="0" name=""/>
        <dsp:cNvSpPr/>
      </dsp:nvSpPr>
      <dsp:spPr>
        <a:xfrm rot="10800000">
          <a:off x="0" y="2206230"/>
          <a:ext cx="4464496" cy="741990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Funktionsausfall Gehirn</a:t>
          </a:r>
        </a:p>
      </dsp:txBody>
      <dsp:txXfrm rot="10800000">
        <a:off x="0" y="2206230"/>
        <a:ext cx="4464496" cy="482123"/>
      </dsp:txXfrm>
    </dsp:sp>
    <dsp:sp modelId="{96D09429-4614-4103-AB1E-7718DD4C0216}">
      <dsp:nvSpPr>
        <dsp:cNvPr id="0" name=""/>
        <dsp:cNvSpPr/>
      </dsp:nvSpPr>
      <dsp:spPr>
        <a:xfrm rot="10800000">
          <a:off x="0" y="1471476"/>
          <a:ext cx="4464496" cy="741990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Unterbruch Blutzufuhr</a:t>
          </a:r>
        </a:p>
      </dsp:txBody>
      <dsp:txXfrm rot="10800000">
        <a:off x="0" y="1471476"/>
        <a:ext cx="4464496" cy="482123"/>
      </dsp:txXfrm>
    </dsp:sp>
    <dsp:sp modelId="{B3227078-4714-40A3-95E6-889776E8994E}">
      <dsp:nvSpPr>
        <dsp:cNvPr id="0" name=""/>
        <dsp:cNvSpPr/>
      </dsp:nvSpPr>
      <dsp:spPr>
        <a:xfrm rot="10800000">
          <a:off x="0" y="736722"/>
          <a:ext cx="4464496" cy="741990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Ausdehnung des Gehirns (Schwellung)</a:t>
          </a:r>
        </a:p>
      </dsp:txBody>
      <dsp:txXfrm rot="10800000">
        <a:off x="0" y="736722"/>
        <a:ext cx="4464496" cy="482123"/>
      </dsp:txXfrm>
    </dsp:sp>
    <dsp:sp modelId="{73B24609-78A6-4A20-A434-32E6110A5141}">
      <dsp:nvSpPr>
        <dsp:cNvPr id="0" name=""/>
        <dsp:cNvSpPr/>
      </dsp:nvSpPr>
      <dsp:spPr>
        <a:xfrm rot="10800000">
          <a:off x="0" y="1"/>
          <a:ext cx="4464496" cy="741990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Schwere Hirnverletzung</a:t>
          </a:r>
        </a:p>
      </dsp:txBody>
      <dsp:txXfrm rot="10800000">
        <a:off x="0" y="1"/>
        <a:ext cx="4464496" cy="48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0.5888</cdr:x>
      <cdr:y>0.5</cdr:y>
    </cdr:from>
    <cdr:to>
      <cdr:x>0.6331</cdr:x>
      <cdr:y>0.55378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74CC9B67-C3FE-9DA0-0B18-8A6E47E2D3A2}"/>
            </a:ext>
          </a:extLst>
        </cdr:cNvPr>
        <cdr:cNvSpPr txBox="1"/>
      </cdr:nvSpPr>
      <cdr:spPr>
        <a:xfrm xmlns:a="http://schemas.openxmlformats.org/drawingml/2006/main">
          <a:off x="6300552" y="2289029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(83)</a:t>
          </a:r>
        </a:p>
      </cdr:txBody>
    </cdr:sp>
  </cdr:relSizeAnchor>
  <cdr:relSizeAnchor xmlns:cdr="http://schemas.openxmlformats.org/drawingml/2006/chartDrawing">
    <cdr:from>
      <cdr:x>0.30868</cdr:x>
      <cdr:y>0.72602</cdr:y>
    </cdr:from>
    <cdr:to>
      <cdr:x>0.35299</cdr:x>
      <cdr:y>0.77981</cdr:y>
    </cdr:to>
    <cdr:sp macro="" textlink="">
      <cdr:nvSpPr>
        <cdr:cNvPr id="6" name="Textfeld 5">
          <a:extLst xmlns:a="http://schemas.openxmlformats.org/drawingml/2006/main">
            <a:ext uri="{FF2B5EF4-FFF2-40B4-BE49-F238E27FC236}">
              <a16:creationId xmlns:a16="http://schemas.microsoft.com/office/drawing/2014/main" id="{24B92B49-ACEB-DC91-9D29-25C738B06A5C}"/>
            </a:ext>
          </a:extLst>
        </cdr:cNvPr>
        <cdr:cNvSpPr txBox="1"/>
      </cdr:nvSpPr>
      <cdr:spPr>
        <a:xfrm xmlns:a="http://schemas.openxmlformats.org/drawingml/2006/main">
          <a:off x="3303123" y="332378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(82)</a:t>
          </a:r>
        </a:p>
      </cdr:txBody>
    </cdr:sp>
  </cdr:relSizeAnchor>
  <cdr:relSizeAnchor xmlns:cdr="http://schemas.openxmlformats.org/drawingml/2006/chartDrawing">
    <cdr:from>
      <cdr:x>0.35837</cdr:x>
      <cdr:y>0.21055</cdr:y>
    </cdr:from>
    <cdr:to>
      <cdr:x>0.40268</cdr:x>
      <cdr:y>0.26433</cdr:y>
    </cdr:to>
    <cdr:sp macro="" textlink="">
      <cdr:nvSpPr>
        <cdr:cNvPr id="7" name="Textfeld 6">
          <a:extLst xmlns:a="http://schemas.openxmlformats.org/drawingml/2006/main">
            <a:ext uri="{FF2B5EF4-FFF2-40B4-BE49-F238E27FC236}">
              <a16:creationId xmlns:a16="http://schemas.microsoft.com/office/drawing/2014/main" id="{86CDF49E-ED05-1510-3B4D-12BAF6EDD5B7}"/>
            </a:ext>
          </a:extLst>
        </cdr:cNvPr>
        <cdr:cNvSpPr txBox="1"/>
      </cdr:nvSpPr>
      <cdr:spPr>
        <a:xfrm xmlns:a="http://schemas.openxmlformats.org/drawingml/2006/main">
          <a:off x="3834846" y="963902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(30)</a:t>
          </a:r>
        </a:p>
      </cdr:txBody>
    </cdr:sp>
  </cdr:relSizeAnchor>
  <cdr:relSizeAnchor xmlns:cdr="http://schemas.openxmlformats.org/drawingml/2006/chartDrawing">
    <cdr:from>
      <cdr:x>0.47785</cdr:x>
      <cdr:y>0.10814</cdr:y>
    </cdr:from>
    <cdr:to>
      <cdr:x>0.52215</cdr:x>
      <cdr:y>0.16192</cdr:y>
    </cdr:to>
    <cdr:sp macro="" textlink="">
      <cdr:nvSpPr>
        <cdr:cNvPr id="8" name="Textfeld 7">
          <a:extLst xmlns:a="http://schemas.openxmlformats.org/drawingml/2006/main">
            <a:ext uri="{FF2B5EF4-FFF2-40B4-BE49-F238E27FC236}">
              <a16:creationId xmlns:a16="http://schemas.microsoft.com/office/drawing/2014/main" id="{52DF157E-F1A7-01CA-B8D2-B164944B93A0}"/>
            </a:ext>
          </a:extLst>
        </cdr:cNvPr>
        <cdr:cNvSpPr txBox="1"/>
      </cdr:nvSpPr>
      <cdr:spPr>
        <a:xfrm xmlns:a="http://schemas.openxmlformats.org/drawingml/2006/main">
          <a:off x="5113305" y="495060"/>
          <a:ext cx="47413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r>
            <a:rPr lang="de-DE" sz="1600" b="1" dirty="0">
              <a:solidFill>
                <a:schemeClr val="tx1"/>
              </a:solidFill>
            </a:rPr>
            <a:t>(5)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7277"/>
            <a:ext cx="4282476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7277"/>
            <a:ext cx="1232669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29.05.2024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150885"/>
            <a:ext cx="4282476" cy="3571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150888"/>
            <a:ext cx="1232669" cy="3571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343025"/>
            <a:ext cx="5994400" cy="3371850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663283"/>
            <a:ext cx="2210808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663283"/>
            <a:ext cx="863510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5006015"/>
            <a:ext cx="5511501" cy="419154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59033"/>
            <a:ext cx="2076877" cy="20019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29.05.2024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5675"/>
            <a:ext cx="3220500" cy="19355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06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4878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831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569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281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216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370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710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225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/>
              <a:t>Bereitschaft Organspende – 74%:</a:t>
            </a:r>
          </a:p>
          <a:p>
            <a:endParaRPr lang="de-CH"/>
          </a:p>
          <a:p>
            <a:r>
              <a:rPr lang="de-DE"/>
              <a:t>In einer Erhebung von </a:t>
            </a:r>
            <a:r>
              <a:rPr lang="de-DE" err="1"/>
              <a:t>gfs</a:t>
            </a:r>
            <a:r>
              <a:rPr lang="de-DE"/>
              <a:t> Bern im Jahr 2019 zeigten sich 74% der Stimmbevölkerung grundsätzlich bereit, nach dem Tod ihre Organe zu spenden.</a:t>
            </a:r>
            <a:endParaRPr lang="de-CH"/>
          </a:p>
          <a:p>
            <a:endParaRPr lang="de-CH" b="1"/>
          </a:p>
          <a:p>
            <a:r>
              <a:rPr lang="de-CH" b="1"/>
              <a:t>Entscheid nicht festgehalten – 43%:</a:t>
            </a:r>
          </a:p>
          <a:p>
            <a:endParaRPr lang="de-CH"/>
          </a:p>
          <a:p>
            <a:r>
              <a:rPr lang="de-DE" err="1"/>
              <a:t>Gemäss</a:t>
            </a:r>
            <a:r>
              <a:rPr lang="de-DE"/>
              <a:t> einer repräsentativen Umfrage von </a:t>
            </a:r>
            <a:r>
              <a:rPr lang="de-DE" err="1"/>
              <a:t>gfs</a:t>
            </a:r>
            <a:r>
              <a:rPr lang="de-DE"/>
              <a:t> Bern im Jahr 2019 haben 43% der Stimmberechtigten, die einen Entscheid zur Organspende getroffen haben, ihren Entscheid weder schriftlich festgehalten noch den Angehörigen mitgeteilt.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002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8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03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09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EAF14-7282-4567-AE3F-F4F2359A1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  <p:sp>
        <p:nvSpPr>
          <p:cNvPr id="2" name="Bildplatzhalter 16">
            <a:extLst>
              <a:ext uri="{FF2B5EF4-FFF2-40B4-BE49-F238E27FC236}">
                <a16:creationId xmlns:a16="http://schemas.microsoft.com/office/drawing/2014/main" id="{9C1E8572-C43D-6579-37EF-09E1F767D0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2C0E0C-5820-217E-024A-485FE0763146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BA6F09-3C5D-451C-ECD1-1C758935EC97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7C86CA-6285-EFBE-01C2-7FC2C2C4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AE1190A-3D49-40D6-39FB-BE36345F15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 und Autor hinzufügen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6A331A9-8A82-25BE-389B-D749AED28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66B6-2135-48C4-BE31-0CB0842063F5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3C80032-079E-4F53-8701-0F2CC9004BB9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E555548D-5372-4FD7-9AEC-DF22EA86F4C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D2EB2-E9F1-4D47-B450-84018805F9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7334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72B1-2A54-408F-9251-DB1747A32C15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" y="1700213"/>
            <a:ext cx="10699750" cy="44656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0B2037B-2EAF-4956-835B-895166F869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E791-FF08-4247-B9C2-021C3E00D223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0" y="1700214"/>
            <a:ext cx="6972300" cy="435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CH"/>
              <a:t>Schlussfolie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Adresse und Kontakt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26606-C6F2-4D7E-97D1-9838F4AEDF8B}"/>
              </a:ext>
            </a:extLst>
          </p:cNvPr>
          <p:cNvSpPr/>
          <p:nvPr userDrawn="1"/>
        </p:nvSpPr>
        <p:spPr>
          <a:xfrm>
            <a:off x="0" y="260350"/>
            <a:ext cx="4007768" cy="143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ED53C2-BD15-4673-BC73-F65488E84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263525" y="260351"/>
            <a:ext cx="11664949" cy="6337300"/>
          </a:xfrm>
          <a:prstGeom prst="rect">
            <a:avLst/>
          </a:prstGeom>
          <a:solidFill>
            <a:srgbClr val="D2CD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07768" y="3068961"/>
            <a:ext cx="4968552" cy="1152127"/>
          </a:xfr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de-CH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2024845"/>
            <a:ext cx="1785479" cy="1836204"/>
          </a:xfrm>
        </p:spPr>
        <p:txBody>
          <a:bodyPr anchor="t"/>
          <a:lstStyle>
            <a:lvl1pPr marL="0" indent="0" algn="l">
              <a:buNone/>
              <a:defRPr sz="110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00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172" y="2373836"/>
            <a:ext cx="4968552" cy="587112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667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29.05.2024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F0BB-DA89-42E9-9F4A-78D231893657}" type="datetime1">
              <a:rPr lang="de-CH" smtClean="0"/>
              <a:t>29.05.2024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87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B003-6B59-4006-BC84-F7B4A7E88998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0170" y="1707078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557D-A731-4010-8F46-3BBE37E2A00C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C31B36D-2C83-4E3A-BA51-710CFC8498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292" y="1700213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6C5BE49-F933-40B5-9AD2-113DF2E7C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550170" y="3219246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974F16B2-0B55-41C8-96A5-04308389A1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292" y="3212381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AEA4BA4-6F3E-4C07-92CC-ED548EDCE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50170" y="4731414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14658B7E-6DDF-4529-9DCD-68D007A65D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292" y="4724549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84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765768D-A84F-48A6-982F-09DBF4DC3AA2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63F69485-590F-43A2-A4CA-B1AA73681E94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880EF3C-6D9C-40EC-A2BA-BB636AE9F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43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2041788-7A9E-4EA2-9D61-D530B1593A52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3241-256E-45CF-8069-9C515502B7C8}" type="datetime1">
              <a:rPr lang="de-CH" smtClean="0"/>
              <a:t>29.05.2024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F5D247-CFA6-474E-AA57-F25C677A7238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1494D239-C0E0-4F48-99AD-9BDD1E06567C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AD3D60E-0192-42FC-A21F-C374ACF709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14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7F46B91-071C-4E66-8EBC-3D67863F2128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CCCF340-0EA2-44F6-8250-2ED6F74A406C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DFC3196F-16FA-4497-9D3A-FD4EA2DEACF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D5B46C-F871-4690-9A0F-FDC833551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97514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24292" y="6417333"/>
            <a:ext cx="662359" cy="1803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4"/>
                </a:solidFill>
              </a:defRPr>
            </a:lvl1pPr>
          </a:lstStyle>
          <a:p>
            <a:fld id="{F7665092-0851-42B3-B88F-B850376AAE9E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6870" y="379904"/>
            <a:ext cx="301760" cy="1331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B42851-74D7-4B16-9B46-97439A1B51D5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BA51C43C-B56B-4590-8E74-39A0F76F80F6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978AC1-2864-4C8E-BB64-24F61285A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59" r:id="rId3"/>
    <p:sldLayoutId id="2147483668" r:id="rId4"/>
    <p:sldLayoutId id="2147483663" r:id="rId5"/>
    <p:sldLayoutId id="2147483676" r:id="rId6"/>
    <p:sldLayoutId id="2147483669" r:id="rId7"/>
    <p:sldLayoutId id="2147483670" r:id="rId8"/>
    <p:sldLayoutId id="2147483671" r:id="rId9"/>
    <p:sldLayoutId id="2147483672" r:id="rId10"/>
    <p:sldLayoutId id="2147483665" r:id="rId11"/>
    <p:sldLayoutId id="2147483664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470" userDrawn="1">
          <p15:clr>
            <a:srgbClr val="F26B43"/>
          </p15:clr>
        </p15:guide>
        <p15:guide id="3" pos="3749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21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hyperlink" Target="https://donatelifecalifornia.org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svg"/><Relationship Id="rId9" Type="http://schemas.openxmlformats.org/officeDocument/2006/relationships/image" Target="../media/image10.sv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3ebzq1NtXM&amp;list=PLnGYCNytbFqmNbGNqLWxo_NtI5-VEbHFN&amp;index=5" TargetMode="External"/><Relationship Id="rId7" Type="http://schemas.openxmlformats.org/officeDocument/2006/relationships/hyperlink" Target="https://www.youtube.com/watch?v=szc5Rf5Bh-4" TargetMode="External"/><Relationship Id="rId2" Type="http://schemas.openxmlformats.org/officeDocument/2006/relationships/hyperlink" Target="https://www.youtube.com/watch?v=dvgvZQu9Zik&amp;list=PLnGYCNytbFqmjylEot5IO95FbD20G3Ig0&amp;index=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H_gJJxOf6tA" TargetMode="External"/><Relationship Id="rId5" Type="http://schemas.openxmlformats.org/officeDocument/2006/relationships/hyperlink" Target="https://www.youtube.com/watch?v=gJQEE3BeSRQ&amp;list=PLnGYCNytbFqmNbGNqLWxo_NtI5-VEbHFN&amp;index=4" TargetMode="External"/><Relationship Id="rId4" Type="http://schemas.openxmlformats.org/officeDocument/2006/relationships/hyperlink" Target="https://www.youtube.com/watch?v=h3r7iW5_sNY&amp;list=PLnGYCNytbFqmNbGNqLWxo_NtI5-VEbHFN&amp;index=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6A756-67D9-44A5-A6CA-BF66A186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/>
              <a:t>Organspende und Transplantation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390CB-7A6F-4714-86BC-B1AFC3C72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noProof="0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noProof="0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noProof="0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noProof="0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noProof="0" dirty="0">
              <a:solidFill>
                <a:schemeClr val="tx1"/>
              </a:solidFill>
              <a:ea typeface="Tahoma"/>
              <a:cs typeface="Tahoma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Bern | 2024</a:t>
            </a:r>
            <a:endParaRPr lang="en-US" dirty="0">
              <a:ea typeface="Tahoma"/>
              <a:cs typeface="Tahoma"/>
            </a:endParaRPr>
          </a:p>
          <a:p>
            <a:r>
              <a:rPr lang="en-US" dirty="0"/>
              <a:t>​​</a:t>
            </a:r>
            <a:r>
              <a:rPr lang="de-CH" u="sng" dirty="0"/>
              <a:t>info@swisstransplant.org</a:t>
            </a:r>
            <a:endParaRPr lang="de-CH" dirty="0">
              <a:ea typeface="Tahoma"/>
              <a:cs typeface="Tahoma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18AC59-F633-4B90-B35F-D215AFD6A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Schweizerische Nationale Stiftung für Organspende und Transplantation</a:t>
            </a:r>
            <a:endParaRPr lang="de-CH"/>
          </a:p>
        </p:txBody>
      </p: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BC2BE180-6832-39EA-A9E7-24AE763512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263525" y="260349"/>
            <a:ext cx="11664950" cy="6337301"/>
          </a:xfr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859D31F-714A-93BA-9637-AFE0F31D330D}"/>
              </a:ext>
            </a:extLst>
          </p:cNvPr>
          <p:cNvSpPr txBox="1"/>
          <p:nvPr/>
        </p:nvSpPr>
        <p:spPr>
          <a:xfrm>
            <a:off x="9528873" y="4052102"/>
            <a:ext cx="26289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Aline, herztransplantiert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3B3F34-47C5-6643-251C-B12638F7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A7DCC45-47E7-D815-6434-68F52B3B8359}"/>
              </a:ext>
            </a:extLst>
          </p:cNvPr>
          <p:cNvSpPr/>
          <p:nvPr/>
        </p:nvSpPr>
        <p:spPr>
          <a:xfrm>
            <a:off x="9157547" y="3413760"/>
            <a:ext cx="1928408" cy="1083733"/>
          </a:xfrm>
          <a:custGeom>
            <a:avLst/>
            <a:gdLst>
              <a:gd name="connsiteX0" fmla="*/ 0 w 1928408"/>
              <a:gd name="connsiteY0" fmla="*/ 1083733 h 1083733"/>
              <a:gd name="connsiteX1" fmla="*/ 643466 w 1928408"/>
              <a:gd name="connsiteY1" fmla="*/ 257387 h 1083733"/>
              <a:gd name="connsiteX2" fmla="*/ 1246293 w 1928408"/>
              <a:gd name="connsiteY2" fmla="*/ 616373 h 1083733"/>
              <a:gd name="connsiteX3" fmla="*/ 1530773 w 1928408"/>
              <a:gd name="connsiteY3" fmla="*/ 0 h 108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8408" h="1083733">
                <a:moveTo>
                  <a:pt x="0" y="1083733"/>
                </a:moveTo>
                <a:cubicBezTo>
                  <a:pt x="217875" y="709506"/>
                  <a:pt x="435751" y="335280"/>
                  <a:pt x="643466" y="257387"/>
                </a:cubicBezTo>
                <a:cubicBezTo>
                  <a:pt x="851182" y="179494"/>
                  <a:pt x="1098409" y="659271"/>
                  <a:pt x="1246293" y="616373"/>
                </a:cubicBezTo>
                <a:cubicBezTo>
                  <a:pt x="1394178" y="573475"/>
                  <a:pt x="2508391" y="749582"/>
                  <a:pt x="1530773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ogen 8">
            <a:extLst>
              <a:ext uri="{FF2B5EF4-FFF2-40B4-BE49-F238E27FC236}">
                <a16:creationId xmlns:a16="http://schemas.microsoft.com/office/drawing/2014/main" id="{9DE0B048-D267-A1FA-C208-327DC8BF250B}"/>
              </a:ext>
            </a:extLst>
          </p:cNvPr>
          <p:cNvSpPr/>
          <p:nvPr/>
        </p:nvSpPr>
        <p:spPr>
          <a:xfrm>
            <a:off x="7410026" y="3211134"/>
            <a:ext cx="2621280" cy="1414986"/>
          </a:xfrm>
          <a:prstGeom prst="arc">
            <a:avLst>
              <a:gd name="adj1" fmla="val 16606982"/>
              <a:gd name="adj2" fmla="val 277893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74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31458-7A78-EDAC-C145-BD06B0AE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 bedeutet die erweiterte Widerspruchslösung?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43284B-7ABA-8663-4786-27719546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7AB6B98-B793-0AB7-4C32-210AB6D3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3C45EF6-7C31-5970-A5E2-054467432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Politische Massnahmen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9C28E3E-D40A-8427-AB19-F5841C6A8C1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095057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Symbol" panose="05050102010706020507" pitchFamily="18" charset="2"/>
              <a:buChar char="-"/>
            </a:pPr>
            <a:r>
              <a:rPr lang="de-DE"/>
              <a:t>Wird zu Lebzeiten eine Organspende abgelehnt, so ist eine Person </a:t>
            </a:r>
            <a:br>
              <a:rPr lang="de-DE"/>
            </a:br>
            <a:r>
              <a:rPr lang="de-DE"/>
              <a:t>nicht mehr Organspenderin oder Organspender. ​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/>
              <a:t>Liegen keine Äusserungen der verstorbenen Person vor, dann werden </a:t>
            </a:r>
            <a:br>
              <a:rPr lang="de-DE"/>
            </a:br>
            <a:r>
              <a:rPr lang="de-DE"/>
              <a:t>die Angehörigen in jedem Fall befragt:</a:t>
            </a:r>
            <a:br>
              <a:rPr lang="de-DE"/>
            </a:br>
            <a:r>
              <a:rPr lang="de-DE"/>
              <a:t>«Haben Sie Kenntnis, dass die verstorbene Person sich bewusst </a:t>
            </a:r>
            <a:br>
              <a:rPr lang="de-DE"/>
            </a:br>
            <a:r>
              <a:rPr lang="de-DE" i="1"/>
              <a:t>gegen</a:t>
            </a:r>
            <a:r>
              <a:rPr lang="de-DE"/>
              <a:t> eine Organspende ausgesprochen hat oder aussprechen würde?»​</a:t>
            </a:r>
          </a:p>
          <a:p>
            <a:endParaRPr lang="de-DE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/>
              <a:t>Findet sich weder ein Widerspruch noch eine andere Äusserung </a:t>
            </a:r>
            <a:br>
              <a:rPr lang="de-DE"/>
            </a:br>
            <a:r>
              <a:rPr lang="de-DE"/>
              <a:t>zur Spendebereitschaft und sind trotz Nachforschungen </a:t>
            </a:r>
            <a:br>
              <a:rPr lang="de-DE"/>
            </a:br>
            <a:r>
              <a:rPr lang="de-DE"/>
              <a:t>keine nächsten Angehörigen auffindbar, so dürfen </a:t>
            </a:r>
            <a:br>
              <a:rPr lang="de-DE"/>
            </a:br>
            <a:r>
              <a:rPr lang="de-DE"/>
              <a:t>keine Organe entnommen werden.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262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CED14-4DC8-BEB4-0ABC-A7F2244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Systemwechsel: erweiterte Widerspruchslösung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5D6808-7CB8-2B87-12BC-B379AA2B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59BAE8-C19E-BBDB-0AF2-947326B2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5F2AA8D-60B0-E6D3-28E9-AC885386DC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Politische Massnahmen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C931B2-5229-9989-E652-266F1530C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"/>
          <a:stretch/>
        </p:blipFill>
        <p:spPr>
          <a:xfrm>
            <a:off x="1269332" y="1616663"/>
            <a:ext cx="3282348" cy="2207320"/>
          </a:xfrm>
          <a:prstGeom prst="rect">
            <a:avLst/>
          </a:prstGeom>
        </p:spPr>
      </p:pic>
      <p:pic>
        <p:nvPicPr>
          <p:cNvPr id="8" name="Grafik 7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6E7A037F-DF2D-6DBA-DE08-10FEC3FB1E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1269332" y="3897989"/>
            <a:ext cx="3282348" cy="2210358"/>
          </a:xfrm>
          <a:prstGeom prst="rect">
            <a:avLst/>
          </a:prstGeom>
        </p:spPr>
      </p:pic>
      <p:pic>
        <p:nvPicPr>
          <p:cNvPr id="9" name="Grafik 8" descr="Ein Bild, das Text, Schrift, Karte enthält.">
            <a:extLst>
              <a:ext uri="{FF2B5EF4-FFF2-40B4-BE49-F238E27FC236}">
                <a16:creationId xmlns:a16="http://schemas.microsoft.com/office/drawing/2014/main" id="{954C9891-C26F-1080-93D4-CE777C195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40" y="1616663"/>
            <a:ext cx="6111335" cy="4488646"/>
          </a:xfrm>
          <a:prstGeom prst="rect">
            <a:avLst/>
          </a:prstGeom>
        </p:spPr>
      </p:pic>
      <p:sp>
        <p:nvSpPr>
          <p:cNvPr id="10" name="Bogen 9">
            <a:extLst>
              <a:ext uri="{FF2B5EF4-FFF2-40B4-BE49-F238E27FC236}">
                <a16:creationId xmlns:a16="http://schemas.microsoft.com/office/drawing/2014/main" id="{09760898-C97C-A3F8-53D7-859D942DEDEA}"/>
              </a:ext>
            </a:extLst>
          </p:cNvPr>
          <p:cNvSpPr/>
          <p:nvPr/>
        </p:nvSpPr>
        <p:spPr>
          <a:xfrm rot="14433478">
            <a:off x="8485737" y="1406600"/>
            <a:ext cx="3671277" cy="3101598"/>
          </a:xfrm>
          <a:prstGeom prst="arc">
            <a:avLst>
              <a:gd name="adj1" fmla="val 15230550"/>
              <a:gd name="adj2" fmla="val 684078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CBC7C5F-D829-A156-7ABA-3AFF98CE4987}"/>
              </a:ext>
            </a:extLst>
          </p:cNvPr>
          <p:cNvSpPr txBox="1">
            <a:spLocks/>
          </p:cNvSpPr>
          <p:nvPr/>
        </p:nvSpPr>
        <p:spPr>
          <a:xfrm>
            <a:off x="9772386" y="1136205"/>
            <a:ext cx="1673489" cy="3969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/>
              <a:t>60.2 % JA</a:t>
            </a:r>
          </a:p>
        </p:txBody>
      </p:sp>
    </p:spTree>
    <p:extLst>
      <p:ext uri="{BB962C8B-B14F-4D97-AF65-F5344CB8AC3E}">
        <p14:creationId xmlns:p14="http://schemas.microsoft.com/office/powerpoint/2010/main" val="4088601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A9BF4-7698-ECE8-5AF6-BBF1133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0C49A3-F25D-4D31-B874-1CF982BE8B01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DF92-2B43-1A5C-A5FC-03E2285D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C822DA-5A81-1F57-9BCB-5D1DFEE9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5205413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/>
              <a:t>Politische Massnahmen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12106BA-312C-628F-2855-B531071F0EDC}"/>
              </a:ext>
            </a:extLst>
          </p:cNvPr>
          <p:cNvSpPr txBox="1"/>
          <p:nvPr/>
        </p:nvSpPr>
        <p:spPr>
          <a:xfrm>
            <a:off x="646735" y="599888"/>
            <a:ext cx="8708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/>
              <a:t>Effektive Zahlen verstorbenen Organspendenden</a:t>
            </a:r>
            <a:endParaRPr lang="de-DE" sz="2400" b="1"/>
          </a:p>
        </p:txBody>
      </p:sp>
      <p:pic>
        <p:nvPicPr>
          <p:cNvPr id="14" name="Grafik 13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948926C1-60A8-24AE-5B6B-4CC5B950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299"/>
            <a:ext cx="12621204" cy="582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5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59891B85-A034-09B3-0D09-D769147AF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11"/>
          <a:stretch/>
        </p:blipFill>
        <p:spPr>
          <a:xfrm>
            <a:off x="-627066" y="830276"/>
            <a:ext cx="3948907" cy="562747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 lnSpcReduction="10000"/>
          </a:bodyPr>
          <a:lstStyle/>
          <a:p>
            <a:r>
              <a:rPr lang="de-CH"/>
              <a:t>Politische Massnahmen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4DDE68-ECE4-B279-BD63-E4B3179B9E76}"/>
              </a:ext>
            </a:extLst>
          </p:cNvPr>
          <p:cNvSpPr txBox="1"/>
          <p:nvPr/>
        </p:nvSpPr>
        <p:spPr>
          <a:xfrm>
            <a:off x="648747" y="639765"/>
            <a:ext cx="8737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/>
              <a:t>Effektive Organspenderinnen und -Spender</a:t>
            </a:r>
            <a:endParaRPr lang="de-DE" sz="2400" b="1"/>
          </a:p>
        </p:txBody>
      </p:sp>
      <p:pic>
        <p:nvPicPr>
          <p:cNvPr id="8" name="Grafik 7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53D0890F-107A-F723-D975-007C595C0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9" r="29525"/>
          <a:stretch/>
        </p:blipFill>
        <p:spPr>
          <a:xfrm>
            <a:off x="3321843" y="830276"/>
            <a:ext cx="4643435" cy="5627474"/>
          </a:xfrm>
          <a:prstGeom prst="rect">
            <a:avLst/>
          </a:prstGeom>
        </p:spPr>
      </p:pic>
      <p:pic>
        <p:nvPicPr>
          <p:cNvPr id="9" name="Grafik 8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578FDAC8-DF28-9022-B3B2-3842B3616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5"/>
          <a:stretch/>
        </p:blipFill>
        <p:spPr>
          <a:xfrm>
            <a:off x="7965280" y="830276"/>
            <a:ext cx="3599653" cy="56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B4A7C9C0-40F3-BF94-8043-8162A1178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5"/>
          <a:stretch/>
        </p:blipFill>
        <p:spPr>
          <a:xfrm>
            <a:off x="-627066" y="830276"/>
            <a:ext cx="3970341" cy="5626679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 lnSpcReduction="10000"/>
          </a:bodyPr>
          <a:lstStyle/>
          <a:p>
            <a:r>
              <a:rPr lang="de-CH" dirty="0"/>
              <a:t>Politische Massnahmen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522E34-E6C4-5946-5368-0ED280B71D61}"/>
              </a:ext>
            </a:extLst>
          </p:cNvPr>
          <p:cNvSpPr txBox="1"/>
          <p:nvPr/>
        </p:nvSpPr>
        <p:spPr>
          <a:xfrm>
            <a:off x="648748" y="639765"/>
            <a:ext cx="9346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/>
              <a:t>Potenzielle Organspenderinnen und -Spender ab 2026</a:t>
            </a:r>
            <a:endParaRPr lang="de-DE" sz="2400" b="1"/>
          </a:p>
        </p:txBody>
      </p:sp>
      <p:pic>
        <p:nvPicPr>
          <p:cNvPr id="9" name="Grafik 8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67FA882C-6ACD-2587-4A7B-C9AC01D38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r="28470"/>
          <a:stretch/>
        </p:blipFill>
        <p:spPr>
          <a:xfrm>
            <a:off x="3293269" y="830275"/>
            <a:ext cx="4794892" cy="5626679"/>
          </a:xfrm>
          <a:prstGeom prst="rect">
            <a:avLst/>
          </a:prstGeom>
        </p:spPr>
      </p:pic>
      <p:pic>
        <p:nvPicPr>
          <p:cNvPr id="10" name="Grafik 9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EB832765-1CF2-528A-3C41-F6D3E3BA4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7"/>
          <a:stretch/>
        </p:blipFill>
        <p:spPr>
          <a:xfrm>
            <a:off x="8093868" y="830275"/>
            <a:ext cx="3465359" cy="56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205" y="446489"/>
            <a:ext cx="9346319" cy="231387"/>
          </a:xfrm>
        </p:spPr>
        <p:txBody>
          <a:bodyPr>
            <a:normAutofit lnSpcReduction="10000"/>
          </a:bodyPr>
          <a:lstStyle/>
          <a:p>
            <a:r>
              <a:rPr lang="de-CH"/>
              <a:t>Politische Massnahmen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867CE8-B370-5518-E9E1-20DB90E87B25}"/>
              </a:ext>
            </a:extLst>
          </p:cNvPr>
          <p:cNvSpPr txBox="1"/>
          <p:nvPr/>
        </p:nvSpPr>
        <p:spPr>
          <a:xfrm>
            <a:off x="648748" y="639765"/>
            <a:ext cx="6272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/>
              <a:t>Potenzial Organspende Schweiz</a:t>
            </a:r>
            <a:endParaRPr lang="de-DE" sz="2400" b="1"/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24448D2-14C6-6EDA-1E6D-C1CA20CFA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50" y="851296"/>
            <a:ext cx="12190540" cy="56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25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Fakten und Zahlen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Organspende in der Schweiz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0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 in der Schweiz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3BCD-0AC3-4AC9-95C0-95C746F9CCC4}" type="datetime1">
              <a:rPr lang="de-CH" smtClean="0"/>
              <a:t>29.05.2024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Gesellschaft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BD17A35-7D75-783B-48DE-D60297597461}"/>
              </a:ext>
            </a:extLst>
          </p:cNvPr>
          <p:cNvGrpSpPr/>
          <p:nvPr/>
        </p:nvGrpSpPr>
        <p:grpSpPr>
          <a:xfrm>
            <a:off x="8642288" y="2186962"/>
            <a:ext cx="2226850" cy="2949615"/>
            <a:chOff x="8273226" y="1953134"/>
            <a:chExt cx="2226850" cy="2949615"/>
          </a:xfrm>
          <a:solidFill>
            <a:schemeClr val="accent4">
              <a:lumMod val="75000"/>
            </a:schemeClr>
          </a:solidFill>
        </p:grpSpPr>
        <p:sp>
          <p:nvSpPr>
            <p:cNvPr id="18" name="Flussdiagramm: Verbinder 17">
              <a:extLst>
                <a:ext uri="{FF2B5EF4-FFF2-40B4-BE49-F238E27FC236}">
                  <a16:creationId xmlns:a16="http://schemas.microsoft.com/office/drawing/2014/main" id="{9671FCFF-A3A3-47BB-BAF7-99ED5C6E8613}"/>
                </a:ext>
              </a:extLst>
            </p:cNvPr>
            <p:cNvSpPr/>
            <p:nvPr/>
          </p:nvSpPr>
          <p:spPr>
            <a:xfrm>
              <a:off x="8273226" y="1953134"/>
              <a:ext cx="2226850" cy="2182448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163638" algn="l"/>
                </a:tabLst>
              </a:pPr>
              <a:r>
                <a:rPr lang="de-CH" sz="2400" b="1">
                  <a:solidFill>
                    <a:schemeClr val="tx1"/>
                  </a:solidFill>
                </a:rPr>
                <a:t>60.2 %</a:t>
              </a:r>
              <a:br>
                <a:rPr lang="de-CH" sz="2400" b="1">
                  <a:solidFill>
                    <a:schemeClr val="tx1"/>
                  </a:solidFill>
                </a:rPr>
              </a:br>
              <a:r>
                <a:rPr lang="de-CH" sz="1700">
                  <a:solidFill>
                    <a:schemeClr val="tx1"/>
                  </a:solidFill>
                </a:rPr>
                <a:t>Ja zur erweiterten Widerspruchs-lösung</a:t>
              </a:r>
              <a:endParaRPr lang="de-CH" sz="1600">
                <a:solidFill>
                  <a:schemeClr val="tx1"/>
                </a:solidFill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AF8A382-8852-4919-A6D1-E1C62A989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9351" y="4426497"/>
              <a:ext cx="449704" cy="476252"/>
            </a:xfrm>
            <a:custGeom>
              <a:avLst/>
              <a:gdLst>
                <a:gd name="T0" fmla="*/ 741 w 1549"/>
                <a:gd name="T1" fmla="*/ 1549 h 1549"/>
                <a:gd name="T2" fmla="*/ 740 w 1549"/>
                <a:gd name="T3" fmla="*/ 1549 h 1549"/>
                <a:gd name="T4" fmla="*/ 217 w 1549"/>
                <a:gd name="T5" fmla="*/ 1332 h 1549"/>
                <a:gd name="T6" fmla="*/ 0 w 1549"/>
                <a:gd name="T7" fmla="*/ 808 h 1549"/>
                <a:gd name="T8" fmla="*/ 0 w 1549"/>
                <a:gd name="T9" fmla="*/ 807 h 1549"/>
                <a:gd name="T10" fmla="*/ 0 w 1549"/>
                <a:gd name="T11" fmla="*/ 807 h 1549"/>
                <a:gd name="T12" fmla="*/ 217 w 1549"/>
                <a:gd name="T13" fmla="*/ 283 h 1549"/>
                <a:gd name="T14" fmla="*/ 740 w 1549"/>
                <a:gd name="T15" fmla="*/ 66 h 1549"/>
                <a:gd name="T16" fmla="*/ 741 w 1549"/>
                <a:gd name="T17" fmla="*/ 66 h 1549"/>
                <a:gd name="T18" fmla="*/ 1041 w 1549"/>
                <a:gd name="T19" fmla="*/ 153 h 1549"/>
                <a:gd name="T20" fmla="*/ 741 w 1549"/>
                <a:gd name="T21" fmla="*/ 110 h 1549"/>
                <a:gd name="T22" fmla="*/ 43 w 1549"/>
                <a:gd name="T23" fmla="*/ 807 h 1549"/>
                <a:gd name="T24" fmla="*/ 43 w 1549"/>
                <a:gd name="T25" fmla="*/ 807 h 1549"/>
                <a:gd name="T26" fmla="*/ 43 w 1549"/>
                <a:gd name="T27" fmla="*/ 808 h 1549"/>
                <a:gd name="T28" fmla="*/ 741 w 1549"/>
                <a:gd name="T29" fmla="*/ 1505 h 1549"/>
                <a:gd name="T30" fmla="*/ 1438 w 1549"/>
                <a:gd name="T31" fmla="*/ 808 h 1549"/>
                <a:gd name="T32" fmla="*/ 1438 w 1549"/>
                <a:gd name="T33" fmla="*/ 807 h 1549"/>
                <a:gd name="T34" fmla="*/ 1395 w 1549"/>
                <a:gd name="T35" fmla="*/ 507 h 1549"/>
                <a:gd name="T36" fmla="*/ 1482 w 1549"/>
                <a:gd name="T37" fmla="*/ 807 h 1549"/>
                <a:gd name="T38" fmla="*/ 1482 w 1549"/>
                <a:gd name="T39" fmla="*/ 808 h 1549"/>
                <a:gd name="T40" fmla="*/ 1265 w 1549"/>
                <a:gd name="T41" fmla="*/ 1332 h 1549"/>
                <a:gd name="T42" fmla="*/ 741 w 1549"/>
                <a:gd name="T43" fmla="*/ 1549 h 1549"/>
                <a:gd name="T44" fmla="*/ 741 w 1549"/>
                <a:gd name="T45" fmla="*/ 1549 h 1549"/>
                <a:gd name="T46" fmla="*/ 741 w 1549"/>
                <a:gd name="T47" fmla="*/ 1189 h 1549"/>
                <a:gd name="T48" fmla="*/ 471 w 1549"/>
                <a:gd name="T49" fmla="*/ 1077 h 1549"/>
                <a:gd name="T50" fmla="*/ 359 w 1549"/>
                <a:gd name="T51" fmla="*/ 807 h 1549"/>
                <a:gd name="T52" fmla="*/ 471 w 1549"/>
                <a:gd name="T53" fmla="*/ 538 h 1549"/>
                <a:gd name="T54" fmla="*/ 741 w 1549"/>
                <a:gd name="T55" fmla="*/ 426 h 1549"/>
                <a:gd name="T56" fmla="*/ 901 w 1549"/>
                <a:gd name="T57" fmla="*/ 485 h 1549"/>
                <a:gd name="T58" fmla="*/ 741 w 1549"/>
                <a:gd name="T59" fmla="*/ 470 h 1549"/>
                <a:gd name="T60" fmla="*/ 502 w 1549"/>
                <a:gd name="T61" fmla="*/ 569 h 1549"/>
                <a:gd name="T62" fmla="*/ 403 w 1549"/>
                <a:gd name="T63" fmla="*/ 807 h 1549"/>
                <a:gd name="T64" fmla="*/ 502 w 1549"/>
                <a:gd name="T65" fmla="*/ 1046 h 1549"/>
                <a:gd name="T66" fmla="*/ 741 w 1549"/>
                <a:gd name="T67" fmla="*/ 1145 h 1549"/>
                <a:gd name="T68" fmla="*/ 980 w 1549"/>
                <a:gd name="T69" fmla="*/ 1046 h 1549"/>
                <a:gd name="T70" fmla="*/ 1078 w 1549"/>
                <a:gd name="T71" fmla="*/ 807 h 1549"/>
                <a:gd name="T72" fmla="*/ 1064 w 1549"/>
                <a:gd name="T73" fmla="*/ 647 h 1549"/>
                <a:gd name="T74" fmla="*/ 1122 w 1549"/>
                <a:gd name="T75" fmla="*/ 807 h 1549"/>
                <a:gd name="T76" fmla="*/ 1011 w 1549"/>
                <a:gd name="T77" fmla="*/ 1077 h 1549"/>
                <a:gd name="T78" fmla="*/ 741 w 1549"/>
                <a:gd name="T79" fmla="*/ 1189 h 1549"/>
                <a:gd name="T80" fmla="*/ 741 w 1549"/>
                <a:gd name="T81" fmla="*/ 829 h 1549"/>
                <a:gd name="T82" fmla="*/ 725 w 1549"/>
                <a:gd name="T83" fmla="*/ 792 h 1549"/>
                <a:gd name="T84" fmla="*/ 1046 w 1549"/>
                <a:gd name="T85" fmla="*/ 284 h 1549"/>
                <a:gd name="T86" fmla="*/ 1314 w 1549"/>
                <a:gd name="T87" fmla="*/ 7 h 1549"/>
                <a:gd name="T88" fmla="*/ 1351 w 1549"/>
                <a:gd name="T89" fmla="*/ 23 h 1549"/>
                <a:gd name="T90" fmla="*/ 1525 w 1549"/>
                <a:gd name="T91" fmla="*/ 197 h 1549"/>
                <a:gd name="T92" fmla="*/ 1541 w 1549"/>
                <a:gd name="T93" fmla="*/ 234 h 1549"/>
                <a:gd name="T94" fmla="*/ 1264 w 1549"/>
                <a:gd name="T95" fmla="*/ 502 h 1549"/>
                <a:gd name="T96" fmla="*/ 756 w 1549"/>
                <a:gd name="T97" fmla="*/ 823 h 1549"/>
                <a:gd name="T98" fmla="*/ 1090 w 1549"/>
                <a:gd name="T99" fmla="*/ 458 h 1549"/>
                <a:gd name="T100" fmla="*/ 1255 w 1549"/>
                <a:gd name="T101" fmla="*/ 458 h 1549"/>
                <a:gd name="T102" fmla="*/ 1329 w 1549"/>
                <a:gd name="T103" fmla="*/ 241 h 1549"/>
                <a:gd name="T104" fmla="*/ 1307 w 1549"/>
                <a:gd name="T105" fmla="*/ 76 h 1549"/>
                <a:gd name="T106" fmla="*/ 1090 w 1549"/>
                <a:gd name="T107" fmla="*/ 458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9" h="1549">
                  <a:moveTo>
                    <a:pt x="741" y="1549"/>
                  </a:moveTo>
                  <a:lnTo>
                    <a:pt x="741" y="1549"/>
                  </a:lnTo>
                  <a:lnTo>
                    <a:pt x="740" y="1549"/>
                  </a:lnTo>
                  <a:lnTo>
                    <a:pt x="740" y="1549"/>
                  </a:lnTo>
                  <a:cubicBezTo>
                    <a:pt x="641" y="1549"/>
                    <a:pt x="544" y="1529"/>
                    <a:pt x="452" y="1490"/>
                  </a:cubicBezTo>
                  <a:cubicBezTo>
                    <a:pt x="364" y="1453"/>
                    <a:pt x="285" y="1400"/>
                    <a:pt x="217" y="1332"/>
                  </a:cubicBezTo>
                  <a:cubicBezTo>
                    <a:pt x="149" y="1264"/>
                    <a:pt x="95" y="1184"/>
                    <a:pt x="58" y="1096"/>
                  </a:cubicBezTo>
                  <a:cubicBezTo>
                    <a:pt x="19" y="1005"/>
                    <a:pt x="0" y="908"/>
                    <a:pt x="0" y="808"/>
                  </a:cubicBezTo>
                  <a:lnTo>
                    <a:pt x="0" y="808"/>
                  </a:lnTo>
                  <a:lnTo>
                    <a:pt x="0" y="807"/>
                  </a:lnTo>
                  <a:lnTo>
                    <a:pt x="0" y="807"/>
                  </a:lnTo>
                  <a:lnTo>
                    <a:pt x="0" y="807"/>
                  </a:lnTo>
                  <a:cubicBezTo>
                    <a:pt x="0" y="707"/>
                    <a:pt x="19" y="610"/>
                    <a:pt x="58" y="519"/>
                  </a:cubicBezTo>
                  <a:cubicBezTo>
                    <a:pt x="95" y="431"/>
                    <a:pt x="149" y="351"/>
                    <a:pt x="217" y="283"/>
                  </a:cubicBezTo>
                  <a:cubicBezTo>
                    <a:pt x="285" y="215"/>
                    <a:pt x="364" y="162"/>
                    <a:pt x="452" y="124"/>
                  </a:cubicBezTo>
                  <a:cubicBezTo>
                    <a:pt x="543" y="86"/>
                    <a:pt x="640" y="66"/>
                    <a:pt x="740" y="66"/>
                  </a:cubicBezTo>
                  <a:lnTo>
                    <a:pt x="740" y="66"/>
                  </a:lnTo>
                  <a:lnTo>
                    <a:pt x="741" y="66"/>
                  </a:lnTo>
                  <a:cubicBezTo>
                    <a:pt x="841" y="66"/>
                    <a:pt x="938" y="86"/>
                    <a:pt x="1029" y="124"/>
                  </a:cubicBezTo>
                  <a:cubicBezTo>
                    <a:pt x="1041" y="129"/>
                    <a:pt x="1046" y="142"/>
                    <a:pt x="1041" y="153"/>
                  </a:cubicBezTo>
                  <a:cubicBezTo>
                    <a:pt x="1036" y="164"/>
                    <a:pt x="1023" y="170"/>
                    <a:pt x="1012" y="165"/>
                  </a:cubicBezTo>
                  <a:cubicBezTo>
                    <a:pt x="926" y="129"/>
                    <a:pt x="835" y="110"/>
                    <a:pt x="741" y="110"/>
                  </a:cubicBezTo>
                  <a:cubicBezTo>
                    <a:pt x="741" y="110"/>
                    <a:pt x="741" y="110"/>
                    <a:pt x="740" y="110"/>
                  </a:cubicBezTo>
                  <a:cubicBezTo>
                    <a:pt x="356" y="110"/>
                    <a:pt x="44" y="423"/>
                    <a:pt x="43" y="807"/>
                  </a:cubicBezTo>
                  <a:lnTo>
                    <a:pt x="43" y="807"/>
                  </a:lnTo>
                  <a:lnTo>
                    <a:pt x="43" y="807"/>
                  </a:lnTo>
                  <a:lnTo>
                    <a:pt x="43" y="808"/>
                  </a:lnTo>
                  <a:lnTo>
                    <a:pt x="43" y="808"/>
                  </a:lnTo>
                  <a:cubicBezTo>
                    <a:pt x="44" y="1192"/>
                    <a:pt x="356" y="1505"/>
                    <a:pt x="740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1125" y="1505"/>
                    <a:pt x="1438" y="1192"/>
                    <a:pt x="1438" y="808"/>
                  </a:cubicBezTo>
                  <a:lnTo>
                    <a:pt x="1438" y="808"/>
                  </a:lnTo>
                  <a:lnTo>
                    <a:pt x="1438" y="807"/>
                  </a:lnTo>
                  <a:cubicBezTo>
                    <a:pt x="1438" y="713"/>
                    <a:pt x="1420" y="622"/>
                    <a:pt x="1383" y="536"/>
                  </a:cubicBezTo>
                  <a:cubicBezTo>
                    <a:pt x="1379" y="525"/>
                    <a:pt x="1384" y="512"/>
                    <a:pt x="1395" y="507"/>
                  </a:cubicBezTo>
                  <a:cubicBezTo>
                    <a:pt x="1406" y="502"/>
                    <a:pt x="1419" y="508"/>
                    <a:pt x="1424" y="519"/>
                  </a:cubicBezTo>
                  <a:cubicBezTo>
                    <a:pt x="1462" y="610"/>
                    <a:pt x="1482" y="707"/>
                    <a:pt x="1482" y="807"/>
                  </a:cubicBezTo>
                  <a:lnTo>
                    <a:pt x="1482" y="808"/>
                  </a:lnTo>
                  <a:lnTo>
                    <a:pt x="1482" y="808"/>
                  </a:lnTo>
                  <a:cubicBezTo>
                    <a:pt x="1482" y="908"/>
                    <a:pt x="1462" y="1005"/>
                    <a:pt x="1424" y="1096"/>
                  </a:cubicBezTo>
                  <a:cubicBezTo>
                    <a:pt x="1386" y="1184"/>
                    <a:pt x="1333" y="1264"/>
                    <a:pt x="1265" y="1332"/>
                  </a:cubicBezTo>
                  <a:cubicBezTo>
                    <a:pt x="1197" y="1400"/>
                    <a:pt x="1118" y="1453"/>
                    <a:pt x="1029" y="1490"/>
                  </a:cubicBezTo>
                  <a:cubicBezTo>
                    <a:pt x="938" y="1529"/>
                    <a:pt x="841" y="1549"/>
                    <a:pt x="741" y="1549"/>
                  </a:cubicBezTo>
                  <a:lnTo>
                    <a:pt x="741" y="1549"/>
                  </a:lnTo>
                  <a:lnTo>
                    <a:pt x="741" y="1549"/>
                  </a:lnTo>
                  <a:close/>
                  <a:moveTo>
                    <a:pt x="741" y="1189"/>
                  </a:moveTo>
                  <a:lnTo>
                    <a:pt x="741" y="1189"/>
                  </a:lnTo>
                  <a:cubicBezTo>
                    <a:pt x="689" y="1189"/>
                    <a:pt x="639" y="1179"/>
                    <a:pt x="592" y="1159"/>
                  </a:cubicBezTo>
                  <a:cubicBezTo>
                    <a:pt x="547" y="1140"/>
                    <a:pt x="506" y="1112"/>
                    <a:pt x="471" y="1077"/>
                  </a:cubicBezTo>
                  <a:cubicBezTo>
                    <a:pt x="436" y="1042"/>
                    <a:pt x="408" y="1001"/>
                    <a:pt x="389" y="956"/>
                  </a:cubicBezTo>
                  <a:cubicBezTo>
                    <a:pt x="369" y="909"/>
                    <a:pt x="359" y="859"/>
                    <a:pt x="359" y="807"/>
                  </a:cubicBezTo>
                  <a:cubicBezTo>
                    <a:pt x="359" y="756"/>
                    <a:pt x="369" y="706"/>
                    <a:pt x="389" y="659"/>
                  </a:cubicBezTo>
                  <a:cubicBezTo>
                    <a:pt x="408" y="613"/>
                    <a:pt x="436" y="573"/>
                    <a:pt x="471" y="538"/>
                  </a:cubicBezTo>
                  <a:cubicBezTo>
                    <a:pt x="506" y="503"/>
                    <a:pt x="547" y="475"/>
                    <a:pt x="592" y="456"/>
                  </a:cubicBezTo>
                  <a:cubicBezTo>
                    <a:pt x="639" y="436"/>
                    <a:pt x="689" y="426"/>
                    <a:pt x="741" y="426"/>
                  </a:cubicBezTo>
                  <a:cubicBezTo>
                    <a:pt x="792" y="426"/>
                    <a:pt x="842" y="436"/>
                    <a:pt x="889" y="456"/>
                  </a:cubicBezTo>
                  <a:cubicBezTo>
                    <a:pt x="901" y="461"/>
                    <a:pt x="906" y="473"/>
                    <a:pt x="901" y="485"/>
                  </a:cubicBezTo>
                  <a:cubicBezTo>
                    <a:pt x="896" y="496"/>
                    <a:pt x="883" y="501"/>
                    <a:pt x="872" y="496"/>
                  </a:cubicBezTo>
                  <a:cubicBezTo>
                    <a:pt x="831" y="479"/>
                    <a:pt x="786" y="470"/>
                    <a:pt x="741" y="470"/>
                  </a:cubicBezTo>
                  <a:cubicBezTo>
                    <a:pt x="695" y="470"/>
                    <a:pt x="651" y="479"/>
                    <a:pt x="609" y="496"/>
                  </a:cubicBezTo>
                  <a:cubicBezTo>
                    <a:pt x="569" y="513"/>
                    <a:pt x="533" y="538"/>
                    <a:pt x="502" y="569"/>
                  </a:cubicBezTo>
                  <a:cubicBezTo>
                    <a:pt x="471" y="600"/>
                    <a:pt x="447" y="636"/>
                    <a:pt x="430" y="676"/>
                  </a:cubicBezTo>
                  <a:cubicBezTo>
                    <a:pt x="412" y="718"/>
                    <a:pt x="403" y="762"/>
                    <a:pt x="403" y="807"/>
                  </a:cubicBezTo>
                  <a:cubicBezTo>
                    <a:pt x="403" y="853"/>
                    <a:pt x="412" y="897"/>
                    <a:pt x="430" y="939"/>
                  </a:cubicBezTo>
                  <a:cubicBezTo>
                    <a:pt x="447" y="979"/>
                    <a:pt x="471" y="1015"/>
                    <a:pt x="502" y="1046"/>
                  </a:cubicBezTo>
                  <a:cubicBezTo>
                    <a:pt x="533" y="1077"/>
                    <a:pt x="569" y="1102"/>
                    <a:pt x="609" y="1119"/>
                  </a:cubicBezTo>
                  <a:cubicBezTo>
                    <a:pt x="651" y="1136"/>
                    <a:pt x="695" y="1145"/>
                    <a:pt x="741" y="1145"/>
                  </a:cubicBezTo>
                  <a:cubicBezTo>
                    <a:pt x="786" y="1145"/>
                    <a:pt x="831" y="1136"/>
                    <a:pt x="872" y="1119"/>
                  </a:cubicBezTo>
                  <a:cubicBezTo>
                    <a:pt x="912" y="1102"/>
                    <a:pt x="948" y="1077"/>
                    <a:pt x="980" y="1046"/>
                  </a:cubicBezTo>
                  <a:cubicBezTo>
                    <a:pt x="1011" y="1015"/>
                    <a:pt x="1035" y="979"/>
                    <a:pt x="1052" y="939"/>
                  </a:cubicBezTo>
                  <a:cubicBezTo>
                    <a:pt x="1069" y="897"/>
                    <a:pt x="1078" y="853"/>
                    <a:pt x="1078" y="807"/>
                  </a:cubicBezTo>
                  <a:cubicBezTo>
                    <a:pt x="1078" y="762"/>
                    <a:pt x="1069" y="718"/>
                    <a:pt x="1052" y="676"/>
                  </a:cubicBezTo>
                  <a:cubicBezTo>
                    <a:pt x="1047" y="665"/>
                    <a:pt x="1052" y="652"/>
                    <a:pt x="1064" y="647"/>
                  </a:cubicBezTo>
                  <a:cubicBezTo>
                    <a:pt x="1075" y="642"/>
                    <a:pt x="1088" y="648"/>
                    <a:pt x="1092" y="659"/>
                  </a:cubicBezTo>
                  <a:cubicBezTo>
                    <a:pt x="1112" y="706"/>
                    <a:pt x="1122" y="756"/>
                    <a:pt x="1122" y="807"/>
                  </a:cubicBezTo>
                  <a:cubicBezTo>
                    <a:pt x="1122" y="859"/>
                    <a:pt x="1112" y="909"/>
                    <a:pt x="1092" y="956"/>
                  </a:cubicBezTo>
                  <a:cubicBezTo>
                    <a:pt x="1073" y="1001"/>
                    <a:pt x="1046" y="1042"/>
                    <a:pt x="1011" y="1077"/>
                  </a:cubicBezTo>
                  <a:cubicBezTo>
                    <a:pt x="976" y="1112"/>
                    <a:pt x="935" y="1140"/>
                    <a:pt x="889" y="1159"/>
                  </a:cubicBezTo>
                  <a:cubicBezTo>
                    <a:pt x="842" y="1179"/>
                    <a:pt x="792" y="1189"/>
                    <a:pt x="741" y="1189"/>
                  </a:cubicBezTo>
                  <a:close/>
                  <a:moveTo>
                    <a:pt x="741" y="829"/>
                  </a:moveTo>
                  <a:lnTo>
                    <a:pt x="741" y="829"/>
                  </a:lnTo>
                  <a:cubicBezTo>
                    <a:pt x="735" y="829"/>
                    <a:pt x="730" y="827"/>
                    <a:pt x="725" y="823"/>
                  </a:cubicBezTo>
                  <a:cubicBezTo>
                    <a:pt x="717" y="814"/>
                    <a:pt x="717" y="800"/>
                    <a:pt x="725" y="792"/>
                  </a:cubicBezTo>
                  <a:lnTo>
                    <a:pt x="1046" y="471"/>
                  </a:lnTo>
                  <a:lnTo>
                    <a:pt x="1046" y="284"/>
                  </a:lnTo>
                  <a:cubicBezTo>
                    <a:pt x="1046" y="278"/>
                    <a:pt x="1048" y="273"/>
                    <a:pt x="1052" y="269"/>
                  </a:cubicBezTo>
                  <a:lnTo>
                    <a:pt x="1314" y="7"/>
                  </a:lnTo>
                  <a:cubicBezTo>
                    <a:pt x="1320" y="2"/>
                    <a:pt x="1329" y="0"/>
                    <a:pt x="1338" y="3"/>
                  </a:cubicBezTo>
                  <a:cubicBezTo>
                    <a:pt x="1346" y="6"/>
                    <a:pt x="1351" y="14"/>
                    <a:pt x="1351" y="23"/>
                  </a:cubicBezTo>
                  <a:lnTo>
                    <a:pt x="1351" y="197"/>
                  </a:lnTo>
                  <a:lnTo>
                    <a:pt x="1525" y="197"/>
                  </a:lnTo>
                  <a:cubicBezTo>
                    <a:pt x="1534" y="197"/>
                    <a:pt x="1542" y="202"/>
                    <a:pt x="1546" y="210"/>
                  </a:cubicBezTo>
                  <a:cubicBezTo>
                    <a:pt x="1549" y="219"/>
                    <a:pt x="1547" y="228"/>
                    <a:pt x="1541" y="234"/>
                  </a:cubicBezTo>
                  <a:lnTo>
                    <a:pt x="1279" y="496"/>
                  </a:lnTo>
                  <a:cubicBezTo>
                    <a:pt x="1275" y="500"/>
                    <a:pt x="1270" y="502"/>
                    <a:pt x="1264" y="502"/>
                  </a:cubicBezTo>
                  <a:lnTo>
                    <a:pt x="1077" y="502"/>
                  </a:lnTo>
                  <a:lnTo>
                    <a:pt x="756" y="823"/>
                  </a:lnTo>
                  <a:cubicBezTo>
                    <a:pt x="752" y="827"/>
                    <a:pt x="746" y="829"/>
                    <a:pt x="741" y="829"/>
                  </a:cubicBezTo>
                  <a:close/>
                  <a:moveTo>
                    <a:pt x="1090" y="458"/>
                  </a:moveTo>
                  <a:lnTo>
                    <a:pt x="1090" y="458"/>
                  </a:lnTo>
                  <a:lnTo>
                    <a:pt x="1255" y="458"/>
                  </a:lnTo>
                  <a:lnTo>
                    <a:pt x="1472" y="241"/>
                  </a:lnTo>
                  <a:lnTo>
                    <a:pt x="1329" y="241"/>
                  </a:lnTo>
                  <a:cubicBezTo>
                    <a:pt x="1317" y="241"/>
                    <a:pt x="1307" y="231"/>
                    <a:pt x="1307" y="219"/>
                  </a:cubicBezTo>
                  <a:lnTo>
                    <a:pt x="1307" y="76"/>
                  </a:lnTo>
                  <a:lnTo>
                    <a:pt x="1090" y="293"/>
                  </a:lnTo>
                  <a:lnTo>
                    <a:pt x="1090" y="458"/>
                  </a:lnTo>
                  <a:close/>
                </a:path>
              </a:pathLst>
            </a:custGeom>
            <a:solidFill>
              <a:srgbClr val="B0AD2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10CAB8-B0FC-C02E-14F6-F07EB271AD24}"/>
              </a:ext>
            </a:extLst>
          </p:cNvPr>
          <p:cNvGrpSpPr/>
          <p:nvPr/>
        </p:nvGrpSpPr>
        <p:grpSpPr>
          <a:xfrm>
            <a:off x="1318357" y="2166631"/>
            <a:ext cx="2250171" cy="2954402"/>
            <a:chOff x="1445370" y="1953134"/>
            <a:chExt cx="2250171" cy="2954402"/>
          </a:xfrm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32A561E7-D210-4D0C-877D-6081F709B20E}"/>
                </a:ext>
              </a:extLst>
            </p:cNvPr>
            <p:cNvSpPr/>
            <p:nvPr/>
          </p:nvSpPr>
          <p:spPr>
            <a:xfrm>
              <a:off x="1445370" y="1953134"/>
              <a:ext cx="2250171" cy="2182448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de-CH" sz="2400" b="1">
                  <a:solidFill>
                    <a:schemeClr val="tx1"/>
                  </a:solidFill>
                </a:rPr>
                <a:t>74 %</a:t>
              </a:r>
            </a:p>
            <a:p>
              <a:pPr algn="ctr"/>
              <a:r>
                <a:rPr lang="de-CH" sz="1600">
                  <a:solidFill>
                    <a:schemeClr val="tx1"/>
                  </a:solidFill>
                </a:rPr>
                <a:t>Bereitschaft Organspende </a:t>
              </a: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C1979253-C4EC-43FC-8BFA-F9AF912CD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679" y="4488978"/>
              <a:ext cx="475168" cy="418558"/>
            </a:xfrm>
            <a:custGeom>
              <a:avLst/>
              <a:gdLst>
                <a:gd name="T0" fmla="*/ 789 w 1577"/>
                <a:gd name="T1" fmla="*/ 1410 h 1410"/>
                <a:gd name="T2" fmla="*/ 789 w 1577"/>
                <a:gd name="T3" fmla="*/ 1410 h 1410"/>
                <a:gd name="T4" fmla="*/ 715 w 1577"/>
                <a:gd name="T5" fmla="*/ 1376 h 1410"/>
                <a:gd name="T6" fmla="*/ 96 w 1577"/>
                <a:gd name="T7" fmla="*/ 654 h 1410"/>
                <a:gd name="T8" fmla="*/ 91 w 1577"/>
                <a:gd name="T9" fmla="*/ 646 h 1410"/>
                <a:gd name="T10" fmla="*/ 25 w 1577"/>
                <a:gd name="T11" fmla="*/ 326 h 1410"/>
                <a:gd name="T12" fmla="*/ 331 w 1577"/>
                <a:gd name="T13" fmla="*/ 24 h 1410"/>
                <a:gd name="T14" fmla="*/ 665 w 1577"/>
                <a:gd name="T15" fmla="*/ 106 h 1410"/>
                <a:gd name="T16" fmla="*/ 789 w 1577"/>
                <a:gd name="T17" fmla="*/ 283 h 1410"/>
                <a:gd name="T18" fmla="*/ 912 w 1577"/>
                <a:gd name="T19" fmla="*/ 106 h 1410"/>
                <a:gd name="T20" fmla="*/ 1246 w 1577"/>
                <a:gd name="T21" fmla="*/ 24 h 1410"/>
                <a:gd name="T22" fmla="*/ 1552 w 1577"/>
                <a:gd name="T23" fmla="*/ 326 h 1410"/>
                <a:gd name="T24" fmla="*/ 1486 w 1577"/>
                <a:gd name="T25" fmla="*/ 646 h 1410"/>
                <a:gd name="T26" fmla="*/ 1483 w 1577"/>
                <a:gd name="T27" fmla="*/ 652 h 1410"/>
                <a:gd name="T28" fmla="*/ 1481 w 1577"/>
                <a:gd name="T29" fmla="*/ 655 h 1410"/>
                <a:gd name="T30" fmla="*/ 1450 w 1577"/>
                <a:gd name="T31" fmla="*/ 660 h 1410"/>
                <a:gd name="T32" fmla="*/ 1442 w 1577"/>
                <a:gd name="T33" fmla="*/ 635 h 1410"/>
                <a:gd name="T34" fmla="*/ 1446 w 1577"/>
                <a:gd name="T35" fmla="*/ 626 h 1410"/>
                <a:gd name="T36" fmla="*/ 1509 w 1577"/>
                <a:gd name="T37" fmla="*/ 335 h 1410"/>
                <a:gd name="T38" fmla="*/ 1237 w 1577"/>
                <a:gd name="T39" fmla="*/ 67 h 1410"/>
                <a:gd name="T40" fmla="*/ 940 w 1577"/>
                <a:gd name="T41" fmla="*/ 140 h 1410"/>
                <a:gd name="T42" fmla="*/ 811 w 1577"/>
                <a:gd name="T43" fmla="*/ 414 h 1410"/>
                <a:gd name="T44" fmla="*/ 789 w 1577"/>
                <a:gd name="T45" fmla="*/ 436 h 1410"/>
                <a:gd name="T46" fmla="*/ 767 w 1577"/>
                <a:gd name="T47" fmla="*/ 414 h 1410"/>
                <a:gd name="T48" fmla="*/ 637 w 1577"/>
                <a:gd name="T49" fmla="*/ 140 h 1410"/>
                <a:gd name="T50" fmla="*/ 340 w 1577"/>
                <a:gd name="T51" fmla="*/ 67 h 1410"/>
                <a:gd name="T52" fmla="*/ 68 w 1577"/>
                <a:gd name="T53" fmla="*/ 335 h 1410"/>
                <a:gd name="T54" fmla="*/ 131 w 1577"/>
                <a:gd name="T55" fmla="*/ 626 h 1410"/>
                <a:gd name="T56" fmla="*/ 134 w 1577"/>
                <a:gd name="T57" fmla="*/ 631 h 1410"/>
                <a:gd name="T58" fmla="*/ 748 w 1577"/>
                <a:gd name="T59" fmla="*/ 1348 h 1410"/>
                <a:gd name="T60" fmla="*/ 789 w 1577"/>
                <a:gd name="T61" fmla="*/ 1366 h 1410"/>
                <a:gd name="T62" fmla="*/ 829 w 1577"/>
                <a:gd name="T63" fmla="*/ 1348 h 1410"/>
                <a:gd name="T64" fmla="*/ 937 w 1577"/>
                <a:gd name="T65" fmla="*/ 1222 h 1410"/>
                <a:gd name="T66" fmla="*/ 968 w 1577"/>
                <a:gd name="T67" fmla="*/ 1220 h 1410"/>
                <a:gd name="T68" fmla="*/ 970 w 1577"/>
                <a:gd name="T69" fmla="*/ 1251 h 1410"/>
                <a:gd name="T70" fmla="*/ 863 w 1577"/>
                <a:gd name="T71" fmla="*/ 1376 h 1410"/>
                <a:gd name="T72" fmla="*/ 789 w 1577"/>
                <a:gd name="T73" fmla="*/ 1410 h 1410"/>
                <a:gd name="T74" fmla="*/ 1199 w 1577"/>
                <a:gd name="T75" fmla="*/ 1140 h 1410"/>
                <a:gd name="T76" fmla="*/ 1199 w 1577"/>
                <a:gd name="T77" fmla="*/ 1140 h 1410"/>
                <a:gd name="T78" fmla="*/ 1177 w 1577"/>
                <a:gd name="T79" fmla="*/ 1118 h 1410"/>
                <a:gd name="T80" fmla="*/ 1177 w 1577"/>
                <a:gd name="T81" fmla="*/ 935 h 1410"/>
                <a:gd name="T82" fmla="*/ 994 w 1577"/>
                <a:gd name="T83" fmla="*/ 935 h 1410"/>
                <a:gd name="T84" fmla="*/ 972 w 1577"/>
                <a:gd name="T85" fmla="*/ 913 h 1410"/>
                <a:gd name="T86" fmla="*/ 994 w 1577"/>
                <a:gd name="T87" fmla="*/ 891 h 1410"/>
                <a:gd name="T88" fmla="*/ 1177 w 1577"/>
                <a:gd name="T89" fmla="*/ 891 h 1410"/>
                <a:gd name="T90" fmla="*/ 1177 w 1577"/>
                <a:gd name="T91" fmla="*/ 708 h 1410"/>
                <a:gd name="T92" fmla="*/ 1199 w 1577"/>
                <a:gd name="T93" fmla="*/ 686 h 1410"/>
                <a:gd name="T94" fmla="*/ 1221 w 1577"/>
                <a:gd name="T95" fmla="*/ 708 h 1410"/>
                <a:gd name="T96" fmla="*/ 1221 w 1577"/>
                <a:gd name="T97" fmla="*/ 891 h 1410"/>
                <a:gd name="T98" fmla="*/ 1403 w 1577"/>
                <a:gd name="T99" fmla="*/ 891 h 1410"/>
                <a:gd name="T100" fmla="*/ 1425 w 1577"/>
                <a:gd name="T101" fmla="*/ 913 h 1410"/>
                <a:gd name="T102" fmla="*/ 1403 w 1577"/>
                <a:gd name="T103" fmla="*/ 935 h 1410"/>
                <a:gd name="T104" fmla="*/ 1221 w 1577"/>
                <a:gd name="T105" fmla="*/ 935 h 1410"/>
                <a:gd name="T106" fmla="*/ 1221 w 1577"/>
                <a:gd name="T107" fmla="*/ 1118 h 1410"/>
                <a:gd name="T108" fmla="*/ 1199 w 1577"/>
                <a:gd name="T109" fmla="*/ 1140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77" h="1410">
                  <a:moveTo>
                    <a:pt x="789" y="1410"/>
                  </a:moveTo>
                  <a:lnTo>
                    <a:pt x="789" y="1410"/>
                  </a:lnTo>
                  <a:cubicBezTo>
                    <a:pt x="760" y="1410"/>
                    <a:pt x="733" y="1398"/>
                    <a:pt x="715" y="1376"/>
                  </a:cubicBezTo>
                  <a:lnTo>
                    <a:pt x="96" y="654"/>
                  </a:lnTo>
                  <a:cubicBezTo>
                    <a:pt x="94" y="651"/>
                    <a:pt x="92" y="649"/>
                    <a:pt x="91" y="646"/>
                  </a:cubicBezTo>
                  <a:cubicBezTo>
                    <a:pt x="23" y="551"/>
                    <a:pt x="0" y="438"/>
                    <a:pt x="25" y="326"/>
                  </a:cubicBezTo>
                  <a:cubicBezTo>
                    <a:pt x="59" y="175"/>
                    <a:pt x="182" y="54"/>
                    <a:pt x="331" y="24"/>
                  </a:cubicBezTo>
                  <a:cubicBezTo>
                    <a:pt x="451" y="0"/>
                    <a:pt x="573" y="30"/>
                    <a:pt x="665" y="106"/>
                  </a:cubicBezTo>
                  <a:cubicBezTo>
                    <a:pt x="723" y="153"/>
                    <a:pt x="765" y="215"/>
                    <a:pt x="789" y="283"/>
                  </a:cubicBezTo>
                  <a:cubicBezTo>
                    <a:pt x="812" y="215"/>
                    <a:pt x="855" y="153"/>
                    <a:pt x="912" y="106"/>
                  </a:cubicBezTo>
                  <a:cubicBezTo>
                    <a:pt x="1005" y="30"/>
                    <a:pt x="1126" y="0"/>
                    <a:pt x="1246" y="24"/>
                  </a:cubicBezTo>
                  <a:cubicBezTo>
                    <a:pt x="1396" y="54"/>
                    <a:pt x="1519" y="175"/>
                    <a:pt x="1552" y="326"/>
                  </a:cubicBezTo>
                  <a:cubicBezTo>
                    <a:pt x="1577" y="438"/>
                    <a:pt x="1554" y="551"/>
                    <a:pt x="1486" y="646"/>
                  </a:cubicBezTo>
                  <a:cubicBezTo>
                    <a:pt x="1485" y="648"/>
                    <a:pt x="1484" y="650"/>
                    <a:pt x="1483" y="652"/>
                  </a:cubicBezTo>
                  <a:lnTo>
                    <a:pt x="1481" y="655"/>
                  </a:lnTo>
                  <a:cubicBezTo>
                    <a:pt x="1473" y="665"/>
                    <a:pt x="1459" y="667"/>
                    <a:pt x="1450" y="660"/>
                  </a:cubicBezTo>
                  <a:cubicBezTo>
                    <a:pt x="1442" y="654"/>
                    <a:pt x="1439" y="644"/>
                    <a:pt x="1442" y="635"/>
                  </a:cubicBezTo>
                  <a:cubicBezTo>
                    <a:pt x="1443" y="632"/>
                    <a:pt x="1444" y="629"/>
                    <a:pt x="1446" y="626"/>
                  </a:cubicBezTo>
                  <a:cubicBezTo>
                    <a:pt x="1510" y="541"/>
                    <a:pt x="1532" y="437"/>
                    <a:pt x="1509" y="335"/>
                  </a:cubicBezTo>
                  <a:cubicBezTo>
                    <a:pt x="1479" y="202"/>
                    <a:pt x="1370" y="94"/>
                    <a:pt x="1237" y="67"/>
                  </a:cubicBezTo>
                  <a:cubicBezTo>
                    <a:pt x="1131" y="46"/>
                    <a:pt x="1022" y="73"/>
                    <a:pt x="940" y="140"/>
                  </a:cubicBezTo>
                  <a:cubicBezTo>
                    <a:pt x="858" y="208"/>
                    <a:pt x="811" y="307"/>
                    <a:pt x="811" y="414"/>
                  </a:cubicBezTo>
                  <a:cubicBezTo>
                    <a:pt x="811" y="426"/>
                    <a:pt x="801" y="436"/>
                    <a:pt x="789" y="436"/>
                  </a:cubicBezTo>
                  <a:cubicBezTo>
                    <a:pt x="776" y="436"/>
                    <a:pt x="767" y="426"/>
                    <a:pt x="767" y="414"/>
                  </a:cubicBezTo>
                  <a:cubicBezTo>
                    <a:pt x="767" y="307"/>
                    <a:pt x="719" y="208"/>
                    <a:pt x="637" y="140"/>
                  </a:cubicBezTo>
                  <a:cubicBezTo>
                    <a:pt x="555" y="73"/>
                    <a:pt x="447" y="46"/>
                    <a:pt x="340" y="67"/>
                  </a:cubicBezTo>
                  <a:cubicBezTo>
                    <a:pt x="207" y="94"/>
                    <a:pt x="98" y="202"/>
                    <a:pt x="68" y="335"/>
                  </a:cubicBezTo>
                  <a:cubicBezTo>
                    <a:pt x="45" y="437"/>
                    <a:pt x="67" y="541"/>
                    <a:pt x="131" y="626"/>
                  </a:cubicBezTo>
                  <a:cubicBezTo>
                    <a:pt x="132" y="628"/>
                    <a:pt x="133" y="629"/>
                    <a:pt x="134" y="631"/>
                  </a:cubicBezTo>
                  <a:lnTo>
                    <a:pt x="748" y="1348"/>
                  </a:lnTo>
                  <a:cubicBezTo>
                    <a:pt x="758" y="1359"/>
                    <a:pt x="773" y="1366"/>
                    <a:pt x="789" y="1366"/>
                  </a:cubicBezTo>
                  <a:cubicBezTo>
                    <a:pt x="804" y="1366"/>
                    <a:pt x="819" y="1359"/>
                    <a:pt x="829" y="1348"/>
                  </a:cubicBezTo>
                  <a:lnTo>
                    <a:pt x="937" y="1222"/>
                  </a:lnTo>
                  <a:cubicBezTo>
                    <a:pt x="944" y="1213"/>
                    <a:pt x="958" y="1212"/>
                    <a:pt x="968" y="1220"/>
                  </a:cubicBezTo>
                  <a:cubicBezTo>
                    <a:pt x="977" y="1228"/>
                    <a:pt x="978" y="1241"/>
                    <a:pt x="970" y="1251"/>
                  </a:cubicBezTo>
                  <a:lnTo>
                    <a:pt x="863" y="1376"/>
                  </a:lnTo>
                  <a:cubicBezTo>
                    <a:pt x="844" y="1398"/>
                    <a:pt x="817" y="1410"/>
                    <a:pt x="789" y="1410"/>
                  </a:cubicBezTo>
                  <a:close/>
                  <a:moveTo>
                    <a:pt x="1199" y="1140"/>
                  </a:moveTo>
                  <a:lnTo>
                    <a:pt x="1199" y="1140"/>
                  </a:lnTo>
                  <a:cubicBezTo>
                    <a:pt x="1186" y="1140"/>
                    <a:pt x="1177" y="1130"/>
                    <a:pt x="1177" y="1118"/>
                  </a:cubicBezTo>
                  <a:lnTo>
                    <a:pt x="1177" y="935"/>
                  </a:lnTo>
                  <a:lnTo>
                    <a:pt x="994" y="935"/>
                  </a:lnTo>
                  <a:cubicBezTo>
                    <a:pt x="981" y="935"/>
                    <a:pt x="972" y="925"/>
                    <a:pt x="972" y="913"/>
                  </a:cubicBezTo>
                  <a:cubicBezTo>
                    <a:pt x="972" y="900"/>
                    <a:pt x="981" y="891"/>
                    <a:pt x="994" y="891"/>
                  </a:cubicBezTo>
                  <a:lnTo>
                    <a:pt x="1177" y="891"/>
                  </a:lnTo>
                  <a:lnTo>
                    <a:pt x="1177" y="708"/>
                  </a:lnTo>
                  <a:cubicBezTo>
                    <a:pt x="1177" y="695"/>
                    <a:pt x="1186" y="686"/>
                    <a:pt x="1199" y="686"/>
                  </a:cubicBezTo>
                  <a:cubicBezTo>
                    <a:pt x="1211" y="686"/>
                    <a:pt x="1221" y="695"/>
                    <a:pt x="1221" y="708"/>
                  </a:cubicBezTo>
                  <a:lnTo>
                    <a:pt x="1221" y="891"/>
                  </a:lnTo>
                  <a:lnTo>
                    <a:pt x="1403" y="891"/>
                  </a:lnTo>
                  <a:cubicBezTo>
                    <a:pt x="1416" y="891"/>
                    <a:pt x="1425" y="900"/>
                    <a:pt x="1425" y="913"/>
                  </a:cubicBezTo>
                  <a:cubicBezTo>
                    <a:pt x="1425" y="925"/>
                    <a:pt x="1416" y="935"/>
                    <a:pt x="1403" y="935"/>
                  </a:cubicBezTo>
                  <a:lnTo>
                    <a:pt x="1221" y="935"/>
                  </a:lnTo>
                  <a:lnTo>
                    <a:pt x="1221" y="1118"/>
                  </a:lnTo>
                  <a:cubicBezTo>
                    <a:pt x="1221" y="1130"/>
                    <a:pt x="1211" y="1140"/>
                    <a:pt x="1199" y="114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0641FA7-E22A-0164-C33C-FD9E90723FE5}"/>
              </a:ext>
            </a:extLst>
          </p:cNvPr>
          <p:cNvGrpSpPr/>
          <p:nvPr/>
        </p:nvGrpSpPr>
        <p:grpSpPr>
          <a:xfrm>
            <a:off x="3801592" y="2186962"/>
            <a:ext cx="2187284" cy="2951963"/>
            <a:chOff x="5961588" y="1953134"/>
            <a:chExt cx="2187284" cy="295196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FEE541D6-4F4F-4EC6-B180-24D628587713}"/>
                </a:ext>
              </a:extLst>
            </p:cNvPr>
            <p:cNvSpPr/>
            <p:nvPr/>
          </p:nvSpPr>
          <p:spPr>
            <a:xfrm>
              <a:off x="5961588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>
                  <a:solidFill>
                    <a:schemeClr val="tx1"/>
                  </a:solidFill>
                </a:rPr>
                <a:t>43 %</a:t>
              </a:r>
            </a:p>
            <a:p>
              <a:pPr algn="ctr"/>
              <a:r>
                <a:rPr lang="de-DE" sz="1700">
                  <a:solidFill>
                    <a:schemeClr val="tx1"/>
                  </a:solidFill>
                </a:rPr>
                <a:t>Entscheid nicht festgehalten</a:t>
              </a: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C40573D5-60A0-4176-9651-D5107F6C0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358" y="4491326"/>
              <a:ext cx="504056" cy="413771"/>
            </a:xfrm>
            <a:custGeom>
              <a:avLst/>
              <a:gdLst>
                <a:gd name="T0" fmla="*/ 1459 w 1547"/>
                <a:gd name="T1" fmla="*/ 1155 h 1155"/>
                <a:gd name="T2" fmla="*/ 0 w 1547"/>
                <a:gd name="T3" fmla="*/ 1067 h 1155"/>
                <a:gd name="T4" fmla="*/ 88 w 1547"/>
                <a:gd name="T5" fmla="*/ 0 h 1155"/>
                <a:gd name="T6" fmla="*/ 371 w 1547"/>
                <a:gd name="T7" fmla="*/ 22 h 1155"/>
                <a:gd name="T8" fmla="*/ 447 w 1547"/>
                <a:gd name="T9" fmla="*/ 131 h 1155"/>
                <a:gd name="T10" fmla="*/ 523 w 1547"/>
                <a:gd name="T11" fmla="*/ 22 h 1155"/>
                <a:gd name="T12" fmla="*/ 1068 w 1547"/>
                <a:gd name="T13" fmla="*/ 0 h 1155"/>
                <a:gd name="T14" fmla="*/ 1090 w 1547"/>
                <a:gd name="T15" fmla="*/ 55 h 1155"/>
                <a:gd name="T16" fmla="*/ 1241 w 1547"/>
                <a:gd name="T17" fmla="*/ 55 h 1155"/>
                <a:gd name="T18" fmla="*/ 1263 w 1547"/>
                <a:gd name="T19" fmla="*/ 0 h 1155"/>
                <a:gd name="T20" fmla="*/ 1547 w 1547"/>
                <a:gd name="T21" fmla="*/ 87 h 1155"/>
                <a:gd name="T22" fmla="*/ 1459 w 1547"/>
                <a:gd name="T23" fmla="*/ 1155 h 1155"/>
                <a:gd name="T24" fmla="*/ 88 w 1547"/>
                <a:gd name="T25" fmla="*/ 44 h 1155"/>
                <a:gd name="T26" fmla="*/ 44 w 1547"/>
                <a:gd name="T27" fmla="*/ 1067 h 1155"/>
                <a:gd name="T28" fmla="*/ 1459 w 1547"/>
                <a:gd name="T29" fmla="*/ 1111 h 1155"/>
                <a:gd name="T30" fmla="*/ 1503 w 1547"/>
                <a:gd name="T31" fmla="*/ 87 h 1155"/>
                <a:gd name="T32" fmla="*/ 1285 w 1547"/>
                <a:gd name="T33" fmla="*/ 44 h 1155"/>
                <a:gd name="T34" fmla="*/ 1165 w 1547"/>
                <a:gd name="T35" fmla="*/ 175 h 1155"/>
                <a:gd name="T36" fmla="*/ 1046 w 1547"/>
                <a:gd name="T37" fmla="*/ 44 h 1155"/>
                <a:gd name="T38" fmla="*/ 567 w 1547"/>
                <a:gd name="T39" fmla="*/ 55 h 1155"/>
                <a:gd name="T40" fmla="*/ 327 w 1547"/>
                <a:gd name="T41" fmla="*/ 55 h 1155"/>
                <a:gd name="T42" fmla="*/ 88 w 1547"/>
                <a:gd name="T43" fmla="*/ 44 h 1155"/>
                <a:gd name="T44" fmla="*/ 741 w 1547"/>
                <a:gd name="T45" fmla="*/ 959 h 1155"/>
                <a:gd name="T46" fmla="*/ 201 w 1547"/>
                <a:gd name="T47" fmla="*/ 949 h 1155"/>
                <a:gd name="T48" fmla="*/ 248 w 1547"/>
                <a:gd name="T49" fmla="*/ 778 h 1155"/>
                <a:gd name="T50" fmla="*/ 629 w 1547"/>
                <a:gd name="T51" fmla="*/ 719 h 1155"/>
                <a:gd name="T52" fmla="*/ 762 w 1547"/>
                <a:gd name="T53" fmla="*/ 930 h 1155"/>
                <a:gd name="T54" fmla="*/ 741 w 1547"/>
                <a:gd name="T55" fmla="*/ 959 h 1155"/>
                <a:gd name="T56" fmla="*/ 249 w 1547"/>
                <a:gd name="T57" fmla="*/ 915 h 1155"/>
                <a:gd name="T58" fmla="*/ 670 w 1547"/>
                <a:gd name="T59" fmla="*/ 792 h 1155"/>
                <a:gd name="T60" fmla="*/ 331 w 1547"/>
                <a:gd name="T61" fmla="*/ 763 h 1155"/>
                <a:gd name="T62" fmla="*/ 249 w 1547"/>
                <a:gd name="T63" fmla="*/ 915 h 1155"/>
                <a:gd name="T64" fmla="*/ 1329 w 1547"/>
                <a:gd name="T65" fmla="*/ 893 h 1155"/>
                <a:gd name="T66" fmla="*/ 980 w 1547"/>
                <a:gd name="T67" fmla="*/ 871 h 1155"/>
                <a:gd name="T68" fmla="*/ 1329 w 1547"/>
                <a:gd name="T69" fmla="*/ 849 h 1155"/>
                <a:gd name="T70" fmla="*/ 1329 w 1547"/>
                <a:gd name="T71" fmla="*/ 893 h 1155"/>
                <a:gd name="T72" fmla="*/ 1329 w 1547"/>
                <a:gd name="T73" fmla="*/ 632 h 1155"/>
                <a:gd name="T74" fmla="*/ 980 w 1547"/>
                <a:gd name="T75" fmla="*/ 610 h 1155"/>
                <a:gd name="T76" fmla="*/ 1329 w 1547"/>
                <a:gd name="T77" fmla="*/ 588 h 1155"/>
                <a:gd name="T78" fmla="*/ 1329 w 1547"/>
                <a:gd name="T79" fmla="*/ 632 h 1155"/>
                <a:gd name="T80" fmla="*/ 480 w 1547"/>
                <a:gd name="T81" fmla="*/ 632 h 1155"/>
                <a:gd name="T82" fmla="*/ 480 w 1547"/>
                <a:gd name="T83" fmla="*/ 327 h 1155"/>
                <a:gd name="T84" fmla="*/ 480 w 1547"/>
                <a:gd name="T85" fmla="*/ 632 h 1155"/>
                <a:gd name="T86" fmla="*/ 480 w 1547"/>
                <a:gd name="T87" fmla="*/ 371 h 1155"/>
                <a:gd name="T88" fmla="*/ 480 w 1547"/>
                <a:gd name="T89" fmla="*/ 588 h 1155"/>
                <a:gd name="T90" fmla="*/ 480 w 1547"/>
                <a:gd name="T91" fmla="*/ 371 h 1155"/>
                <a:gd name="T92" fmla="*/ 1329 w 1547"/>
                <a:gd name="T93" fmla="*/ 371 h 1155"/>
                <a:gd name="T94" fmla="*/ 980 w 1547"/>
                <a:gd name="T95" fmla="*/ 349 h 1155"/>
                <a:gd name="T96" fmla="*/ 1329 w 1547"/>
                <a:gd name="T97" fmla="*/ 327 h 1155"/>
                <a:gd name="T98" fmla="*/ 1329 w 1547"/>
                <a:gd name="T99" fmla="*/ 3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7" h="1155">
                  <a:moveTo>
                    <a:pt x="1459" y="1155"/>
                  </a:moveTo>
                  <a:lnTo>
                    <a:pt x="1459" y="1155"/>
                  </a:lnTo>
                  <a:lnTo>
                    <a:pt x="88" y="1155"/>
                  </a:lnTo>
                  <a:cubicBezTo>
                    <a:pt x="40" y="1155"/>
                    <a:pt x="0" y="1115"/>
                    <a:pt x="0" y="1067"/>
                  </a:cubicBezTo>
                  <a:lnTo>
                    <a:pt x="0" y="87"/>
                  </a:lnTo>
                  <a:cubicBezTo>
                    <a:pt x="0" y="39"/>
                    <a:pt x="40" y="0"/>
                    <a:pt x="88" y="0"/>
                  </a:cubicBezTo>
                  <a:lnTo>
                    <a:pt x="349" y="0"/>
                  </a:lnTo>
                  <a:cubicBezTo>
                    <a:pt x="361" y="0"/>
                    <a:pt x="371" y="10"/>
                    <a:pt x="371" y="22"/>
                  </a:cubicBezTo>
                  <a:lnTo>
                    <a:pt x="371" y="55"/>
                  </a:lnTo>
                  <a:cubicBezTo>
                    <a:pt x="371" y="97"/>
                    <a:pt x="405" y="131"/>
                    <a:pt x="447" y="131"/>
                  </a:cubicBezTo>
                  <a:cubicBezTo>
                    <a:pt x="489" y="131"/>
                    <a:pt x="523" y="97"/>
                    <a:pt x="523" y="55"/>
                  </a:cubicBezTo>
                  <a:lnTo>
                    <a:pt x="523" y="22"/>
                  </a:lnTo>
                  <a:cubicBezTo>
                    <a:pt x="523" y="10"/>
                    <a:pt x="533" y="0"/>
                    <a:pt x="545" y="0"/>
                  </a:cubicBezTo>
                  <a:lnTo>
                    <a:pt x="1068" y="0"/>
                  </a:lnTo>
                  <a:cubicBezTo>
                    <a:pt x="1080" y="0"/>
                    <a:pt x="1090" y="10"/>
                    <a:pt x="1090" y="22"/>
                  </a:cubicBezTo>
                  <a:lnTo>
                    <a:pt x="1090" y="55"/>
                  </a:lnTo>
                  <a:cubicBezTo>
                    <a:pt x="1090" y="97"/>
                    <a:pt x="1124" y="131"/>
                    <a:pt x="1165" y="131"/>
                  </a:cubicBezTo>
                  <a:cubicBezTo>
                    <a:pt x="1207" y="131"/>
                    <a:pt x="1241" y="97"/>
                    <a:pt x="1241" y="55"/>
                  </a:cubicBezTo>
                  <a:lnTo>
                    <a:pt x="1241" y="22"/>
                  </a:lnTo>
                  <a:cubicBezTo>
                    <a:pt x="1241" y="10"/>
                    <a:pt x="1251" y="0"/>
                    <a:pt x="1263" y="0"/>
                  </a:cubicBezTo>
                  <a:lnTo>
                    <a:pt x="1459" y="0"/>
                  </a:lnTo>
                  <a:cubicBezTo>
                    <a:pt x="1508" y="0"/>
                    <a:pt x="1547" y="39"/>
                    <a:pt x="1547" y="87"/>
                  </a:cubicBezTo>
                  <a:lnTo>
                    <a:pt x="1547" y="1067"/>
                  </a:lnTo>
                  <a:cubicBezTo>
                    <a:pt x="1547" y="1115"/>
                    <a:pt x="1508" y="1155"/>
                    <a:pt x="1459" y="1155"/>
                  </a:cubicBezTo>
                  <a:close/>
                  <a:moveTo>
                    <a:pt x="88" y="44"/>
                  </a:moveTo>
                  <a:lnTo>
                    <a:pt x="88" y="44"/>
                  </a:lnTo>
                  <a:cubicBezTo>
                    <a:pt x="64" y="44"/>
                    <a:pt x="44" y="64"/>
                    <a:pt x="44" y="87"/>
                  </a:cubicBezTo>
                  <a:lnTo>
                    <a:pt x="44" y="1067"/>
                  </a:lnTo>
                  <a:cubicBezTo>
                    <a:pt x="44" y="1091"/>
                    <a:pt x="64" y="1111"/>
                    <a:pt x="88" y="1111"/>
                  </a:cubicBezTo>
                  <a:lnTo>
                    <a:pt x="1459" y="1111"/>
                  </a:lnTo>
                  <a:cubicBezTo>
                    <a:pt x="1483" y="1111"/>
                    <a:pt x="1503" y="1091"/>
                    <a:pt x="1503" y="1067"/>
                  </a:cubicBezTo>
                  <a:lnTo>
                    <a:pt x="1503" y="87"/>
                  </a:lnTo>
                  <a:cubicBezTo>
                    <a:pt x="1503" y="64"/>
                    <a:pt x="1483" y="44"/>
                    <a:pt x="1459" y="44"/>
                  </a:cubicBezTo>
                  <a:lnTo>
                    <a:pt x="1285" y="44"/>
                  </a:lnTo>
                  <a:lnTo>
                    <a:pt x="1285" y="55"/>
                  </a:lnTo>
                  <a:cubicBezTo>
                    <a:pt x="1285" y="121"/>
                    <a:pt x="1232" y="175"/>
                    <a:pt x="1165" y="175"/>
                  </a:cubicBezTo>
                  <a:cubicBezTo>
                    <a:pt x="1099" y="175"/>
                    <a:pt x="1046" y="121"/>
                    <a:pt x="1046" y="55"/>
                  </a:cubicBezTo>
                  <a:lnTo>
                    <a:pt x="1046" y="44"/>
                  </a:lnTo>
                  <a:lnTo>
                    <a:pt x="567" y="44"/>
                  </a:lnTo>
                  <a:lnTo>
                    <a:pt x="567" y="55"/>
                  </a:lnTo>
                  <a:cubicBezTo>
                    <a:pt x="567" y="121"/>
                    <a:pt x="513" y="175"/>
                    <a:pt x="447" y="175"/>
                  </a:cubicBezTo>
                  <a:cubicBezTo>
                    <a:pt x="381" y="175"/>
                    <a:pt x="327" y="121"/>
                    <a:pt x="327" y="55"/>
                  </a:cubicBezTo>
                  <a:lnTo>
                    <a:pt x="327" y="44"/>
                  </a:lnTo>
                  <a:lnTo>
                    <a:pt x="88" y="44"/>
                  </a:lnTo>
                  <a:close/>
                  <a:moveTo>
                    <a:pt x="741" y="959"/>
                  </a:moveTo>
                  <a:lnTo>
                    <a:pt x="741" y="959"/>
                  </a:lnTo>
                  <a:lnTo>
                    <a:pt x="218" y="959"/>
                  </a:lnTo>
                  <a:cubicBezTo>
                    <a:pt x="211" y="959"/>
                    <a:pt x="205" y="955"/>
                    <a:pt x="201" y="949"/>
                  </a:cubicBezTo>
                  <a:cubicBezTo>
                    <a:pt x="196" y="944"/>
                    <a:pt x="195" y="936"/>
                    <a:pt x="198" y="930"/>
                  </a:cubicBezTo>
                  <a:lnTo>
                    <a:pt x="248" y="778"/>
                  </a:lnTo>
                  <a:cubicBezTo>
                    <a:pt x="260" y="743"/>
                    <a:pt x="293" y="719"/>
                    <a:pt x="331" y="719"/>
                  </a:cubicBezTo>
                  <a:lnTo>
                    <a:pt x="629" y="719"/>
                  </a:lnTo>
                  <a:cubicBezTo>
                    <a:pt x="666" y="719"/>
                    <a:pt x="699" y="743"/>
                    <a:pt x="711" y="778"/>
                  </a:cubicBezTo>
                  <a:lnTo>
                    <a:pt x="762" y="930"/>
                  </a:lnTo>
                  <a:cubicBezTo>
                    <a:pt x="764" y="936"/>
                    <a:pt x="763" y="944"/>
                    <a:pt x="759" y="949"/>
                  </a:cubicBezTo>
                  <a:cubicBezTo>
                    <a:pt x="755" y="955"/>
                    <a:pt x="748" y="959"/>
                    <a:pt x="741" y="959"/>
                  </a:cubicBezTo>
                  <a:close/>
                  <a:moveTo>
                    <a:pt x="249" y="915"/>
                  </a:moveTo>
                  <a:lnTo>
                    <a:pt x="249" y="915"/>
                  </a:lnTo>
                  <a:lnTo>
                    <a:pt x="710" y="915"/>
                  </a:lnTo>
                  <a:lnTo>
                    <a:pt x="670" y="792"/>
                  </a:lnTo>
                  <a:cubicBezTo>
                    <a:pt x="664" y="775"/>
                    <a:pt x="647" y="763"/>
                    <a:pt x="629" y="763"/>
                  </a:cubicBezTo>
                  <a:lnTo>
                    <a:pt x="331" y="763"/>
                  </a:lnTo>
                  <a:cubicBezTo>
                    <a:pt x="312" y="763"/>
                    <a:pt x="296" y="775"/>
                    <a:pt x="290" y="792"/>
                  </a:cubicBezTo>
                  <a:lnTo>
                    <a:pt x="249" y="915"/>
                  </a:lnTo>
                  <a:close/>
                  <a:moveTo>
                    <a:pt x="1329" y="893"/>
                  </a:moveTo>
                  <a:lnTo>
                    <a:pt x="1329" y="893"/>
                  </a:lnTo>
                  <a:lnTo>
                    <a:pt x="1002" y="893"/>
                  </a:lnTo>
                  <a:cubicBezTo>
                    <a:pt x="990" y="893"/>
                    <a:pt x="980" y="883"/>
                    <a:pt x="980" y="871"/>
                  </a:cubicBezTo>
                  <a:cubicBezTo>
                    <a:pt x="980" y="859"/>
                    <a:pt x="990" y="849"/>
                    <a:pt x="1002" y="849"/>
                  </a:cubicBezTo>
                  <a:lnTo>
                    <a:pt x="1329" y="849"/>
                  </a:lnTo>
                  <a:cubicBezTo>
                    <a:pt x="1341" y="849"/>
                    <a:pt x="1351" y="859"/>
                    <a:pt x="1351" y="871"/>
                  </a:cubicBezTo>
                  <a:cubicBezTo>
                    <a:pt x="1351" y="883"/>
                    <a:pt x="1341" y="893"/>
                    <a:pt x="1329" y="893"/>
                  </a:cubicBezTo>
                  <a:close/>
                  <a:moveTo>
                    <a:pt x="1329" y="632"/>
                  </a:moveTo>
                  <a:lnTo>
                    <a:pt x="1329" y="632"/>
                  </a:lnTo>
                  <a:lnTo>
                    <a:pt x="1002" y="632"/>
                  </a:lnTo>
                  <a:cubicBezTo>
                    <a:pt x="990" y="632"/>
                    <a:pt x="980" y="622"/>
                    <a:pt x="980" y="610"/>
                  </a:cubicBezTo>
                  <a:cubicBezTo>
                    <a:pt x="980" y="598"/>
                    <a:pt x="990" y="588"/>
                    <a:pt x="1002" y="588"/>
                  </a:cubicBezTo>
                  <a:lnTo>
                    <a:pt x="1329" y="588"/>
                  </a:lnTo>
                  <a:cubicBezTo>
                    <a:pt x="1341" y="588"/>
                    <a:pt x="1351" y="598"/>
                    <a:pt x="1351" y="610"/>
                  </a:cubicBezTo>
                  <a:cubicBezTo>
                    <a:pt x="1351" y="622"/>
                    <a:pt x="1341" y="632"/>
                    <a:pt x="1329" y="632"/>
                  </a:cubicBezTo>
                  <a:close/>
                  <a:moveTo>
                    <a:pt x="480" y="632"/>
                  </a:moveTo>
                  <a:lnTo>
                    <a:pt x="480" y="632"/>
                  </a:lnTo>
                  <a:cubicBezTo>
                    <a:pt x="395" y="632"/>
                    <a:pt x="327" y="564"/>
                    <a:pt x="327" y="479"/>
                  </a:cubicBezTo>
                  <a:cubicBezTo>
                    <a:pt x="327" y="395"/>
                    <a:pt x="395" y="327"/>
                    <a:pt x="480" y="327"/>
                  </a:cubicBezTo>
                  <a:cubicBezTo>
                    <a:pt x="564" y="327"/>
                    <a:pt x="632" y="395"/>
                    <a:pt x="632" y="479"/>
                  </a:cubicBezTo>
                  <a:cubicBezTo>
                    <a:pt x="632" y="564"/>
                    <a:pt x="564" y="632"/>
                    <a:pt x="480" y="632"/>
                  </a:cubicBezTo>
                  <a:close/>
                  <a:moveTo>
                    <a:pt x="480" y="371"/>
                  </a:moveTo>
                  <a:lnTo>
                    <a:pt x="480" y="371"/>
                  </a:lnTo>
                  <a:cubicBezTo>
                    <a:pt x="420" y="371"/>
                    <a:pt x="371" y="419"/>
                    <a:pt x="371" y="479"/>
                  </a:cubicBezTo>
                  <a:cubicBezTo>
                    <a:pt x="371" y="539"/>
                    <a:pt x="420" y="588"/>
                    <a:pt x="480" y="588"/>
                  </a:cubicBezTo>
                  <a:cubicBezTo>
                    <a:pt x="540" y="588"/>
                    <a:pt x="588" y="539"/>
                    <a:pt x="588" y="479"/>
                  </a:cubicBezTo>
                  <a:cubicBezTo>
                    <a:pt x="588" y="419"/>
                    <a:pt x="540" y="371"/>
                    <a:pt x="480" y="371"/>
                  </a:cubicBezTo>
                  <a:close/>
                  <a:moveTo>
                    <a:pt x="1329" y="371"/>
                  </a:moveTo>
                  <a:lnTo>
                    <a:pt x="1329" y="371"/>
                  </a:lnTo>
                  <a:lnTo>
                    <a:pt x="1002" y="371"/>
                  </a:lnTo>
                  <a:cubicBezTo>
                    <a:pt x="990" y="371"/>
                    <a:pt x="980" y="361"/>
                    <a:pt x="980" y="349"/>
                  </a:cubicBezTo>
                  <a:cubicBezTo>
                    <a:pt x="980" y="337"/>
                    <a:pt x="990" y="327"/>
                    <a:pt x="1002" y="327"/>
                  </a:cubicBezTo>
                  <a:lnTo>
                    <a:pt x="1329" y="327"/>
                  </a:lnTo>
                  <a:cubicBezTo>
                    <a:pt x="1341" y="327"/>
                    <a:pt x="1351" y="337"/>
                    <a:pt x="1351" y="349"/>
                  </a:cubicBezTo>
                  <a:cubicBezTo>
                    <a:pt x="1351" y="361"/>
                    <a:pt x="1341" y="371"/>
                    <a:pt x="1329" y="37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AFBDE2E-2C1D-6A95-B580-75A2BA9D30F7}"/>
              </a:ext>
            </a:extLst>
          </p:cNvPr>
          <p:cNvGrpSpPr/>
          <p:nvPr/>
        </p:nvGrpSpPr>
        <p:grpSpPr>
          <a:xfrm>
            <a:off x="6221940" y="2171418"/>
            <a:ext cx="2187284" cy="2949615"/>
            <a:chOff x="3741872" y="1953134"/>
            <a:chExt cx="2187284" cy="2949615"/>
          </a:xfrm>
          <a:solidFill>
            <a:schemeClr val="accent4">
              <a:lumMod val="75000"/>
            </a:schemeClr>
          </a:solidFill>
        </p:grpSpPr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3741872" y="1953134"/>
              <a:ext cx="2187284" cy="218244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b="1">
                  <a:solidFill>
                    <a:schemeClr val="bg1"/>
                  </a:solidFill>
                </a:rPr>
                <a:t>58 % </a:t>
              </a:r>
              <a:r>
                <a:rPr lang="de-CH" sz="1600">
                  <a:solidFill>
                    <a:schemeClr val="bg1"/>
                  </a:solidFill>
                </a:rPr>
                <a:t>Ablehnung im Angehörigen-gespräch</a:t>
              </a:r>
              <a:endParaRPr lang="de-DE" sz="1600">
                <a:solidFill>
                  <a:schemeClr val="bg1"/>
                </a:solidFill>
              </a:endParaRPr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71F80C47-171F-4AEA-945D-25B614C2C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704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F3B15498-B0B2-4453-A7E3-CAA80B97F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1338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C365A2C2-E7F9-44EA-B135-D43828B73226}"/>
              </a:ext>
            </a:extLst>
          </p:cNvPr>
          <p:cNvSpPr txBox="1"/>
          <p:nvPr/>
        </p:nvSpPr>
        <p:spPr>
          <a:xfrm>
            <a:off x="1068967" y="6018992"/>
            <a:ext cx="583264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GFS Bern (2019), </a:t>
            </a:r>
            <a:r>
              <a:rPr lang="de-CH" sz="1200" err="1">
                <a:solidFill>
                  <a:schemeClr val="accent5"/>
                </a:solidFill>
              </a:rPr>
              <a:t>SwissPOD</a:t>
            </a:r>
            <a:r>
              <a:rPr lang="de-CH" sz="1200">
                <a:solidFill>
                  <a:schemeClr val="accent5"/>
                </a:solidFill>
              </a:rPr>
              <a:t> (2023)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20F6166-BA1A-90CC-6821-7B63C3F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267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6181EBC-9292-37B5-9B78-10AD2EF2E457}"/>
              </a:ext>
            </a:extLst>
          </p:cNvPr>
          <p:cNvSpPr/>
          <p:nvPr/>
        </p:nvSpPr>
        <p:spPr>
          <a:xfrm>
            <a:off x="261730" y="309210"/>
            <a:ext cx="11668540" cy="6337302"/>
          </a:xfrm>
          <a:prstGeom prst="rect">
            <a:avLst/>
          </a:prstGeom>
          <a:solidFill>
            <a:srgbClr val="E1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kern="0"/>
              <a:t>Ländervergleich – </a:t>
            </a:r>
            <a:r>
              <a:rPr lang="de-CH" kern="0" err="1"/>
              <a:t>Spenderate</a:t>
            </a:r>
            <a:r>
              <a:rPr lang="de-CH" kern="0"/>
              <a:t> pro Million Einwohnende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05CA45C-F94D-49CB-90DE-426E81E99198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/>
              <a:t>Regelungen international</a:t>
            </a:r>
            <a:endParaRPr lang="de-CH" noProof="0"/>
          </a:p>
        </p:txBody>
      </p:sp>
      <p:pic>
        <p:nvPicPr>
          <p:cNvPr id="8" name="Grafik 7" descr="Ein Bild, das Text, Karte, Schrift, Atlas enthält.&#10;&#10;Automatisch generierte Beschreibung">
            <a:extLst>
              <a:ext uri="{FF2B5EF4-FFF2-40B4-BE49-F238E27FC236}">
                <a16:creationId xmlns:a16="http://schemas.microsoft.com/office/drawing/2014/main" id="{F0BB3AE0-FC67-5BA7-CC35-08B793388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8"/>
          <a:stretch/>
        </p:blipFill>
        <p:spPr>
          <a:xfrm>
            <a:off x="3262967" y="1066696"/>
            <a:ext cx="5792504" cy="52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FAD82-ECE6-5E6D-1046-428D52C6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853208" cy="398394"/>
          </a:xfrm>
        </p:spPr>
        <p:txBody>
          <a:bodyPr/>
          <a:lstStyle/>
          <a:p>
            <a:r>
              <a:rPr lang="de-CH"/>
              <a:t>Jahreszahlen der verstorbenen Organspenderinnen und Organspender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9CD3E-CDA6-6826-A68A-68BA6066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CCF8C8-58CA-7691-4E80-967140A7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85EE608-115C-3452-CE08-1B0BA630C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graphicFrame>
        <p:nvGraphicFramePr>
          <p:cNvPr id="7" name="Inhaltsplatzhalter 8">
            <a:extLst>
              <a:ext uri="{FF2B5EF4-FFF2-40B4-BE49-F238E27FC236}">
                <a16:creationId xmlns:a16="http://schemas.microsoft.com/office/drawing/2014/main" id="{F774AFA3-CD33-9780-7950-3A009DAF41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346698"/>
              </p:ext>
            </p:extLst>
          </p:nvPr>
        </p:nvGraphicFramePr>
        <p:xfrm>
          <a:off x="746125" y="1700213"/>
          <a:ext cx="107013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6B0B562-9CE7-F239-E572-11C088AB9DB1}"/>
              </a:ext>
            </a:extLst>
          </p:cNvPr>
          <p:cNvSpPr txBox="1"/>
          <p:nvPr/>
        </p:nvSpPr>
        <p:spPr>
          <a:xfrm>
            <a:off x="10601276" y="5835407"/>
            <a:ext cx="844599" cy="137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/>
              <a:t>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242800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7B7EE-8FCE-1465-3579-BAC34022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Inhalt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9EE6BF-272E-C59D-0579-6EBBB84CC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200C41-B3F0-E3B6-F874-758FB82E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540B1A0-21A5-8B07-8C1D-76C49C39B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Begrüssung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E492378-B19E-963B-0EA2-639034DD365A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de-DE" sz="2400"/>
              <a:t>Stiftung Swisstransplant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/>
              <a:t>Transplantationsgesetz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/>
              <a:t>Fakten und Zahlen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/>
              <a:t>Ablauf einer Organspende</a:t>
            </a:r>
            <a:endParaRPr lang="de-DE" sz="2400">
              <a:ea typeface="Tahoma"/>
              <a:cs typeface="Tahom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400"/>
              <a:t>Offene Fragen</a:t>
            </a:r>
          </a:p>
        </p:txBody>
      </p:sp>
    </p:spTree>
    <p:extLst>
      <p:ext uri="{BB962C8B-B14F-4D97-AF65-F5344CB8AC3E}">
        <p14:creationId xmlns:p14="http://schemas.microsoft.com/office/powerpoint/2010/main" val="3942195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68DD-38F9-FA15-1AA8-59B9688B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Postmortale Spende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795D3A-00D6-A3CC-8D7C-F2EE72BA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AA8895-3C9E-D057-B299-7213C5E8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23B1C1-74D7-376C-A17D-BACA4DF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9C06B38-AACC-549E-FC47-F440C2D40288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b="1"/>
              <a:t>DBD-Spende: </a:t>
            </a:r>
            <a:r>
              <a:rPr lang="de-CH" sz="2400" err="1"/>
              <a:t>Donor</a:t>
            </a:r>
            <a:r>
              <a:rPr lang="de-CH" sz="2400"/>
              <a:t> after Brain Death</a:t>
            </a:r>
          </a:p>
          <a:p>
            <a:pPr lvl="4"/>
            <a:r>
              <a:rPr lang="de-CH" sz="1800"/>
              <a:t>Organspendende im Hirntod</a:t>
            </a:r>
          </a:p>
          <a:p>
            <a:pPr lvl="4"/>
            <a:r>
              <a:rPr lang="de-CH" sz="1800"/>
              <a:t>Kreislauf maschinell aufrecht erhalten</a:t>
            </a:r>
          </a:p>
          <a:p>
            <a:pPr lvl="4"/>
            <a:r>
              <a:rPr lang="de-CH" sz="1800"/>
              <a:t>Spende aller Organe möglich</a:t>
            </a:r>
          </a:p>
          <a:p>
            <a:pPr marL="268287" lvl="4" indent="0">
              <a:buFont typeface="Symbol" panose="05050102010706020507" pitchFamily="18" charset="2"/>
              <a:buNone/>
            </a:pPr>
            <a:endParaRPr lang="de-CH" sz="1800"/>
          </a:p>
          <a:p>
            <a:pPr marL="0" lvl="1" indent="0">
              <a:buFont typeface="Symbol" panose="05050102010706020507" pitchFamily="18" charset="2"/>
              <a:buNone/>
            </a:pPr>
            <a:r>
              <a:rPr lang="de-CH" sz="2400" b="1"/>
              <a:t>DCD-Spende: </a:t>
            </a:r>
            <a:r>
              <a:rPr lang="de-CH" sz="2400" err="1"/>
              <a:t>Donor</a:t>
            </a:r>
            <a:r>
              <a:rPr lang="de-CH" sz="2400"/>
              <a:t> after </a:t>
            </a:r>
            <a:r>
              <a:rPr lang="de-DE" sz="2400" err="1"/>
              <a:t>Cardiocirculatory</a:t>
            </a:r>
            <a:r>
              <a:rPr lang="de-DE" sz="2400"/>
              <a:t> Death</a:t>
            </a:r>
          </a:p>
          <a:p>
            <a:pPr lvl="4"/>
            <a:r>
              <a:rPr lang="de-CH" sz="1800"/>
              <a:t>Organspendende im Hirntod nach Herz-Kreislauf-Stillstand</a:t>
            </a:r>
          </a:p>
          <a:p>
            <a:pPr lvl="4"/>
            <a:r>
              <a:rPr lang="de-CH" sz="1800" kern="0"/>
              <a:t>keine Organdurchblutung nach Therapieabbruch</a:t>
            </a:r>
          </a:p>
          <a:p>
            <a:pPr lvl="4"/>
            <a:r>
              <a:rPr lang="de-CH" sz="1800"/>
              <a:t>Spende aller Organe möglich</a:t>
            </a:r>
          </a:p>
          <a:p>
            <a:pPr lvl="4"/>
            <a:endParaRPr lang="de-CH" sz="1800"/>
          </a:p>
          <a:p>
            <a:pPr marL="268287" lvl="4" indent="0">
              <a:buFont typeface="Symbol" panose="05050102010706020507" pitchFamily="18" charset="2"/>
              <a:buNone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</p:txBody>
      </p:sp>
      <p:pic>
        <p:nvPicPr>
          <p:cNvPr id="9" name="Grafik 8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70481C7C-09E5-4F9D-6D0F-05960243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25" y="1846525"/>
            <a:ext cx="3164950" cy="31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9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2C09D54-1518-1902-EB57-C149862842DA}"/>
              </a:ext>
            </a:extLst>
          </p:cNvPr>
          <p:cNvGrpSpPr>
            <a:grpSpLocks noChangeAspect="1"/>
          </p:cNvGrpSpPr>
          <p:nvPr/>
        </p:nvGrpSpPr>
        <p:grpSpPr>
          <a:xfrm>
            <a:off x="6546009" y="3319790"/>
            <a:ext cx="2883868" cy="2883868"/>
            <a:chOff x="10348293" y="2755361"/>
            <a:chExt cx="360000" cy="360000"/>
          </a:xfrm>
        </p:grpSpPr>
        <p:sp>
          <p:nvSpPr>
            <p:cNvPr id="12" name="Freihandform 3966">
              <a:extLst>
                <a:ext uri="{FF2B5EF4-FFF2-40B4-BE49-F238E27FC236}">
                  <a16:creationId xmlns:a16="http://schemas.microsoft.com/office/drawing/2014/main" id="{A2C69210-7AF8-C6A0-2A6F-696EFEEE1AD2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0376510-54A0-C3BD-F54C-1E7168BD6F6A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id="{C0EDA752-17DC-6142-E895-2029281E8B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5" name="Freeform 22">
                <a:extLst>
                  <a:ext uri="{FF2B5EF4-FFF2-40B4-BE49-F238E27FC236}">
                    <a16:creationId xmlns:a16="http://schemas.microsoft.com/office/drawing/2014/main" id="{78C01F86-6AF5-71E7-E766-FA72E30880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B3D973E-2D21-B9F4-8FA7-0189EC43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Lebendspende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527265-7727-DDB2-0FA3-33C51DF4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AB47BA-63E6-F975-F394-64367FB8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14DB9E2-0E04-1194-82D7-DA7D88D45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35A04D6-F9B4-0AD5-AF31-EDB7185A832E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Organspende zu Lebzeiten</a:t>
            </a:r>
          </a:p>
          <a:p>
            <a:pPr lvl="4"/>
            <a:r>
              <a:rPr lang="de-CH" sz="1800"/>
              <a:t>Niere oder Teil der Leber (selten: Teil der Lunge, Teil des Dünndarms)</a:t>
            </a:r>
          </a:p>
          <a:p>
            <a:pPr lvl="4"/>
            <a:r>
              <a:rPr lang="de-CH" sz="1800"/>
              <a:t>Gerichtete Spende</a:t>
            </a:r>
          </a:p>
          <a:p>
            <a:pPr lvl="4"/>
            <a:r>
              <a:rPr lang="de-CH" sz="1800"/>
              <a:t>Altruistische Spende</a:t>
            </a:r>
          </a:p>
          <a:p>
            <a:pPr lvl="4"/>
            <a:r>
              <a:rPr lang="de-CH" sz="1800"/>
              <a:t>Überkreuzspende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EC7193-B98E-8AEB-BA98-7604B22147D2}"/>
              </a:ext>
            </a:extLst>
          </p:cNvPr>
          <p:cNvGrpSpPr>
            <a:grpSpLocks noChangeAspect="1"/>
          </p:cNvGrpSpPr>
          <p:nvPr/>
        </p:nvGrpSpPr>
        <p:grpSpPr>
          <a:xfrm>
            <a:off x="8492006" y="1486538"/>
            <a:ext cx="2883869" cy="2883869"/>
            <a:chOff x="10783979" y="2755361"/>
            <a:chExt cx="360000" cy="360000"/>
          </a:xfrm>
        </p:grpSpPr>
        <p:sp>
          <p:nvSpPr>
            <p:cNvPr id="9" name="Freihandform 3966">
              <a:extLst>
                <a:ext uri="{FF2B5EF4-FFF2-40B4-BE49-F238E27FC236}">
                  <a16:creationId xmlns:a16="http://schemas.microsoft.com/office/drawing/2014/main" id="{79D0075C-4087-7E04-CCD7-7F715EABF698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2F3C9F26-1537-8EAD-141C-D8F9BDCF1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43827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Warteliste und Transplantationen (Januar−Dezember 2023)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FDA4DD-AF9F-4F69-B081-A8D60AFD5BA7}"/>
              </a:ext>
            </a:extLst>
          </p:cNvPr>
          <p:cNvSpPr txBox="1"/>
          <p:nvPr/>
        </p:nvSpPr>
        <p:spPr>
          <a:xfrm>
            <a:off x="2451653" y="6412985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Jahresbericht Swisstransplant 2023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2DC27858-A15F-2153-846E-C3C8E740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/>
          <a:lstStyle/>
          <a:p>
            <a:fld id="{27635C2F-7231-422D-BBB2-755845ADB3B3}" type="datetime1">
              <a:rPr lang="de-CH" smtClean="0"/>
              <a:t>29.05.2024</a:t>
            </a:fld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32039D-6107-3BBB-91AE-3F536732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32" y="1220492"/>
            <a:ext cx="7610611" cy="50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94C9C74-5243-41E8-8F58-A8CCBA462F06}"/>
              </a:ext>
            </a:extLst>
          </p:cNvPr>
          <p:cNvGrpSpPr/>
          <p:nvPr/>
        </p:nvGrpSpPr>
        <p:grpSpPr>
          <a:xfrm>
            <a:off x="1042949" y="3024691"/>
            <a:ext cx="2197394" cy="2160241"/>
            <a:chOff x="1307367" y="2913038"/>
            <a:chExt cx="2197394" cy="216024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8209FC8A-D9FE-463C-8CDA-6D9DBF4B826F}"/>
                </a:ext>
              </a:extLst>
            </p:cNvPr>
            <p:cNvSpPr/>
            <p:nvPr/>
          </p:nvSpPr>
          <p:spPr>
            <a:xfrm>
              <a:off x="1307367" y="2913038"/>
              <a:ext cx="2197394" cy="2160241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7A12C577-C54E-42A8-91AD-EA6378EE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25960" y="3430362"/>
              <a:ext cx="1160207" cy="1125592"/>
            </a:xfrm>
            <a:prstGeom prst="rect">
              <a:avLst/>
            </a:prstGeom>
          </p:spPr>
        </p:pic>
      </p:grpSp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50C6214-65AC-40CA-A7D3-B8F060A12D76}"/>
              </a:ext>
            </a:extLst>
          </p:cNvPr>
          <p:cNvSpPr/>
          <p:nvPr/>
        </p:nvSpPr>
        <p:spPr>
          <a:xfrm>
            <a:off x="6274870" y="1988840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Organspendende − f</a:t>
            </a:r>
            <a:r>
              <a:rPr lang="de-CH"/>
              <a:t>alltypische Situation</a:t>
            </a:r>
            <a:br>
              <a:rPr lang="de-CH"/>
            </a:b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5D71-66B2-4A23-8AAF-EE422533CB3A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B2BFB355-FE41-4137-8072-B82CD00BCE2D}"/>
              </a:ext>
            </a:extLst>
          </p:cNvPr>
          <p:cNvSpPr/>
          <p:nvPr/>
        </p:nvSpPr>
        <p:spPr>
          <a:xfrm>
            <a:off x="3703469" y="2029853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A9497A89-F179-44B6-A221-DF2B3A027F6B}"/>
              </a:ext>
            </a:extLst>
          </p:cNvPr>
          <p:cNvSpPr/>
          <p:nvPr/>
        </p:nvSpPr>
        <p:spPr>
          <a:xfrm>
            <a:off x="8723142" y="3024692"/>
            <a:ext cx="2197394" cy="216024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b="1">
                <a:solidFill>
                  <a:schemeClr val="tx1"/>
                </a:solidFill>
              </a:rPr>
              <a:t>60 Jahre </a:t>
            </a:r>
          </a:p>
        </p:txBody>
      </p:sp>
      <p:pic>
        <p:nvPicPr>
          <p:cNvPr id="38" name="Picture 2" descr="http://img.welt.de/img/gesundheit/crop105992815/3739731319-ci3x2l-w540/Kopfmerzen-DW-Wissenschaft-Dresden.jpg">
            <a:extLst>
              <a:ext uri="{FF2B5EF4-FFF2-40B4-BE49-F238E27FC236}">
                <a16:creationId xmlns:a16="http://schemas.microsoft.com/office/drawing/2014/main" id="{BCE4D8C7-3ECD-4B85-8B3E-BD3599498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5639" r="34258" b="20253"/>
          <a:stretch/>
        </p:blipFill>
        <p:spPr bwMode="auto">
          <a:xfrm>
            <a:off x="4166594" y="2411150"/>
            <a:ext cx="1271143" cy="1315620"/>
          </a:xfrm>
          <a:prstGeom prst="ellipse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Gehirn">
            <a:extLst>
              <a:ext uri="{FF2B5EF4-FFF2-40B4-BE49-F238E27FC236}">
                <a16:creationId xmlns:a16="http://schemas.microsoft.com/office/drawing/2014/main" id="{4AF0ED8A-B265-4C6E-9DBC-870B7768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0465" y="2374094"/>
            <a:ext cx="1246204" cy="1301193"/>
          </a:xfrm>
          <a:prstGeom prst="rect">
            <a:avLst/>
          </a:prstGeom>
        </p:spPr>
      </p:pic>
      <p:pic>
        <p:nvPicPr>
          <p:cNvPr id="21" name="Grafik 20" descr="Wasser">
            <a:extLst>
              <a:ext uri="{FF2B5EF4-FFF2-40B4-BE49-F238E27FC236}">
                <a16:creationId xmlns:a16="http://schemas.microsoft.com/office/drawing/2014/main" id="{AFBBAD87-283C-4ED9-B7AF-D369EBEE4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974" y="2860899"/>
            <a:ext cx="565149" cy="5425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12BE2E-12E0-F049-A45D-D3DDD46D1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0734" y="4104811"/>
            <a:ext cx="2197394" cy="21900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119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08D278-A3FD-5436-71AC-8D669BC8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4CD8BC-57F0-3C75-5B7D-0F12E35E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4DB76C5F-F35C-52B3-02A0-3D6A72CA6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432387"/>
              </p:ext>
            </p:extLst>
          </p:nvPr>
        </p:nvGraphicFramePr>
        <p:xfrm>
          <a:off x="-2853397" y="1378384"/>
          <a:ext cx="10700745" cy="457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571F5CAB-6015-B7F3-7BD5-9A3B6EA127FE}"/>
              </a:ext>
            </a:extLst>
          </p:cNvPr>
          <p:cNvSpPr txBox="1"/>
          <p:nvPr/>
        </p:nvSpPr>
        <p:spPr>
          <a:xfrm>
            <a:off x="746125" y="6053425"/>
            <a:ext cx="57650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/>
              <a:t>n total = 200 Organspendende</a:t>
            </a:r>
            <a:endParaRPr lang="de-CH" sz="160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11DD9F2-1B03-D21B-21ED-669266B4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de-CH" kern="0"/>
              <a:t>Todesursachen der Organspendenden − prozentuale Verteilung</a:t>
            </a:r>
            <a:endParaRPr lang="de-CH" noProof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55CB2A94-DBF5-7FA0-2CD8-17DABA57C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noProof="0"/>
              <a:t>Fakten </a:t>
            </a:r>
            <a:r>
              <a:rPr lang="de-CH"/>
              <a:t>und Zahlen</a:t>
            </a:r>
            <a:endParaRPr lang="de-CH" noProof="0"/>
          </a:p>
        </p:txBody>
      </p:sp>
      <p:pic>
        <p:nvPicPr>
          <p:cNvPr id="4" name="Grafik 3" descr="Ein Bild, das Cartoon, Screenshot enthält.&#10;&#10;Automatisch generierte Beschreibung">
            <a:extLst>
              <a:ext uri="{FF2B5EF4-FFF2-40B4-BE49-F238E27FC236}">
                <a16:creationId xmlns:a16="http://schemas.microsoft.com/office/drawing/2014/main" id="{A4934A41-0EB5-93CC-BDE0-E94358762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73" y="1006476"/>
            <a:ext cx="8248650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7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8FF832-D085-52A2-F5E5-3ECDA560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3700FA-E771-F23B-C771-B00F21D6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A29980D-C75E-201B-9FE6-6940B1192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noProof="0"/>
              <a:t>Fakten und Zahlen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5286E93-1C86-CEFE-08A2-FC08565A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050"/>
            <a:ext cx="10701338" cy="398463"/>
          </a:xfrm>
        </p:spPr>
        <p:txBody>
          <a:bodyPr/>
          <a:lstStyle/>
          <a:p>
            <a:r>
              <a:rPr lang="de-CH" kern="0"/>
              <a:t>Todesursachen der Organspendenden − prozentuale Verteilung</a:t>
            </a:r>
            <a:endParaRPr lang="de-CH" noProof="0"/>
          </a:p>
        </p:txBody>
      </p:sp>
      <p:graphicFrame>
        <p:nvGraphicFramePr>
          <p:cNvPr id="11" name="Inhaltsplatzhalter 21">
            <a:extLst>
              <a:ext uri="{FF2B5EF4-FFF2-40B4-BE49-F238E27FC236}">
                <a16:creationId xmlns:a16="http://schemas.microsoft.com/office/drawing/2014/main" id="{45E312B7-2BCB-FF46-9457-CC749EC5C8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365075"/>
              </p:ext>
            </p:extLst>
          </p:nvPr>
        </p:nvGraphicFramePr>
        <p:xfrm>
          <a:off x="746125" y="1700213"/>
          <a:ext cx="4171315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">
            <a:extLst>
              <a:ext uri="{FF2B5EF4-FFF2-40B4-BE49-F238E27FC236}">
                <a16:creationId xmlns:a16="http://schemas.microsoft.com/office/drawing/2014/main" id="{031F78C9-3561-553C-0331-2068E26FCEA4}"/>
              </a:ext>
            </a:extLst>
          </p:cNvPr>
          <p:cNvSpPr txBox="1"/>
          <p:nvPr/>
        </p:nvSpPr>
        <p:spPr>
          <a:xfrm>
            <a:off x="1086643" y="5250105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3" name="Textfeld 1">
            <a:extLst>
              <a:ext uri="{FF2B5EF4-FFF2-40B4-BE49-F238E27FC236}">
                <a16:creationId xmlns:a16="http://schemas.microsoft.com/office/drawing/2014/main" id="{AAFC972A-BB49-89EE-7407-5E987914040E}"/>
              </a:ext>
            </a:extLst>
          </p:cNvPr>
          <p:cNvSpPr txBox="1"/>
          <p:nvPr/>
        </p:nvSpPr>
        <p:spPr>
          <a:xfrm>
            <a:off x="844920" y="275769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4" name="Textfeld 1">
            <a:extLst>
              <a:ext uri="{FF2B5EF4-FFF2-40B4-BE49-F238E27FC236}">
                <a16:creationId xmlns:a16="http://schemas.microsoft.com/office/drawing/2014/main" id="{3315AE6E-ED6A-A50D-7E59-DAF3A9A93FA1}"/>
              </a:ext>
            </a:extLst>
          </p:cNvPr>
          <p:cNvSpPr txBox="1"/>
          <p:nvPr/>
        </p:nvSpPr>
        <p:spPr>
          <a:xfrm>
            <a:off x="3547533" y="318277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6DA778B5-01DD-F538-1D1A-305EF22B0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855993"/>
              </p:ext>
            </p:extLst>
          </p:nvPr>
        </p:nvGraphicFramePr>
        <p:xfrm>
          <a:off x="1891981" y="1700213"/>
          <a:ext cx="9927486" cy="4675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">
            <a:extLst>
              <a:ext uri="{FF2B5EF4-FFF2-40B4-BE49-F238E27FC236}">
                <a16:creationId xmlns:a16="http://schemas.microsoft.com/office/drawing/2014/main" id="{49F17501-D428-24D1-5F4C-B30D875DBD59}"/>
              </a:ext>
            </a:extLst>
          </p:cNvPr>
          <p:cNvSpPr txBox="1"/>
          <p:nvPr/>
        </p:nvSpPr>
        <p:spPr>
          <a:xfrm>
            <a:off x="5142653" y="2660729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15725E21-1B7B-7B04-2E86-5F86A97F5B5A}"/>
              </a:ext>
            </a:extLst>
          </p:cNvPr>
          <p:cNvSpPr txBox="1"/>
          <p:nvPr/>
        </p:nvSpPr>
        <p:spPr>
          <a:xfrm>
            <a:off x="5070779" y="386420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85369FBC-1505-8378-7522-59B5B7063648}"/>
              </a:ext>
            </a:extLst>
          </p:cNvPr>
          <p:cNvSpPr txBox="1"/>
          <p:nvPr/>
        </p:nvSpPr>
        <p:spPr>
          <a:xfrm>
            <a:off x="8085987" y="4329270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C26066-0775-7349-9037-DB80CE43FD4E}"/>
              </a:ext>
            </a:extLst>
          </p:cNvPr>
          <p:cNvSpPr txBox="1"/>
          <p:nvPr/>
        </p:nvSpPr>
        <p:spPr>
          <a:xfrm>
            <a:off x="1081986" y="6252396"/>
            <a:ext cx="17728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/>
              <a:t>gerundete Werte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4750DB-4E31-AD52-3C7D-0BC3A40DB249}"/>
              </a:ext>
            </a:extLst>
          </p:cNvPr>
          <p:cNvSpPr txBox="1"/>
          <p:nvPr/>
        </p:nvSpPr>
        <p:spPr>
          <a:xfrm>
            <a:off x="1081986" y="5989855"/>
            <a:ext cx="31918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/>
              <a:t>n total = 104 Organspendende</a:t>
            </a:r>
            <a:endParaRPr lang="de-CH" sz="1600">
              <a:highlight>
                <a:srgbClr val="FFFF00"/>
              </a:highlight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7931484-8597-41E4-33C4-90578E4F996B}"/>
              </a:ext>
            </a:extLst>
          </p:cNvPr>
          <p:cNvSpPr txBox="1"/>
          <p:nvPr/>
        </p:nvSpPr>
        <p:spPr>
          <a:xfrm>
            <a:off x="5310344" y="5960008"/>
            <a:ext cx="27363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/>
              <a:t>n = 96 Organspendende</a:t>
            </a:r>
            <a:endParaRPr lang="de-CH" sz="1600">
              <a:highlight>
                <a:srgbClr val="FFFF00"/>
              </a:highlight>
            </a:endParaRPr>
          </a:p>
        </p:txBody>
      </p:sp>
      <p:sp>
        <p:nvSpPr>
          <p:cNvPr id="16" name="Textfeld 1">
            <a:extLst>
              <a:ext uri="{FF2B5EF4-FFF2-40B4-BE49-F238E27FC236}">
                <a16:creationId xmlns:a16="http://schemas.microsoft.com/office/drawing/2014/main" id="{5A475A23-4574-2D68-4BEE-1B324CA4D759}"/>
              </a:ext>
            </a:extLst>
          </p:cNvPr>
          <p:cNvSpPr txBox="1"/>
          <p:nvPr/>
        </p:nvSpPr>
        <p:spPr>
          <a:xfrm>
            <a:off x="6773333" y="1912671"/>
            <a:ext cx="47413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>
                <a:solidFill>
                  <a:schemeClr val="tx1"/>
                </a:solidFill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821540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4EDE9-62F7-969B-134C-51A42A99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Medizinische Kontraindikationen (Ausschlussgründe)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63CB68-9829-396D-8DC0-5AEB28E7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795F5B-DE60-8FFC-F4E1-2F9D1DDD3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D73681-6F62-DF25-830C-6C75279D2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4989C7E-B6BC-D0E0-044A-1411A3CFACD5}"/>
              </a:ext>
            </a:extLst>
          </p:cNvPr>
          <p:cNvGrpSpPr/>
          <p:nvPr/>
        </p:nvGrpSpPr>
        <p:grpSpPr>
          <a:xfrm>
            <a:off x="2528314" y="1351754"/>
            <a:ext cx="7306157" cy="4766560"/>
            <a:chOff x="4914881" y="1455899"/>
            <a:chExt cx="7306157" cy="4766560"/>
          </a:xfrm>
        </p:grpSpPr>
        <p:sp>
          <p:nvSpPr>
            <p:cNvPr id="8" name="Flussdiagramm: Verbinder 7">
              <a:extLst>
                <a:ext uri="{FF2B5EF4-FFF2-40B4-BE49-F238E27FC236}">
                  <a16:creationId xmlns:a16="http://schemas.microsoft.com/office/drawing/2014/main" id="{D5B2F300-B0E6-EE97-50D9-7ECD6EF069D6}"/>
                </a:ext>
              </a:extLst>
            </p:cNvPr>
            <p:cNvSpPr/>
            <p:nvPr/>
          </p:nvSpPr>
          <p:spPr>
            <a:xfrm>
              <a:off x="4914881" y="1455900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 b="1">
                  <a:solidFill>
                    <a:schemeClr val="tx1"/>
                  </a:solidFill>
                </a:rPr>
                <a:t>Schwere systemische Infektion</a:t>
              </a:r>
              <a:endParaRPr lang="de-DE" b="1">
                <a:solidFill>
                  <a:schemeClr val="tx1"/>
                </a:solidFill>
              </a:endParaRPr>
            </a:p>
          </p:txBody>
        </p:sp>
        <p:sp>
          <p:nvSpPr>
            <p:cNvPr id="9" name="Flussdiagramm: Verbinder 8">
              <a:extLst>
                <a:ext uri="{FF2B5EF4-FFF2-40B4-BE49-F238E27FC236}">
                  <a16:creationId xmlns:a16="http://schemas.microsoft.com/office/drawing/2014/main" id="{501F5B06-635E-0BE7-AE8E-4A72D4883BD2}"/>
                </a:ext>
              </a:extLst>
            </p:cNvPr>
            <p:cNvSpPr/>
            <p:nvPr/>
          </p:nvSpPr>
          <p:spPr>
            <a:xfrm>
              <a:off x="9121139" y="1455899"/>
              <a:ext cx="2615349" cy="2555763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 b="1">
                  <a:solidFill>
                    <a:schemeClr val="tx1"/>
                  </a:solidFill>
                </a:rPr>
                <a:t>Degenerative Erkrankung des ZNS*</a:t>
              </a:r>
              <a:endParaRPr lang="de-DE" b="1">
                <a:solidFill>
                  <a:schemeClr val="tx1"/>
                </a:solidFill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A5D651F-8D24-BDC6-A0DC-C8F8A89A72CC}"/>
                </a:ext>
              </a:extLst>
            </p:cNvPr>
            <p:cNvSpPr/>
            <p:nvPr/>
          </p:nvSpPr>
          <p:spPr>
            <a:xfrm>
              <a:off x="8944674" y="4403524"/>
              <a:ext cx="2968277" cy="1362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/>
                <a:t>Tollwut,</a:t>
              </a:r>
              <a:br>
                <a:rPr lang="de-CH"/>
              </a:br>
              <a:r>
                <a:rPr lang="de-CH" err="1"/>
                <a:t>Prionenerkrankungen</a:t>
              </a:r>
              <a:r>
                <a:rPr lang="de-CH"/>
                <a:t> </a:t>
              </a:r>
              <a:br>
                <a:rPr lang="de-CH"/>
              </a:br>
              <a:r>
                <a:rPr lang="de-CH"/>
                <a:t>(z. B. Creutzfeldt-Jakob)</a:t>
              </a:r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1232B396-C818-8B4B-1C36-DE3E6FBFA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3133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90A75629-BB34-AD55-41CD-B4878263B7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5774" y="4708545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D135EF9B-C0AD-3EC2-96D8-AA3DD3BC4CFF}"/>
                </a:ext>
              </a:extLst>
            </p:cNvPr>
            <p:cNvSpPr txBox="1">
              <a:spLocks/>
            </p:cNvSpPr>
            <p:nvPr/>
          </p:nvSpPr>
          <p:spPr>
            <a:xfrm>
              <a:off x="8944674" y="5913594"/>
              <a:ext cx="3276364" cy="3088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CH" sz="1200" b="0"/>
                <a:t>*ZNS = zentrales Nervensystem</a:t>
              </a:r>
            </a:p>
          </p:txBody>
        </p:sp>
        <p:sp>
          <p:nvSpPr>
            <p:cNvPr id="14" name="Multiplikationszeichen 13">
              <a:extLst>
                <a:ext uri="{FF2B5EF4-FFF2-40B4-BE49-F238E27FC236}">
                  <a16:creationId xmlns:a16="http://schemas.microsoft.com/office/drawing/2014/main" id="{A4D122F1-BDB5-C0A3-F150-9751CD0A0A56}"/>
                </a:ext>
              </a:extLst>
            </p:cNvPr>
            <p:cNvSpPr/>
            <p:nvPr/>
          </p:nvSpPr>
          <p:spPr>
            <a:xfrm>
              <a:off x="5533709" y="4656119"/>
              <a:ext cx="1377691" cy="1161997"/>
            </a:xfrm>
            <a:prstGeom prst="mathMultiply">
              <a:avLst>
                <a:gd name="adj1" fmla="val 9795"/>
              </a:avLst>
            </a:prstGeom>
            <a:solidFill>
              <a:srgbClr val="E5005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01896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9F9BF-75B8-2511-8489-11BBD881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Hirntod 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914CC2-C253-9656-82AB-1D890799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D5FD32-E2ED-2C56-D79B-B7944C3F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057A349-FE34-CBF3-9157-178546A94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D5B283E-1ED1-337B-F53C-85BD301A3790}"/>
              </a:ext>
            </a:extLst>
          </p:cNvPr>
          <p:cNvSpPr txBox="1">
            <a:spLocks/>
          </p:cNvSpPr>
          <p:nvPr/>
        </p:nvSpPr>
        <p:spPr>
          <a:xfrm>
            <a:off x="746125" y="1700213"/>
            <a:ext cx="963435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Irreversibler Funktionsausfall von Hirn und Hirnstamm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/>
              <a:t>Dank mechanischer Beatmung wird der Körper mit Sauerstoff versorgt, </a:t>
            </a:r>
            <a:br>
              <a:rPr lang="de-CH" sz="1800"/>
            </a:br>
            <a:r>
              <a:rPr lang="de-CH" sz="1800"/>
              <a:t>Organe funktionieren weiter</a:t>
            </a:r>
            <a:endParaRPr lang="de-CH" sz="180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>
              <a:ea typeface="Tahoma"/>
              <a:cs typeface="Tahoma"/>
            </a:endParaRPr>
          </a:p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Hirntod ist nicht gleich Koma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Koma = partielle Schädigung des Gehirns, potenziell </a:t>
            </a:r>
            <a:r>
              <a:rPr lang="de-CH" sz="1800" b="1">
                <a:solidFill>
                  <a:srgbClr val="2A548A"/>
                </a:solidFill>
              </a:rPr>
              <a:t>reversibel</a:t>
            </a:r>
            <a:r>
              <a:rPr lang="de-CH" sz="1800">
                <a:solidFill>
                  <a:srgbClr val="2A548A"/>
                </a:solidFill>
              </a:rPr>
              <a:t>, </a:t>
            </a:r>
            <a:br>
              <a:rPr lang="de-CH" sz="1800">
                <a:solidFill>
                  <a:srgbClr val="2A548A"/>
                </a:solidFill>
              </a:rPr>
            </a:br>
            <a:r>
              <a:rPr lang="de-CH" sz="1800">
                <a:solidFill>
                  <a:srgbClr val="2A548A"/>
                </a:solidFill>
              </a:rPr>
              <a:t>Patientinnen und Patienten reagieren auf gewisse Reize und zeigen Hirnaktivität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240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  <a:ea typeface="Tahoma"/>
              <a:cs typeface="Tahoma"/>
            </a:endParaRPr>
          </a:p>
          <a:p>
            <a:endParaRPr lang="de-CH" sz="2400" b="1"/>
          </a:p>
        </p:txBody>
      </p:sp>
      <p:pic>
        <p:nvPicPr>
          <p:cNvPr id="8" name="Grafik 7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F4A8B8D5-5357-4EE8-DA1C-B3FDE29C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19" y="4142594"/>
            <a:ext cx="2023256" cy="20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ABC0C5-1D78-ED77-766F-125B8CBF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noProof="0"/>
              <a:t>Hirntod </a:t>
            </a:r>
            <a:r>
              <a:rPr lang="de-CH"/>
              <a:t>– bildgebende Diagnostik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A61FD7-FA48-7F2C-F78F-B6750CEC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D77F1A-AEDD-F457-9CB4-280655D3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49002A-6F27-46E7-549A-C016FD79AE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83065DD-B494-B3DF-B8A2-9AE46C3A7518}"/>
              </a:ext>
            </a:extLst>
          </p:cNvPr>
          <p:cNvSpPr txBox="1">
            <a:spLocks/>
          </p:cNvSpPr>
          <p:nvPr/>
        </p:nvSpPr>
        <p:spPr>
          <a:xfrm>
            <a:off x="746125" y="1700211"/>
            <a:ext cx="4154908" cy="29868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Durchblutetes Gehirn</a:t>
            </a:r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/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AF399E-5EBC-2EF5-BFFF-0A0E3A17E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46" t="13235" r="5939" b="2088"/>
          <a:stretch/>
        </p:blipFill>
        <p:spPr>
          <a:xfrm>
            <a:off x="767408" y="2487610"/>
            <a:ext cx="1728193" cy="2103074"/>
          </a:xfrm>
          <a:prstGeom prst="rect">
            <a:avLst/>
          </a:prstGeom>
        </p:spPr>
      </p:pic>
      <p:pic>
        <p:nvPicPr>
          <p:cNvPr id="9" name="Picture 2" descr="Normal Brain to compare to what brain death looks like.">
            <a:extLst>
              <a:ext uri="{FF2B5EF4-FFF2-40B4-BE49-F238E27FC236}">
                <a16:creationId xmlns:a16="http://schemas.microsoft.com/office/drawing/2014/main" id="{FA8C3C7F-74BB-7481-86E5-860124A0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8" y="2501629"/>
            <a:ext cx="2016224" cy="21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76CCC3A-7562-8BA7-4DC7-08B960C2BF2D}"/>
              </a:ext>
            </a:extLst>
          </p:cNvPr>
          <p:cNvSpPr txBox="1"/>
          <p:nvPr/>
        </p:nvSpPr>
        <p:spPr>
          <a:xfrm>
            <a:off x="788690" y="4801791"/>
            <a:ext cx="41336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CT-Bild/Angiogramm: gesundes Gehirn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ACE3DCB-D6AB-28BB-6A6E-0813C13BBAB2}"/>
              </a:ext>
            </a:extLst>
          </p:cNvPr>
          <p:cNvSpPr/>
          <p:nvPr/>
        </p:nvSpPr>
        <p:spPr>
          <a:xfrm>
            <a:off x="623392" y="593174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Quellen: M. van </a:t>
            </a:r>
            <a:r>
              <a:rPr lang="de-CH" sz="1200" err="1">
                <a:solidFill>
                  <a:schemeClr val="accent5"/>
                </a:solidFill>
              </a:rPr>
              <a:t>Straten</a:t>
            </a:r>
            <a:r>
              <a:rPr lang="de-CH" sz="1200">
                <a:solidFill>
                  <a:schemeClr val="accent5"/>
                </a:solidFill>
              </a:rPr>
              <a:t> (2007); </a:t>
            </a:r>
            <a:r>
              <a:rPr lang="en-US" sz="1200">
                <a:solidFill>
                  <a:schemeClr val="accent5"/>
                </a:solidFill>
              </a:rPr>
              <a:t>American Journal of Neuroradiology </a:t>
            </a:r>
            <a:r>
              <a:rPr lang="de-CH" sz="1200">
                <a:solidFill>
                  <a:schemeClr val="accent5"/>
                </a:solidFill>
              </a:rPr>
              <a:t>28 (3) 421-427, </a:t>
            </a:r>
            <a:r>
              <a:rPr lang="de-CH" sz="120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https://donatelifecalifornia.org/</a:t>
            </a:r>
            <a:r>
              <a:rPr lang="de-CH" sz="1200">
                <a:solidFill>
                  <a:schemeClr val="accent5"/>
                </a:solidFill>
              </a:rPr>
              <a:t> und Kummer (2019); https://ysjournal.com/ 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1E995EE-48A2-794D-EC00-B779A7244CBF}"/>
              </a:ext>
            </a:extLst>
          </p:cNvPr>
          <p:cNvSpPr txBox="1">
            <a:spLocks/>
          </p:cNvSpPr>
          <p:nvPr/>
        </p:nvSpPr>
        <p:spPr>
          <a:xfrm>
            <a:off x="5491605" y="1709769"/>
            <a:ext cx="4149110" cy="2880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Nicht durchblutetes Gehirn</a:t>
            </a:r>
          </a:p>
          <a:p>
            <a:pPr marL="0" lvl="3" indent="0">
              <a:buNone/>
            </a:pPr>
            <a:endParaRPr lang="de-CH" sz="24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034AA74-F338-CA3F-34C6-1F2B46AB1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605" y="2474071"/>
            <a:ext cx="3543525" cy="2116613"/>
          </a:xfrm>
          <a:prstGeom prst="rect">
            <a:avLst/>
          </a:prstGeom>
        </p:spPr>
      </p:pic>
      <p:pic>
        <p:nvPicPr>
          <p:cNvPr id="14" name="Picture 4" descr="A picture of what brain death looks like in the brain. ">
            <a:extLst>
              <a:ext uri="{FF2B5EF4-FFF2-40B4-BE49-F238E27FC236}">
                <a16:creationId xmlns:a16="http://schemas.microsoft.com/office/drawing/2014/main" id="{5466D1FF-03AE-293F-8827-5C4B9844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96" y="2501629"/>
            <a:ext cx="1994264" cy="20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FCE98B53-1465-F34C-11C0-01F0925206FD}"/>
              </a:ext>
            </a:extLst>
          </p:cNvPr>
          <p:cNvSpPr txBox="1"/>
          <p:nvPr/>
        </p:nvSpPr>
        <p:spPr>
          <a:xfrm>
            <a:off x="5509881" y="4807916"/>
            <a:ext cx="55263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/>
              <a:t>CT-Bild/Angiogramm: nicht mehr durchblutetes Gehirn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045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noProof="0"/>
              <a:t>Hirntod − natürlicher Verlauf vs. Verlauf auf der Intensivstation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7C2F-987E-432B-9AC6-472981E787E1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05DF72C9-9AA4-40A5-A582-99C3465C4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689379"/>
              </p:ext>
            </p:extLst>
          </p:nvPr>
        </p:nvGraphicFramePr>
        <p:xfrm>
          <a:off x="1199456" y="1841499"/>
          <a:ext cx="4464496" cy="4160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B0EAF652-CE46-4509-9A4C-88BFF4078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549221"/>
              </p:ext>
            </p:extLst>
          </p:nvPr>
        </p:nvGraphicFramePr>
        <p:xfrm>
          <a:off x="6384032" y="1841499"/>
          <a:ext cx="4464496" cy="416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BDC1C71B-6861-46B0-9CCD-C754070C616C}"/>
              </a:ext>
            </a:extLst>
          </p:cNvPr>
          <p:cNvCxnSpPr>
            <a:cxnSpLocks/>
          </p:cNvCxnSpPr>
          <p:nvPr/>
        </p:nvCxnSpPr>
        <p:spPr>
          <a:xfrm>
            <a:off x="1055440" y="4653136"/>
            <a:ext cx="993710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05FC7B0-7137-9378-0B4E-915432BAF518}"/>
              </a:ext>
            </a:extLst>
          </p:cNvPr>
          <p:cNvSpPr txBox="1"/>
          <p:nvPr/>
        </p:nvSpPr>
        <p:spPr>
          <a:xfrm>
            <a:off x="1199456" y="1349592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/>
              <a:t>Natürlicher Verlauf: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B86238-7C68-DD62-F520-02BC1AC6D261}"/>
              </a:ext>
            </a:extLst>
          </p:cNvPr>
          <p:cNvSpPr txBox="1"/>
          <p:nvPr/>
        </p:nvSpPr>
        <p:spPr>
          <a:xfrm>
            <a:off x="6384032" y="1349592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/>
              <a:t>Verlauf auf der Intensivstation:</a:t>
            </a:r>
          </a:p>
        </p:txBody>
      </p:sp>
    </p:spTree>
    <p:extLst>
      <p:ext uri="{BB962C8B-B14F-4D97-AF65-F5344CB8AC3E}">
        <p14:creationId xmlns:p14="http://schemas.microsoft.com/office/powerpoint/2010/main" val="274959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Stiftung Swisstransplant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/>
              <a:t>Swisstransplant </a:t>
            </a:r>
          </a:p>
          <a:p>
            <a:r>
              <a:rPr lang="de-CH" b="1" noProof="0"/>
              <a:t>Aufbau und Organisation</a:t>
            </a:r>
          </a:p>
        </p:txBody>
      </p:sp>
    </p:spTree>
    <p:extLst>
      <p:ext uri="{BB962C8B-B14F-4D97-AF65-F5344CB8AC3E}">
        <p14:creationId xmlns:p14="http://schemas.microsoft.com/office/powerpoint/2010/main" val="3247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Wer wird Organspenderin oder Organspender?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4A7-5775-4BB4-AB90-B33635DC6622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2A561E7-D210-4D0C-877D-6081F709B20E}"/>
              </a:ext>
            </a:extLst>
          </p:cNvPr>
          <p:cNvSpPr/>
          <p:nvPr/>
        </p:nvSpPr>
        <p:spPr>
          <a:xfrm>
            <a:off x="851539" y="2057338"/>
            <a:ext cx="238858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>
                <a:solidFill>
                  <a:schemeClr val="tx1"/>
                </a:solidFill>
              </a:rPr>
              <a:t>Mechanische Beatmung</a:t>
            </a:r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0A154284-E990-49CA-8B7F-7858241F2FB6}"/>
              </a:ext>
            </a:extLst>
          </p:cNvPr>
          <p:cNvSpPr/>
          <p:nvPr/>
        </p:nvSpPr>
        <p:spPr>
          <a:xfrm>
            <a:off x="3599554" y="2057339"/>
            <a:ext cx="2388584" cy="2328491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>
                <a:solidFill>
                  <a:schemeClr val="tx1"/>
                </a:solidFill>
              </a:rPr>
              <a:t>Hirntod mit bekannter Ursache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3678E237-3604-451C-B7AD-F7FCFD469BB4}"/>
              </a:ext>
            </a:extLst>
          </p:cNvPr>
          <p:cNvSpPr/>
          <p:nvPr/>
        </p:nvSpPr>
        <p:spPr>
          <a:xfrm>
            <a:off x="6347569" y="2057337"/>
            <a:ext cx="2260244" cy="2328492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>
                <a:solidFill>
                  <a:schemeClr val="tx1"/>
                </a:solidFill>
              </a:rPr>
              <a:t>Keine </a:t>
            </a:r>
            <a:br>
              <a:rPr lang="de-CH" b="1">
                <a:solidFill>
                  <a:schemeClr val="tx1"/>
                </a:solidFill>
              </a:rPr>
            </a:br>
            <a:r>
              <a:rPr lang="de-CH" b="1">
                <a:solidFill>
                  <a:schemeClr val="tx1"/>
                </a:solidFill>
              </a:rPr>
              <a:t>Kontra-indikation 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FEE541D6-4F4F-4EC6-B180-24D628587713}"/>
              </a:ext>
            </a:extLst>
          </p:cNvPr>
          <p:cNvSpPr/>
          <p:nvPr/>
        </p:nvSpPr>
        <p:spPr>
          <a:xfrm>
            <a:off x="8968314" y="2057338"/>
            <a:ext cx="2342794" cy="2328555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>
                <a:solidFill>
                  <a:schemeClr val="tx1"/>
                </a:solidFill>
              </a:rPr>
              <a:t>Einwilligung zur Spende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945F603-3D16-48B8-9393-8B26A76AA49B}"/>
              </a:ext>
            </a:extLst>
          </p:cNvPr>
          <p:cNvSpPr/>
          <p:nvPr/>
        </p:nvSpPr>
        <p:spPr>
          <a:xfrm>
            <a:off x="3085199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3710CD95-D3C7-40C0-9FF0-486DE2F3C302}"/>
              </a:ext>
            </a:extLst>
          </p:cNvPr>
          <p:cNvSpPr/>
          <p:nvPr/>
        </p:nvSpPr>
        <p:spPr>
          <a:xfrm>
            <a:off x="5843897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BFE8D588-1FC6-4158-B89C-D817EEAC6A06}"/>
              </a:ext>
            </a:extLst>
          </p:cNvPr>
          <p:cNvSpPr/>
          <p:nvPr/>
        </p:nvSpPr>
        <p:spPr>
          <a:xfrm>
            <a:off x="8433291" y="2885829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 descr="Ein Bild, das Grafiken, Clipart, Symbol, Design enthält.&#10;&#10;Automatisch generierte Beschreibung">
            <a:extLst>
              <a:ext uri="{FF2B5EF4-FFF2-40B4-BE49-F238E27FC236}">
                <a16:creationId xmlns:a16="http://schemas.microsoft.com/office/drawing/2014/main" id="{0B54524F-11CE-0089-86CA-6F1711F24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54" y="4580556"/>
            <a:ext cx="947954" cy="947954"/>
          </a:xfrm>
          <a:prstGeom prst="rect">
            <a:avLst/>
          </a:prstGeom>
        </p:spPr>
      </p:pic>
      <p:pic>
        <p:nvPicPr>
          <p:cNvPr id="12" name="Grafik 11" descr="Ein Bild, das Kreis, Grafiken, Astronomie, Design enthält.&#10;&#10;Automatisch generierte Beschreibung">
            <a:extLst>
              <a:ext uri="{FF2B5EF4-FFF2-40B4-BE49-F238E27FC236}">
                <a16:creationId xmlns:a16="http://schemas.microsoft.com/office/drawing/2014/main" id="{49E1B6EB-3DD3-A0F1-9AC7-7CDC57F1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4" y="4580556"/>
            <a:ext cx="947954" cy="947954"/>
          </a:xfrm>
          <a:prstGeom prst="rect">
            <a:avLst/>
          </a:prstGeom>
        </p:spPr>
      </p:pic>
      <p:pic>
        <p:nvPicPr>
          <p:cNvPr id="13" name="Grafik 12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9F631902-A010-48B0-EE3D-7F1184D47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53" y="4360742"/>
            <a:ext cx="1390515" cy="1387582"/>
          </a:xfrm>
          <a:prstGeom prst="rect">
            <a:avLst/>
          </a:prstGeom>
        </p:spPr>
      </p:pic>
      <p:pic>
        <p:nvPicPr>
          <p:cNvPr id="8" name="Grafik 7" descr="Ein Bild, das Grafiken, Kreis, Schrift, Logo enthält.&#10;&#10;Automatisch generierte Beschreibung">
            <a:extLst>
              <a:ext uri="{FF2B5EF4-FFF2-40B4-BE49-F238E27FC236}">
                <a16:creationId xmlns:a16="http://schemas.microsoft.com/office/drawing/2014/main" id="{40FD6EEC-4951-07F5-EBB2-53CEE1A00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87" y="4580556"/>
            <a:ext cx="947954" cy="9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9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Ablauf einer Organspende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Organspendeprozess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D72930-5635-C5D8-5CE1-463566B2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E0E72A-99AD-5CCD-855F-C8D0826C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198540-5CAD-9101-23B5-9EEDBA39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7376CA-17F7-BA5B-5DEE-4465E8449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89CD0B6-CB78-D927-6465-BE79D10384FA}"/>
              </a:ext>
            </a:extLst>
          </p:cNvPr>
          <p:cNvSpPr txBox="1">
            <a:spLocks/>
          </p:cNvSpPr>
          <p:nvPr/>
        </p:nvSpPr>
        <p:spPr>
          <a:xfrm>
            <a:off x="744710" y="1278573"/>
            <a:ext cx="6384879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1. Einweisung ins Spital</a:t>
            </a:r>
          </a:p>
          <a:p>
            <a:pPr marL="0" lvl="1" indent="0">
              <a:buFont typeface="Symbol" panose="05050102010706020507" pitchFamily="18" charset="2"/>
              <a:buNone/>
            </a:pPr>
            <a:endParaRPr lang="de-CH" sz="2400" dirty="0"/>
          </a:p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2. Behandlung Intensivstation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Künstliche Beatmung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Medikamentöse Kreislaufunterstützung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Hirn und Hirnstamm unwiderruflich geschädigt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Weiterführende Behandlung aussichtslos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rgbClr val="262A5F"/>
              </a:solidFill>
            </a:endParaRPr>
          </a:p>
          <a:p>
            <a:pPr marL="0" lvl="1" indent="0">
              <a:buFont typeface="Symbol" panose="05050102010706020507" pitchFamily="18" charset="2"/>
              <a:buNone/>
            </a:pPr>
            <a:r>
              <a:rPr lang="de-CH" dirty="0"/>
              <a:t>Die Heilung der Patientin/des Patienten steht im Vordergrund. </a:t>
            </a:r>
            <a:br>
              <a:rPr lang="de-CH" dirty="0"/>
            </a:br>
            <a:r>
              <a:rPr lang="de-CH" dirty="0"/>
              <a:t>Erst wenn die Behandlung aussichtslos ist, kann </a:t>
            </a:r>
            <a:br>
              <a:rPr lang="de-CH" dirty="0"/>
            </a:br>
            <a:r>
              <a:rPr lang="de-CH" dirty="0"/>
              <a:t>eine Organspende in Betracht gezogen werden. </a:t>
            </a:r>
          </a:p>
          <a:p>
            <a:endParaRPr lang="de-CH" sz="2400" b="1" dirty="0"/>
          </a:p>
        </p:txBody>
      </p:sp>
      <p:pic>
        <p:nvPicPr>
          <p:cNvPr id="10" name="Grafik 9" descr="Ein Bild, das Text, schließen, Auto enthält.&#10;&#10;Automatisch generierte Beschreibung">
            <a:extLst>
              <a:ext uri="{FF2B5EF4-FFF2-40B4-BE49-F238E27FC236}">
                <a16:creationId xmlns:a16="http://schemas.microsoft.com/office/drawing/2014/main" id="{01925EEC-242D-2A62-F5D4-B2097CE94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875" y="1226496"/>
            <a:ext cx="4177415" cy="21680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7640870-4BE3-E855-127B-09593A509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28893"/>
          <a:stretch/>
        </p:blipFill>
        <p:spPr>
          <a:xfrm>
            <a:off x="7269875" y="3568330"/>
            <a:ext cx="4176000" cy="2440456"/>
          </a:xfrm>
          <a:prstGeom prst="rect">
            <a:avLst/>
          </a:prstGeom>
        </p:spPr>
      </p:pic>
      <p:pic>
        <p:nvPicPr>
          <p:cNvPr id="13" name="Grafik 12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18801E1E-BB24-E7FB-D3A1-5FF949780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64239"/>
            <a:ext cx="1058400" cy="1058400"/>
          </a:xfrm>
          <a:prstGeom prst="rect">
            <a:avLst/>
          </a:prstGeom>
        </p:spPr>
      </p:pic>
      <p:pic>
        <p:nvPicPr>
          <p:cNvPr id="15" name="Grafik 14" descr="Ein Bild, das Symbol, Grafiken, Kreis, Schrift enthält.&#10;&#10;Automatisch generierte Beschreibung">
            <a:extLst>
              <a:ext uri="{FF2B5EF4-FFF2-40B4-BE49-F238E27FC236}">
                <a16:creationId xmlns:a16="http://schemas.microsoft.com/office/drawing/2014/main" id="{5B4AF792-C448-C0DB-C475-F5524B4D4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725" y="5360583"/>
            <a:ext cx="1056750" cy="10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6A45E-0548-CBA4-C5F6-43D3FD6A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842AF6-1A25-09E7-8DA2-DDAA60F8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5E1FB-A39E-99EC-54CE-2AAE0BE3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B1B46A-0F63-0109-3899-0C91652E8F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779B535-1A01-6D0D-23A4-6436C6DC5B71}"/>
              </a:ext>
            </a:extLst>
          </p:cNvPr>
          <p:cNvSpPr txBox="1">
            <a:spLocks/>
          </p:cNvSpPr>
          <p:nvPr/>
        </p:nvSpPr>
        <p:spPr>
          <a:xfrm>
            <a:off x="737436" y="1290278"/>
            <a:ext cx="11086888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3. Hirntoddiagnostik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4-Augen-Prinzip: Zwei von der Behandlung unabhängige Ärztinnen und Ärzte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7 klinische Zeichen: Überprüfen aller Hirnstammreflexe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Beispiele von normalen und pathologischen Reaktionen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A9E920-1B54-1668-1D11-E0BF3AA0D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9" t="5485" r="11612" b="11683"/>
          <a:stretch/>
        </p:blipFill>
        <p:spPr>
          <a:xfrm>
            <a:off x="737436" y="3893199"/>
            <a:ext cx="1565615" cy="139583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2E1EB3-0241-10B5-F927-B81F7F812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" t="5443" r="15760" b="12333"/>
          <a:stretch/>
        </p:blipFill>
        <p:spPr>
          <a:xfrm>
            <a:off x="2303052" y="3893199"/>
            <a:ext cx="1565614" cy="13958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1680F-7A36-A4BF-8D05-68DC887C5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" t="3327" r="3706" b="1229"/>
          <a:stretch/>
        </p:blipFill>
        <p:spPr>
          <a:xfrm>
            <a:off x="4464973" y="3894349"/>
            <a:ext cx="1565614" cy="13946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D1BD27F-B5D6-1995-83D8-6CFA8B4F0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7" r="3841" b="1151"/>
          <a:stretch/>
        </p:blipFill>
        <p:spPr>
          <a:xfrm>
            <a:off x="6030587" y="3893774"/>
            <a:ext cx="1565614" cy="1395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ECFCC6E-7D97-53B0-26F5-8827D8C43B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" t="3209" b="1348"/>
          <a:stretch/>
        </p:blipFill>
        <p:spPr>
          <a:xfrm>
            <a:off x="8154841" y="3893199"/>
            <a:ext cx="1568533" cy="13946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237FEB-62E5-ECA2-A97B-1BF6BCBC4B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1" t="3527" b="1264"/>
          <a:stretch/>
        </p:blipFill>
        <p:spPr>
          <a:xfrm>
            <a:off x="9720455" y="3891809"/>
            <a:ext cx="1568534" cy="139583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D5D70C0-5FE6-114F-4B59-34B95CA42822}"/>
              </a:ext>
            </a:extLst>
          </p:cNvPr>
          <p:cNvSpPr txBox="1"/>
          <p:nvPr/>
        </p:nvSpPr>
        <p:spPr>
          <a:xfrm>
            <a:off x="746125" y="5541089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/>
              <a:t>Hornhautreflex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C6A74CB-A149-733C-20BD-ED948486B7AD}"/>
              </a:ext>
            </a:extLst>
          </p:cNvPr>
          <p:cNvSpPr txBox="1"/>
          <p:nvPr/>
        </p:nvSpPr>
        <p:spPr>
          <a:xfrm>
            <a:off x="4412690" y="5541088"/>
            <a:ext cx="2971261" cy="259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 err="1"/>
              <a:t>Vestibulookuläre</a:t>
            </a:r>
            <a:r>
              <a:rPr lang="de-CH"/>
              <a:t> </a:t>
            </a:r>
            <a:r>
              <a:rPr lang="de-CH" b="1"/>
              <a:t>Reflexe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00581D3-816D-54CB-9CF2-5A10C47FE9F8}"/>
              </a:ext>
            </a:extLst>
          </p:cNvPr>
          <p:cNvSpPr txBox="1"/>
          <p:nvPr/>
        </p:nvSpPr>
        <p:spPr>
          <a:xfrm>
            <a:off x="8154841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b="1"/>
              <a:t>Mydriase</a:t>
            </a:r>
          </a:p>
        </p:txBody>
      </p:sp>
      <p:pic>
        <p:nvPicPr>
          <p:cNvPr id="18" name="Grafik 17" descr="Ein Bild, das Clipart, Design enthält.&#10;&#10;Automatisch generierte Beschreibung">
            <a:extLst>
              <a:ext uri="{FF2B5EF4-FFF2-40B4-BE49-F238E27FC236}">
                <a16:creationId xmlns:a16="http://schemas.microsoft.com/office/drawing/2014/main" id="{8D928D4D-2B5F-DF14-1B37-EB414FA55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13" y="5367866"/>
            <a:ext cx="1060637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E9B13-ABC9-F79D-202D-5B65CD82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08F2DA-E0BA-4819-6B52-46246A26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CF4398-2159-E6F5-6EB6-EBAB9F28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22298D-9DBA-CC01-C4AE-ACBE35DDA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FAF0F21-08D1-E056-9DC7-F14F5ECE07BC}"/>
              </a:ext>
            </a:extLst>
          </p:cNvPr>
          <p:cNvSpPr txBox="1">
            <a:spLocks/>
          </p:cNvSpPr>
          <p:nvPr/>
        </p:nvSpPr>
        <p:spPr>
          <a:xfrm>
            <a:off x="807085" y="1330734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4. Einwilligung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1. Gespräch: Information infauste (aussichtslose) Prognose/Hirntod</a:t>
            </a: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2. Gespräch: Frage nach dem Willen der verstorbenen Person bezüglich Organspende</a:t>
            </a:r>
            <a:endParaRPr lang="de-CH" sz="1800" dirty="0">
              <a:cs typeface="Arial" panose="020B0604020202020204"/>
            </a:endParaRP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7D3C59-6254-8FE0-DFA7-AD722780161D}"/>
              </a:ext>
            </a:extLst>
          </p:cNvPr>
          <p:cNvSpPr txBox="1"/>
          <p:nvPr/>
        </p:nvSpPr>
        <p:spPr>
          <a:xfrm>
            <a:off x="807085" y="3012954"/>
            <a:ext cx="39876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800" dirty="0"/>
              <a:t>Entscheidungsfindung ohne Zeitdruck</a:t>
            </a:r>
          </a:p>
          <a:p>
            <a:endParaRPr lang="de-DE" dirty="0"/>
          </a:p>
        </p:txBody>
      </p:sp>
      <p:pic>
        <p:nvPicPr>
          <p:cNvPr id="12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FBE69FB0-4AB9-5EF3-EDB8-9A2927FF0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25132"/>
          <a:stretch/>
        </p:blipFill>
        <p:spPr>
          <a:xfrm>
            <a:off x="3046854" y="3910915"/>
            <a:ext cx="6098292" cy="2436055"/>
          </a:xfrm>
          <a:prstGeom prst="rect">
            <a:avLst/>
          </a:prstGeom>
        </p:spPr>
      </p:pic>
      <p:pic>
        <p:nvPicPr>
          <p:cNvPr id="14" name="Grafik 1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78C6B9BC-7B4F-C0F6-DD44-B1F735F2F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0770A-B00A-312B-F7B6-C19DB5D5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5681A41-1802-B0EB-DA79-F35A36DA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D0772A-F054-C7F0-7515-A610E555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EE63B8-4ACF-BD11-D501-11ECFA6E26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459380D-A784-D6D4-2E7A-67040DEE320B}"/>
              </a:ext>
            </a:extLst>
          </p:cNvPr>
          <p:cNvSpPr txBox="1">
            <a:spLocks/>
          </p:cNvSpPr>
          <p:nvPr/>
        </p:nvSpPr>
        <p:spPr>
          <a:xfrm>
            <a:off x="822325" y="1330323"/>
            <a:ext cx="4989835" cy="18722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Font typeface="Arial" panose="020B0604020202020204" pitchFamily="34" charset="0"/>
              <a:buNone/>
            </a:pPr>
            <a:r>
              <a:rPr lang="de-CH" sz="2400" dirty="0"/>
              <a:t>5. Angehörigengespräch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Nicht am Bett der Patientin/des Patienten</a:t>
            </a:r>
            <a:endParaRPr lang="de-CH" sz="1800" dirty="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Mitteilung des Todes bzw. der aussichtslosen Prognose und der Therapieumstellung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Frage nach Organ- und Gewebespende</a:t>
            </a:r>
            <a:endParaRPr lang="de-CH" sz="1800" dirty="0">
              <a:ea typeface="Tahoma"/>
              <a:cs typeface="Tahoma"/>
            </a:endParaRP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42818B5-51F3-6C46-6967-0CF2276BDFFC}"/>
              </a:ext>
            </a:extLst>
          </p:cNvPr>
          <p:cNvSpPr txBox="1">
            <a:spLocks/>
          </p:cNvSpPr>
          <p:nvPr/>
        </p:nvSpPr>
        <p:spPr>
          <a:xfrm>
            <a:off x="6456040" y="4125753"/>
            <a:ext cx="4989835" cy="2291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/>
              <a:t>6. Zeitlicher Rahmen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Nach Entscheid der Therapieumstellung darf man maximal 48 Stunden warten bis zum Eintritt des Hirntods (ansonsten DCD-Spende)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Nach Hirntodfeststellung muss die Organentnahme innert 72 Stunden abgeschlossen sein</a:t>
            </a:r>
          </a:p>
        </p:txBody>
      </p:sp>
      <p:pic>
        <p:nvPicPr>
          <p:cNvPr id="9" name="Grafik 8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66D40CA5-7C63-6310-E2B1-26D0013E4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6456040" y="1000713"/>
            <a:ext cx="4989834" cy="27343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457BBF8-E1BE-BB8F-84FB-76F847C29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/>
          <a:stretch/>
        </p:blipFill>
        <p:spPr>
          <a:xfrm>
            <a:off x="745129" y="3735034"/>
            <a:ext cx="4989834" cy="2647670"/>
          </a:xfrm>
          <a:prstGeom prst="rect">
            <a:avLst/>
          </a:prstGeom>
        </p:spPr>
      </p:pic>
      <p:pic>
        <p:nvPicPr>
          <p:cNvPr id="4" name="Grafik 3" descr="Ein Bild, das Clipart, Cartoon, Design enthält.&#10;&#10;Automatisch generierte Beschreibung">
            <a:extLst>
              <a:ext uri="{FF2B5EF4-FFF2-40B4-BE49-F238E27FC236}">
                <a16:creationId xmlns:a16="http://schemas.microsoft.com/office/drawing/2014/main" id="{C1A7A989-7364-C327-A4F3-F84EB8F77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D9DA3-4F8E-5163-8BB8-8D32A187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5B01DA-2890-7B23-F57B-2E257154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3E9852-8461-7FF4-B38E-CA845102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36FE8A-4302-A527-410C-2736D8E6D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B696F2F-AE70-8138-130E-9FE90F67DCD4}"/>
              </a:ext>
            </a:extLst>
          </p:cNvPr>
          <p:cNvSpPr txBox="1">
            <a:spLocks/>
          </p:cNvSpPr>
          <p:nvPr/>
        </p:nvSpPr>
        <p:spPr>
          <a:xfrm>
            <a:off x="746125" y="1288251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7. 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Einwilligung liegt vor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Hirntod/Therapieumstellung 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Daten der verstorbenen Person werden erfasst:</a:t>
            </a:r>
          </a:p>
          <a:p>
            <a:pPr lvl="4"/>
            <a:r>
              <a:rPr lang="de-CH" sz="1800" dirty="0"/>
              <a:t>Anamnese</a:t>
            </a:r>
          </a:p>
          <a:p>
            <a:pPr lvl="4"/>
            <a:r>
              <a:rPr lang="de-CH" sz="1800" dirty="0"/>
              <a:t>Befunde</a:t>
            </a:r>
          </a:p>
          <a:p>
            <a:pPr lvl="4"/>
            <a:r>
              <a:rPr lang="de-CH" sz="1800" dirty="0"/>
              <a:t>Laboruntersuchungen</a:t>
            </a:r>
          </a:p>
          <a:p>
            <a:pPr lvl="4"/>
            <a:r>
              <a:rPr lang="de-CH" sz="1800" dirty="0"/>
              <a:t>Bildgebung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70493FD6-4BCB-253A-B218-D90EB5FF9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r="19822"/>
          <a:stretch/>
        </p:blipFill>
        <p:spPr>
          <a:xfrm>
            <a:off x="5950469" y="795318"/>
            <a:ext cx="5547646" cy="5472860"/>
          </a:xfrm>
          <a:prstGeom prst="rect">
            <a:avLst/>
          </a:prstGeom>
        </p:spPr>
      </p:pic>
      <p:pic>
        <p:nvPicPr>
          <p:cNvPr id="4" name="Grafik 3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EAFD5257-A29B-84D3-99AE-FF4056421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4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14A59F-A710-7063-095E-AAB7A2D5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FAC488-348E-C8D1-B12A-CCD2262D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E0D5C7-6902-30E5-0419-FC1F2C0E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9D03B7-19AA-C482-3755-9D6CBFCB4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635E7C8-B303-CCB9-231A-0AE3E4D07D77}"/>
              </a:ext>
            </a:extLst>
          </p:cNvPr>
          <p:cNvSpPr txBox="1">
            <a:spLocks/>
          </p:cNvSpPr>
          <p:nvPr/>
        </p:nvSpPr>
        <p:spPr>
          <a:xfrm>
            <a:off x="746125" y="1289050"/>
            <a:ext cx="5046039" cy="4889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8. Ranking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Dateneingabe im SOAS</a:t>
            </a:r>
            <a:br>
              <a:rPr lang="de-CH" sz="1800" dirty="0"/>
            </a:br>
            <a:r>
              <a:rPr lang="de-CH" sz="1800" dirty="0"/>
              <a:t>(Swiss Organ </a:t>
            </a:r>
            <a:r>
              <a:rPr lang="de-CH" sz="1800" dirty="0" err="1"/>
              <a:t>Allocation</a:t>
            </a:r>
            <a:r>
              <a:rPr lang="de-CH" sz="1800" dirty="0"/>
              <a:t> System)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Berechnung der Rankinglisten durch 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Ranking anhand der </a:t>
            </a:r>
            <a:r>
              <a:rPr lang="de-CH" sz="1800" dirty="0" err="1"/>
              <a:t>Organspendecharakteristiken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			</a:t>
            </a:r>
          </a:p>
        </p:txBody>
      </p:sp>
      <p:pic>
        <p:nvPicPr>
          <p:cNvPr id="8" name="Grafik 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204ADC77-CC52-E4F7-A15F-DF31D82CA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88" y="1276351"/>
            <a:ext cx="6380912" cy="43849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C4C957D-F6B3-4BE9-21E1-7A363BA2B308}"/>
              </a:ext>
            </a:extLst>
          </p:cNvPr>
          <p:cNvSpPr txBox="1"/>
          <p:nvPr/>
        </p:nvSpPr>
        <p:spPr>
          <a:xfrm>
            <a:off x="4896688" y="5997240"/>
            <a:ext cx="22427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sz="1400" dirty="0"/>
              <a:t>fiktives Beispiel SOAS</a:t>
            </a:r>
          </a:p>
        </p:txBody>
      </p:sp>
      <p:pic>
        <p:nvPicPr>
          <p:cNvPr id="11" name="Grafik 10" descr="Ein Bild, das Kreis, Grafiken, gelb, Symbol enthält.&#10;&#10;Automatisch generierte Beschreibung">
            <a:extLst>
              <a:ext uri="{FF2B5EF4-FFF2-40B4-BE49-F238E27FC236}">
                <a16:creationId xmlns:a16="http://schemas.microsoft.com/office/drawing/2014/main" id="{404685C5-F336-2F5D-ED06-0160BF142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58" y="5367400"/>
            <a:ext cx="1107628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4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82D02-D094-91D3-4049-F1035D26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3DE578-872B-DFE5-B430-B138CCA0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95B808-B04A-4765-6746-7D7E6DB3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82FE52-0266-1D55-029A-21873393A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4BBAA31-6AAD-F708-9864-2928CAECA84B}"/>
              </a:ext>
            </a:extLst>
          </p:cNvPr>
          <p:cNvSpPr txBox="1">
            <a:spLocks/>
          </p:cNvSpPr>
          <p:nvPr/>
        </p:nvSpPr>
        <p:spPr>
          <a:xfrm>
            <a:off x="745130" y="1286547"/>
            <a:ext cx="1070074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9. Zuteilung</a:t>
            </a: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/>
              <a:t>Ranking wird nach gesetzlichen Zuteilungsregeln von Algorithmus berechnet. </a:t>
            </a:r>
            <a:br>
              <a:rPr lang="de-CH" sz="1800"/>
            </a:br>
            <a:r>
              <a:rPr lang="de-CH" sz="1800"/>
              <a:t>Swisstransplant bietet den Zentren die Organe für potenzielle Empfangende der Reihe nach an.	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9F7D9B-F1C0-D5E8-9C0F-AEF53C9DC96D}"/>
              </a:ext>
            </a:extLst>
          </p:cNvPr>
          <p:cNvGrpSpPr/>
          <p:nvPr/>
        </p:nvGrpSpPr>
        <p:grpSpPr>
          <a:xfrm>
            <a:off x="2459595" y="3082140"/>
            <a:ext cx="7272809" cy="2004895"/>
            <a:chOff x="1375883" y="3789040"/>
            <a:chExt cx="7272809" cy="2004895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46EB70A-0CB8-4A16-29F3-515B04A9F916}"/>
                </a:ext>
              </a:extLst>
            </p:cNvPr>
            <p:cNvGrpSpPr/>
            <p:nvPr/>
          </p:nvGrpSpPr>
          <p:grpSpPr>
            <a:xfrm>
              <a:off x="1375884" y="3789040"/>
              <a:ext cx="7272808" cy="2004895"/>
              <a:chOff x="1375884" y="3789040"/>
              <a:chExt cx="7272808" cy="2004895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9F22495B-0037-460E-4322-4C18A449C764}"/>
                  </a:ext>
                </a:extLst>
              </p:cNvPr>
              <p:cNvGrpSpPr/>
              <p:nvPr/>
            </p:nvGrpSpPr>
            <p:grpSpPr>
              <a:xfrm>
                <a:off x="1375884" y="4203007"/>
                <a:ext cx="7272808" cy="1590928"/>
                <a:chOff x="1375884" y="4203007"/>
                <a:chExt cx="7272808" cy="1590928"/>
              </a:xfrm>
            </p:grpSpPr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D34AB1EE-CECB-77E4-33BB-7FA0AD81F749}"/>
                    </a:ext>
                  </a:extLst>
                </p:cNvPr>
                <p:cNvSpPr/>
                <p:nvPr/>
              </p:nvSpPr>
              <p:spPr>
                <a:xfrm>
                  <a:off x="3232634" y="4203012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>
                      <a:solidFill>
                        <a:schemeClr val="accent6"/>
                      </a:solidFill>
                    </a:rPr>
                    <a:t>Medizinischer</a:t>
                  </a:r>
                </a:p>
                <a:p>
                  <a:pPr algn="ctr"/>
                  <a:r>
                    <a:rPr lang="de-CH">
                      <a:solidFill>
                        <a:schemeClr val="accent6"/>
                      </a:solidFill>
                    </a:rPr>
                    <a:t>Nutzen </a:t>
                  </a:r>
                </a:p>
              </p:txBody>
            </p:sp>
            <p:sp>
              <p:nvSpPr>
                <p:cNvPr id="20" name="Rechteck 19">
                  <a:extLst>
                    <a:ext uri="{FF2B5EF4-FFF2-40B4-BE49-F238E27FC236}">
                      <a16:creationId xmlns:a16="http://schemas.microsoft.com/office/drawing/2014/main" id="{8EC95770-45CD-FFAF-50A0-DC416ABD10B6}"/>
                    </a:ext>
                  </a:extLst>
                </p:cNvPr>
                <p:cNvSpPr/>
                <p:nvPr/>
              </p:nvSpPr>
              <p:spPr>
                <a:xfrm>
                  <a:off x="5072430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>
                      <a:solidFill>
                        <a:srgbClr val="F2AF5C"/>
                      </a:solidFill>
                    </a:rPr>
                    <a:t>Prioritäten</a:t>
                  </a:r>
                </a:p>
                <a:p>
                  <a:pPr algn="ctr"/>
                  <a:r>
                    <a:rPr lang="de-CH">
                      <a:solidFill>
                        <a:srgbClr val="F2AF5C"/>
                      </a:solidFill>
                    </a:rPr>
                    <a:t>(Kinder/</a:t>
                  </a:r>
                </a:p>
                <a:p>
                  <a:pPr algn="ctr"/>
                  <a:r>
                    <a:rPr lang="de-CH">
                      <a:solidFill>
                        <a:srgbClr val="F2AF5C"/>
                      </a:solidFill>
                    </a:rPr>
                    <a:t>Blutgruppe)</a:t>
                  </a:r>
                </a:p>
              </p:txBody>
            </p:sp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60F4C8AF-FC9D-BA5E-F0D7-9E9CD61A8E6F}"/>
                    </a:ext>
                  </a:extLst>
                </p:cNvPr>
                <p:cNvSpPr/>
                <p:nvPr/>
              </p:nvSpPr>
              <p:spPr>
                <a:xfrm>
                  <a:off x="6912226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>
                      <a:solidFill>
                        <a:srgbClr val="D98F8F"/>
                      </a:solidFill>
                    </a:rPr>
                    <a:t>Wartezeit</a:t>
                  </a:r>
                </a:p>
              </p:txBody>
            </p:sp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FCD9978D-B5F6-6E99-F026-BF6590192EEF}"/>
                    </a:ext>
                  </a:extLst>
                </p:cNvPr>
                <p:cNvSpPr/>
                <p:nvPr/>
              </p:nvSpPr>
              <p:spPr>
                <a:xfrm>
                  <a:off x="1392838" y="4203007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>
                      <a:solidFill>
                        <a:schemeClr val="accent5"/>
                      </a:solidFill>
                    </a:rPr>
                    <a:t>Medizinische Dringlichkeit</a:t>
                  </a:r>
                </a:p>
              </p:txBody>
            </p:sp>
            <p:cxnSp>
              <p:nvCxnSpPr>
                <p:cNvPr id="23" name="Gerade Verbindung 41">
                  <a:extLst>
                    <a:ext uri="{FF2B5EF4-FFF2-40B4-BE49-F238E27FC236}">
                      <a16:creationId xmlns:a16="http://schemas.microsoft.com/office/drawing/2014/main" id="{93601561-D818-8DEA-BB70-D5E0D2C8D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75884" y="4370054"/>
                  <a:ext cx="1753421" cy="0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Gerade Verbindung 42">
                  <a:extLst>
                    <a:ext uri="{FF2B5EF4-FFF2-40B4-BE49-F238E27FC236}">
                      <a16:creationId xmlns:a16="http://schemas.microsoft.com/office/drawing/2014/main" id="{CA5B8246-42F9-0A49-F13B-B7EA7A8C3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2634" y="4370054"/>
                  <a:ext cx="1736466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43">
                  <a:extLst>
                    <a:ext uri="{FF2B5EF4-FFF2-40B4-BE49-F238E27FC236}">
                      <a16:creationId xmlns:a16="http://schemas.microsoft.com/office/drawing/2014/main" id="{F298395D-C711-F8BA-7368-FEEF7B9AF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2430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F2AF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44">
                  <a:extLst>
                    <a:ext uri="{FF2B5EF4-FFF2-40B4-BE49-F238E27FC236}">
                      <a16:creationId xmlns:a16="http://schemas.microsoft.com/office/drawing/2014/main" id="{E2C32505-25BC-C256-1113-7CA7959DC2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2226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D98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E12CE182-6C93-BB4B-B737-0422511FC3C9}"/>
                  </a:ext>
                </a:extLst>
              </p:cNvPr>
              <p:cNvSpPr txBox="1"/>
              <p:nvPr/>
            </p:nvSpPr>
            <p:spPr>
              <a:xfrm>
                <a:off x="2129712" y="3807445"/>
                <a:ext cx="2586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9BBDC5"/>
                    </a:solidFill>
                  </a:rPr>
                  <a:t>1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5E9A4065-CF88-FC25-CE46-5E46910AF2C3}"/>
                  </a:ext>
                </a:extLst>
              </p:cNvPr>
              <p:cNvSpPr txBox="1"/>
              <p:nvPr/>
            </p:nvSpPr>
            <p:spPr>
              <a:xfrm>
                <a:off x="4010745" y="3808885"/>
                <a:ext cx="1802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ACC4AF"/>
                    </a:solidFill>
                  </a:rPr>
                  <a:t>2</a:t>
                </a: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EAEEF508-AE6A-D917-FBE6-B6A4EF8D3A8B}"/>
                  </a:ext>
                </a:extLst>
              </p:cNvPr>
              <p:cNvSpPr txBox="1"/>
              <p:nvPr/>
            </p:nvSpPr>
            <p:spPr>
              <a:xfrm>
                <a:off x="5879530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F2AF5C"/>
                    </a:solidFill>
                  </a:rPr>
                  <a:t>3</a:t>
                </a: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584A382-425B-BF1C-2542-82B62E46A6D5}"/>
                  </a:ext>
                </a:extLst>
              </p:cNvPr>
              <p:cNvSpPr txBox="1"/>
              <p:nvPr/>
            </p:nvSpPr>
            <p:spPr>
              <a:xfrm>
                <a:off x="7694497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D98F8F"/>
                    </a:solidFill>
                  </a:rPr>
                  <a:t>4</a:t>
                </a:r>
              </a:p>
            </p:txBody>
          </p:sp>
        </p:grpSp>
        <p:cxnSp>
          <p:nvCxnSpPr>
            <p:cNvPr id="10" name="Gerade Verbindung 44">
              <a:extLst>
                <a:ext uri="{FF2B5EF4-FFF2-40B4-BE49-F238E27FC236}">
                  <a16:creationId xmlns:a16="http://schemas.microsoft.com/office/drawing/2014/main" id="{89019E90-45EC-CFB4-D73F-A67B9CDC7285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26" y="5522168"/>
              <a:ext cx="1736466" cy="0"/>
            </a:xfrm>
            <a:prstGeom prst="line">
              <a:avLst/>
            </a:prstGeom>
            <a:ln w="19050">
              <a:solidFill>
                <a:srgbClr val="D9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43">
              <a:extLst>
                <a:ext uri="{FF2B5EF4-FFF2-40B4-BE49-F238E27FC236}">
                  <a16:creationId xmlns:a16="http://schemas.microsoft.com/office/drawing/2014/main" id="{25D494D6-D6A7-56FE-9AA1-D1EA7D6D0BAD}"/>
                </a:ext>
              </a:extLst>
            </p:cNvPr>
            <p:cNvCxnSpPr>
              <a:cxnSpLocks/>
            </p:cNvCxnSpPr>
            <p:nvPr/>
          </p:nvCxnSpPr>
          <p:spPr>
            <a:xfrm>
              <a:off x="5072430" y="5522168"/>
              <a:ext cx="1736466" cy="0"/>
            </a:xfrm>
            <a:prstGeom prst="line">
              <a:avLst/>
            </a:prstGeom>
            <a:ln w="19050">
              <a:solidFill>
                <a:srgbClr val="F2AF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42">
              <a:extLst>
                <a:ext uri="{FF2B5EF4-FFF2-40B4-BE49-F238E27FC236}">
                  <a16:creationId xmlns:a16="http://schemas.microsoft.com/office/drawing/2014/main" id="{063ADDE6-C666-D80B-430D-70CDF7B4B19F}"/>
                </a:ext>
              </a:extLst>
            </p:cNvPr>
            <p:cNvCxnSpPr>
              <a:cxnSpLocks/>
            </p:cNvCxnSpPr>
            <p:nvPr/>
          </p:nvCxnSpPr>
          <p:spPr>
            <a:xfrm>
              <a:off x="3232634" y="5522168"/>
              <a:ext cx="1736466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41">
              <a:extLst>
                <a:ext uri="{FF2B5EF4-FFF2-40B4-BE49-F238E27FC236}">
                  <a16:creationId xmlns:a16="http://schemas.microsoft.com/office/drawing/2014/main" id="{9175915F-E147-4CF2-1371-4C81A4E245BE}"/>
                </a:ext>
              </a:extLst>
            </p:cNvPr>
            <p:cNvCxnSpPr>
              <a:cxnSpLocks/>
            </p:cNvCxnSpPr>
            <p:nvPr/>
          </p:nvCxnSpPr>
          <p:spPr>
            <a:xfrm>
              <a:off x="1375883" y="5522168"/>
              <a:ext cx="175342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fik 27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0AB6C30C-CDCB-FBB9-6357-EB8B5FD13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9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47">
            <a:extLst>
              <a:ext uri="{FF2B5EF4-FFF2-40B4-BE49-F238E27FC236}">
                <a16:creationId xmlns:a16="http://schemas.microsoft.com/office/drawing/2014/main" id="{7F0EDB90-413B-200C-0C99-75338CBBDF8E}"/>
              </a:ext>
            </a:extLst>
          </p:cNvPr>
          <p:cNvSpPr txBox="1"/>
          <p:nvPr/>
        </p:nvSpPr>
        <p:spPr>
          <a:xfrm>
            <a:off x="258266" y="250189"/>
            <a:ext cx="11670815" cy="6337302"/>
          </a:xfrm>
          <a:prstGeom prst="rect">
            <a:avLst/>
          </a:prstGeom>
          <a:solidFill>
            <a:srgbClr val="F9DFBE"/>
          </a:solidFill>
        </p:spPr>
        <p:txBody>
          <a:bodyPr wrap="square" lIns="0" tIns="0" rIns="0" bIns="0" rtlCol="0">
            <a:spAutoFit/>
          </a:bodyPr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BDAF98-AAA4-24ED-1FFC-F8FC2BAA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A59468-5D9D-547B-D55F-5D6F1C4D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0C9640-4E06-5289-2FEB-21DBAECEB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7A1047A-75EE-7E4D-FF5F-484ACEE5C3F9}"/>
              </a:ext>
            </a:extLst>
          </p:cNvPr>
          <p:cNvSpPr txBox="1">
            <a:spLocks/>
          </p:cNvSpPr>
          <p:nvPr/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kern="0"/>
              <a:t>Organspendeprozess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F07ECFD-4603-32A4-5085-C955B8F89CB9}"/>
              </a:ext>
            </a:extLst>
          </p:cNvPr>
          <p:cNvSpPr txBox="1">
            <a:spLocks/>
          </p:cNvSpPr>
          <p:nvPr/>
        </p:nvSpPr>
        <p:spPr>
          <a:xfrm>
            <a:off x="834626" y="1331355"/>
            <a:ext cx="4885162" cy="1412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9. Zuteilung</a:t>
            </a: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dirty="0"/>
              <a:t>Kooperation mit europäischen Zuteilungsstellen</a:t>
            </a:r>
            <a:endParaRPr lang="de-CH" sz="1800" b="1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11" name="Grafik 10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CDFA0220-40E2-F93F-4EC9-ED5D794A9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 b="6663"/>
          <a:stretch/>
        </p:blipFill>
        <p:spPr>
          <a:xfrm>
            <a:off x="5711637" y="1576692"/>
            <a:ext cx="6025309" cy="3872196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0CD2400-94F0-1AED-CD42-99BBE6E58F7C}"/>
              </a:ext>
            </a:extLst>
          </p:cNvPr>
          <p:cNvGrpSpPr/>
          <p:nvPr/>
        </p:nvGrpSpPr>
        <p:grpSpPr>
          <a:xfrm>
            <a:off x="566662" y="3242490"/>
            <a:ext cx="5012268" cy="2327730"/>
            <a:chOff x="566662" y="3242490"/>
            <a:chExt cx="5012268" cy="232773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4CF6ACC-52DF-9C49-D0F1-61A6039954E9}"/>
                </a:ext>
              </a:extLst>
            </p:cNvPr>
            <p:cNvGrpSpPr/>
            <p:nvPr/>
          </p:nvGrpSpPr>
          <p:grpSpPr>
            <a:xfrm>
              <a:off x="566662" y="3242490"/>
              <a:ext cx="5012268" cy="2327730"/>
              <a:chOff x="7569745" y="3501607"/>
              <a:chExt cx="3529375" cy="1751567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E1590ECA-4042-F40F-F252-2B970A3D02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142" y="4638080"/>
                <a:ext cx="360000" cy="369332"/>
                <a:chOff x="9913218" y="3201033"/>
                <a:chExt cx="360000" cy="369332"/>
              </a:xfrm>
            </p:grpSpPr>
            <p:sp>
              <p:nvSpPr>
                <p:cNvPr id="45" name="Freihandform 3966">
                  <a:extLst>
                    <a:ext uri="{FF2B5EF4-FFF2-40B4-BE49-F238E27FC236}">
                      <a16:creationId xmlns:a16="http://schemas.microsoft.com/office/drawing/2014/main" id="{0D944D45-E6E4-C996-318F-2F0CE8FD09D9}"/>
                    </a:ext>
                  </a:extLst>
                </p:cNvPr>
                <p:cNvSpPr/>
                <p:nvPr/>
              </p:nvSpPr>
              <p:spPr>
                <a:xfrm>
                  <a:off x="9913218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6" name="Freeform 18">
                  <a:extLst>
                    <a:ext uri="{FF2B5EF4-FFF2-40B4-BE49-F238E27FC236}">
                      <a16:creationId xmlns:a16="http://schemas.microsoft.com/office/drawing/2014/main" id="{412A02F8-0E81-1313-CBCC-9282BF653B7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70722" y="3266526"/>
                  <a:ext cx="241298" cy="227608"/>
                </a:xfrm>
                <a:custGeom>
                  <a:avLst/>
                  <a:gdLst>
                    <a:gd name="T0" fmla="*/ 128 w 1537"/>
                    <a:gd name="T1" fmla="*/ 1083 h 1403"/>
                    <a:gd name="T2" fmla="*/ 481 w 1537"/>
                    <a:gd name="T3" fmla="*/ 800 h 1403"/>
                    <a:gd name="T4" fmla="*/ 208 w 1537"/>
                    <a:gd name="T5" fmla="*/ 848 h 1403"/>
                    <a:gd name="T6" fmla="*/ 221 w 1537"/>
                    <a:gd name="T7" fmla="*/ 579 h 1403"/>
                    <a:gd name="T8" fmla="*/ 126 w 1537"/>
                    <a:gd name="T9" fmla="*/ 944 h 1403"/>
                    <a:gd name="T10" fmla="*/ 163 w 1537"/>
                    <a:gd name="T11" fmla="*/ 474 h 1403"/>
                    <a:gd name="T12" fmla="*/ 880 w 1537"/>
                    <a:gd name="T13" fmla="*/ 134 h 1403"/>
                    <a:gd name="T14" fmla="*/ 1205 w 1537"/>
                    <a:gd name="T15" fmla="*/ 642 h 1403"/>
                    <a:gd name="T16" fmla="*/ 794 w 1537"/>
                    <a:gd name="T17" fmla="*/ 957 h 1403"/>
                    <a:gd name="T18" fmla="*/ 634 w 1537"/>
                    <a:gd name="T19" fmla="*/ 878 h 1403"/>
                    <a:gd name="T20" fmla="*/ 752 w 1537"/>
                    <a:gd name="T21" fmla="*/ 1201 h 1403"/>
                    <a:gd name="T22" fmla="*/ 741 w 1537"/>
                    <a:gd name="T23" fmla="*/ 1228 h 1403"/>
                    <a:gd name="T24" fmla="*/ 350 w 1537"/>
                    <a:gd name="T25" fmla="*/ 965 h 1403"/>
                    <a:gd name="T26" fmla="*/ 674 w 1537"/>
                    <a:gd name="T27" fmla="*/ 662 h 1403"/>
                    <a:gd name="T28" fmla="*/ 397 w 1537"/>
                    <a:gd name="T29" fmla="*/ 880 h 1403"/>
                    <a:gd name="T30" fmla="*/ 257 w 1537"/>
                    <a:gd name="T31" fmla="*/ 1276 h 1403"/>
                    <a:gd name="T32" fmla="*/ 922 w 1537"/>
                    <a:gd name="T33" fmla="*/ 1178 h 1403"/>
                    <a:gd name="T34" fmla="*/ 1213 w 1537"/>
                    <a:gd name="T35" fmla="*/ 1142 h 1403"/>
                    <a:gd name="T36" fmla="*/ 1304 w 1537"/>
                    <a:gd name="T37" fmla="*/ 554 h 1403"/>
                    <a:gd name="T38" fmla="*/ 903 w 1537"/>
                    <a:gd name="T39" fmla="*/ 1274 h 1403"/>
                    <a:gd name="T40" fmla="*/ 1309 w 1537"/>
                    <a:gd name="T41" fmla="*/ 471 h 1403"/>
                    <a:gd name="T42" fmla="*/ 1296 w 1537"/>
                    <a:gd name="T43" fmla="*/ 1280 h 1403"/>
                    <a:gd name="T44" fmla="*/ 529 w 1537"/>
                    <a:gd name="T45" fmla="*/ 1403 h 1403"/>
                    <a:gd name="T46" fmla="*/ 415 w 1537"/>
                    <a:gd name="T47" fmla="*/ 999 h 1403"/>
                    <a:gd name="T48" fmla="*/ 628 w 1537"/>
                    <a:gd name="T49" fmla="*/ 1223 h 1403"/>
                    <a:gd name="T50" fmla="*/ 983 w 1537"/>
                    <a:gd name="T51" fmla="*/ 682 h 1403"/>
                    <a:gd name="T52" fmla="*/ 1180 w 1537"/>
                    <a:gd name="T53" fmla="*/ 988 h 1403"/>
                    <a:gd name="T54" fmla="*/ 1119 w 1537"/>
                    <a:gd name="T55" fmla="*/ 621 h 1403"/>
                    <a:gd name="T56" fmla="*/ 293 w 1537"/>
                    <a:gd name="T57" fmla="*/ 359 h 1403"/>
                    <a:gd name="T58" fmla="*/ 591 w 1537"/>
                    <a:gd name="T59" fmla="*/ 458 h 1403"/>
                    <a:gd name="T60" fmla="*/ 482 w 1537"/>
                    <a:gd name="T61" fmla="*/ 345 h 1403"/>
                    <a:gd name="T62" fmla="*/ 560 w 1537"/>
                    <a:gd name="T63" fmla="*/ 504 h 1403"/>
                    <a:gd name="T64" fmla="*/ 770 w 1537"/>
                    <a:gd name="T65" fmla="*/ 266 h 1403"/>
                    <a:gd name="T66" fmla="*/ 692 w 1537"/>
                    <a:gd name="T67" fmla="*/ 486 h 1403"/>
                    <a:gd name="T68" fmla="*/ 390 w 1537"/>
                    <a:gd name="T69" fmla="*/ 206 h 1403"/>
                    <a:gd name="T70" fmla="*/ 270 w 1537"/>
                    <a:gd name="T71" fmla="*/ 564 h 1403"/>
                    <a:gd name="T72" fmla="*/ 965 w 1537"/>
                    <a:gd name="T73" fmla="*/ 629 h 1403"/>
                    <a:gd name="T74" fmla="*/ 1027 w 1537"/>
                    <a:gd name="T75" fmla="*/ 982 h 1403"/>
                    <a:gd name="T76" fmla="*/ 947 w 1537"/>
                    <a:gd name="T77" fmla="*/ 800 h 1403"/>
                    <a:gd name="T78" fmla="*/ 1089 w 1537"/>
                    <a:gd name="T79" fmla="*/ 904 h 1403"/>
                    <a:gd name="T80" fmla="*/ 1110 w 1537"/>
                    <a:gd name="T81" fmla="*/ 561 h 1403"/>
                    <a:gd name="T82" fmla="*/ 1226 w 1537"/>
                    <a:gd name="T83" fmla="*/ 408 h 1403"/>
                    <a:gd name="T84" fmla="*/ 967 w 1537"/>
                    <a:gd name="T85" fmla="*/ 247 h 1403"/>
                    <a:gd name="T86" fmla="*/ 986 w 1537"/>
                    <a:gd name="T87" fmla="*/ 505 h 1403"/>
                    <a:gd name="T88" fmla="*/ 1050 w 1537"/>
                    <a:gd name="T89" fmla="*/ 304 h 1403"/>
                    <a:gd name="T90" fmla="*/ 870 w 1537"/>
                    <a:gd name="T91" fmla="*/ 486 h 1403"/>
                    <a:gd name="T92" fmla="*/ 854 w 1537"/>
                    <a:gd name="T93" fmla="*/ 169 h 1403"/>
                    <a:gd name="T94" fmla="*/ 798 w 1537"/>
                    <a:gd name="T95" fmla="*/ 232 h 1403"/>
                    <a:gd name="T96" fmla="*/ 822 w 1537"/>
                    <a:gd name="T97" fmla="*/ 1161 h 1403"/>
                    <a:gd name="T98" fmla="*/ 704 w 1537"/>
                    <a:gd name="T99" fmla="*/ 910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7" h="1403">
                      <a:moveTo>
                        <a:pt x="529" y="1403"/>
                      </a:moveTo>
                      <a:lnTo>
                        <a:pt x="529" y="1403"/>
                      </a:lnTo>
                      <a:cubicBezTo>
                        <a:pt x="420" y="1403"/>
                        <a:pt x="304" y="1377"/>
                        <a:pt x="228" y="1309"/>
                      </a:cubicBezTo>
                      <a:cubicBezTo>
                        <a:pt x="130" y="1222"/>
                        <a:pt x="127" y="1105"/>
                        <a:pt x="128" y="1083"/>
                      </a:cubicBezTo>
                      <a:cubicBezTo>
                        <a:pt x="129" y="987"/>
                        <a:pt x="183" y="902"/>
                        <a:pt x="264" y="866"/>
                      </a:cubicBezTo>
                      <a:cubicBezTo>
                        <a:pt x="296" y="852"/>
                        <a:pt x="330" y="847"/>
                        <a:pt x="362" y="841"/>
                      </a:cubicBezTo>
                      <a:cubicBezTo>
                        <a:pt x="371" y="840"/>
                        <a:pt x="380" y="839"/>
                        <a:pt x="389" y="837"/>
                      </a:cubicBezTo>
                      <a:cubicBezTo>
                        <a:pt x="429" y="830"/>
                        <a:pt x="459" y="818"/>
                        <a:pt x="481" y="800"/>
                      </a:cubicBezTo>
                      <a:cubicBezTo>
                        <a:pt x="520" y="769"/>
                        <a:pt x="543" y="716"/>
                        <a:pt x="548" y="673"/>
                      </a:cubicBezTo>
                      <a:cubicBezTo>
                        <a:pt x="404" y="681"/>
                        <a:pt x="313" y="650"/>
                        <a:pt x="255" y="608"/>
                      </a:cubicBezTo>
                      <a:cubicBezTo>
                        <a:pt x="230" y="628"/>
                        <a:pt x="175" y="677"/>
                        <a:pt x="172" y="749"/>
                      </a:cubicBezTo>
                      <a:cubicBezTo>
                        <a:pt x="171" y="782"/>
                        <a:pt x="183" y="816"/>
                        <a:pt x="208" y="848"/>
                      </a:cubicBezTo>
                      <a:cubicBezTo>
                        <a:pt x="215" y="858"/>
                        <a:pt x="213" y="872"/>
                        <a:pt x="204" y="879"/>
                      </a:cubicBezTo>
                      <a:cubicBezTo>
                        <a:pt x="194" y="887"/>
                        <a:pt x="180" y="885"/>
                        <a:pt x="173" y="875"/>
                      </a:cubicBezTo>
                      <a:cubicBezTo>
                        <a:pt x="141" y="834"/>
                        <a:pt x="126" y="791"/>
                        <a:pt x="128" y="747"/>
                      </a:cubicBezTo>
                      <a:cubicBezTo>
                        <a:pt x="132" y="663"/>
                        <a:pt x="188" y="606"/>
                        <a:pt x="221" y="579"/>
                      </a:cubicBezTo>
                      <a:cubicBezTo>
                        <a:pt x="207" y="564"/>
                        <a:pt x="197" y="549"/>
                        <a:pt x="188" y="534"/>
                      </a:cubicBezTo>
                      <a:cubicBezTo>
                        <a:pt x="185" y="528"/>
                        <a:pt x="181" y="522"/>
                        <a:pt x="178" y="516"/>
                      </a:cubicBezTo>
                      <a:cubicBezTo>
                        <a:pt x="139" y="545"/>
                        <a:pt x="56" y="619"/>
                        <a:pt x="49" y="740"/>
                      </a:cubicBezTo>
                      <a:cubicBezTo>
                        <a:pt x="44" y="812"/>
                        <a:pt x="70" y="881"/>
                        <a:pt x="126" y="944"/>
                      </a:cubicBezTo>
                      <a:cubicBezTo>
                        <a:pt x="134" y="953"/>
                        <a:pt x="133" y="967"/>
                        <a:pt x="124" y="975"/>
                      </a:cubicBezTo>
                      <a:cubicBezTo>
                        <a:pt x="114" y="983"/>
                        <a:pt x="100" y="982"/>
                        <a:pt x="93" y="973"/>
                      </a:cubicBezTo>
                      <a:cubicBezTo>
                        <a:pt x="29" y="901"/>
                        <a:pt x="0" y="821"/>
                        <a:pt x="5" y="737"/>
                      </a:cubicBezTo>
                      <a:cubicBezTo>
                        <a:pt x="13" y="586"/>
                        <a:pt x="121" y="501"/>
                        <a:pt x="163" y="474"/>
                      </a:cubicBezTo>
                      <a:cubicBezTo>
                        <a:pt x="147" y="416"/>
                        <a:pt x="154" y="355"/>
                        <a:pt x="184" y="299"/>
                      </a:cubicBezTo>
                      <a:cubicBezTo>
                        <a:pt x="225" y="225"/>
                        <a:pt x="300" y="173"/>
                        <a:pt x="385" y="162"/>
                      </a:cubicBezTo>
                      <a:cubicBezTo>
                        <a:pt x="411" y="158"/>
                        <a:pt x="437" y="159"/>
                        <a:pt x="463" y="162"/>
                      </a:cubicBezTo>
                      <a:cubicBezTo>
                        <a:pt x="525" y="105"/>
                        <a:pt x="705" y="0"/>
                        <a:pt x="880" y="134"/>
                      </a:cubicBezTo>
                      <a:cubicBezTo>
                        <a:pt x="883" y="136"/>
                        <a:pt x="885" y="137"/>
                        <a:pt x="887" y="139"/>
                      </a:cubicBezTo>
                      <a:cubicBezTo>
                        <a:pt x="975" y="102"/>
                        <a:pt x="1077" y="123"/>
                        <a:pt x="1141" y="162"/>
                      </a:cubicBezTo>
                      <a:cubicBezTo>
                        <a:pt x="1218" y="210"/>
                        <a:pt x="1265" y="298"/>
                        <a:pt x="1270" y="406"/>
                      </a:cubicBezTo>
                      <a:cubicBezTo>
                        <a:pt x="1276" y="521"/>
                        <a:pt x="1227" y="608"/>
                        <a:pt x="1205" y="642"/>
                      </a:cubicBezTo>
                      <a:cubicBezTo>
                        <a:pt x="1247" y="693"/>
                        <a:pt x="1274" y="750"/>
                        <a:pt x="1280" y="809"/>
                      </a:cubicBezTo>
                      <a:cubicBezTo>
                        <a:pt x="1288" y="884"/>
                        <a:pt x="1263" y="962"/>
                        <a:pt x="1213" y="1018"/>
                      </a:cubicBezTo>
                      <a:cubicBezTo>
                        <a:pt x="1153" y="1084"/>
                        <a:pt x="1056" y="1119"/>
                        <a:pt x="973" y="1105"/>
                      </a:cubicBezTo>
                      <a:cubicBezTo>
                        <a:pt x="898" y="1092"/>
                        <a:pt x="826" y="1033"/>
                        <a:pt x="794" y="957"/>
                      </a:cubicBezTo>
                      <a:cubicBezTo>
                        <a:pt x="793" y="953"/>
                        <a:pt x="759" y="866"/>
                        <a:pt x="800" y="778"/>
                      </a:cubicBezTo>
                      <a:cubicBezTo>
                        <a:pt x="823" y="729"/>
                        <a:pt x="862" y="691"/>
                        <a:pt x="919" y="662"/>
                      </a:cubicBezTo>
                      <a:cubicBezTo>
                        <a:pt x="857" y="649"/>
                        <a:pt x="789" y="652"/>
                        <a:pt x="718" y="658"/>
                      </a:cubicBezTo>
                      <a:cubicBezTo>
                        <a:pt x="717" y="728"/>
                        <a:pt x="688" y="806"/>
                        <a:pt x="634" y="878"/>
                      </a:cubicBezTo>
                      <a:cubicBezTo>
                        <a:pt x="623" y="894"/>
                        <a:pt x="609" y="909"/>
                        <a:pt x="595" y="922"/>
                      </a:cubicBezTo>
                      <a:cubicBezTo>
                        <a:pt x="596" y="958"/>
                        <a:pt x="608" y="1100"/>
                        <a:pt x="743" y="1190"/>
                      </a:cubicBezTo>
                      <a:cubicBezTo>
                        <a:pt x="745" y="1191"/>
                        <a:pt x="747" y="1192"/>
                        <a:pt x="748" y="1194"/>
                      </a:cubicBezTo>
                      <a:cubicBezTo>
                        <a:pt x="750" y="1196"/>
                        <a:pt x="751" y="1198"/>
                        <a:pt x="752" y="1201"/>
                      </a:cubicBezTo>
                      <a:cubicBezTo>
                        <a:pt x="753" y="1204"/>
                        <a:pt x="754" y="1207"/>
                        <a:pt x="753" y="1210"/>
                      </a:cubicBezTo>
                      <a:cubicBezTo>
                        <a:pt x="753" y="1213"/>
                        <a:pt x="752" y="1216"/>
                        <a:pt x="751" y="1219"/>
                      </a:cubicBezTo>
                      <a:cubicBezTo>
                        <a:pt x="750" y="1221"/>
                        <a:pt x="748" y="1223"/>
                        <a:pt x="746" y="1225"/>
                      </a:cubicBezTo>
                      <a:cubicBezTo>
                        <a:pt x="745" y="1226"/>
                        <a:pt x="743" y="1228"/>
                        <a:pt x="741" y="1228"/>
                      </a:cubicBezTo>
                      <a:cubicBezTo>
                        <a:pt x="702" y="1248"/>
                        <a:pt x="664" y="1259"/>
                        <a:pt x="639" y="1265"/>
                      </a:cubicBezTo>
                      <a:cubicBezTo>
                        <a:pt x="565" y="1285"/>
                        <a:pt x="340" y="1297"/>
                        <a:pt x="270" y="1163"/>
                      </a:cubicBezTo>
                      <a:cubicBezTo>
                        <a:pt x="243" y="1111"/>
                        <a:pt x="245" y="1053"/>
                        <a:pt x="276" y="1013"/>
                      </a:cubicBezTo>
                      <a:cubicBezTo>
                        <a:pt x="292" y="991"/>
                        <a:pt x="318" y="975"/>
                        <a:pt x="350" y="965"/>
                      </a:cubicBezTo>
                      <a:cubicBezTo>
                        <a:pt x="370" y="959"/>
                        <a:pt x="391" y="957"/>
                        <a:pt x="410" y="955"/>
                      </a:cubicBezTo>
                      <a:cubicBezTo>
                        <a:pt x="424" y="954"/>
                        <a:pt x="437" y="952"/>
                        <a:pt x="450" y="950"/>
                      </a:cubicBezTo>
                      <a:cubicBezTo>
                        <a:pt x="508" y="938"/>
                        <a:pt x="562" y="902"/>
                        <a:pt x="599" y="852"/>
                      </a:cubicBezTo>
                      <a:cubicBezTo>
                        <a:pt x="627" y="814"/>
                        <a:pt x="671" y="742"/>
                        <a:pt x="674" y="662"/>
                      </a:cubicBezTo>
                      <a:cubicBezTo>
                        <a:pt x="669" y="663"/>
                        <a:pt x="663" y="663"/>
                        <a:pt x="658" y="664"/>
                      </a:cubicBezTo>
                      <a:cubicBezTo>
                        <a:pt x="637" y="666"/>
                        <a:pt x="615" y="668"/>
                        <a:pt x="593" y="670"/>
                      </a:cubicBezTo>
                      <a:cubicBezTo>
                        <a:pt x="588" y="725"/>
                        <a:pt x="560" y="794"/>
                        <a:pt x="508" y="835"/>
                      </a:cubicBezTo>
                      <a:cubicBezTo>
                        <a:pt x="480" y="857"/>
                        <a:pt x="444" y="872"/>
                        <a:pt x="397" y="880"/>
                      </a:cubicBezTo>
                      <a:cubicBezTo>
                        <a:pt x="388" y="882"/>
                        <a:pt x="379" y="883"/>
                        <a:pt x="369" y="885"/>
                      </a:cubicBezTo>
                      <a:cubicBezTo>
                        <a:pt x="338" y="890"/>
                        <a:pt x="309" y="894"/>
                        <a:pt x="282" y="906"/>
                      </a:cubicBezTo>
                      <a:cubicBezTo>
                        <a:pt x="216" y="936"/>
                        <a:pt x="173" y="1005"/>
                        <a:pt x="172" y="1084"/>
                      </a:cubicBezTo>
                      <a:cubicBezTo>
                        <a:pt x="171" y="1095"/>
                        <a:pt x="172" y="1200"/>
                        <a:pt x="257" y="1276"/>
                      </a:cubicBezTo>
                      <a:cubicBezTo>
                        <a:pt x="361" y="1368"/>
                        <a:pt x="549" y="1369"/>
                        <a:pt x="651" y="1347"/>
                      </a:cubicBezTo>
                      <a:lnTo>
                        <a:pt x="653" y="1346"/>
                      </a:lnTo>
                      <a:cubicBezTo>
                        <a:pt x="655" y="1346"/>
                        <a:pt x="840" y="1321"/>
                        <a:pt x="918" y="1183"/>
                      </a:cubicBezTo>
                      <a:cubicBezTo>
                        <a:pt x="919" y="1181"/>
                        <a:pt x="920" y="1179"/>
                        <a:pt x="922" y="1178"/>
                      </a:cubicBezTo>
                      <a:cubicBezTo>
                        <a:pt x="924" y="1176"/>
                        <a:pt x="927" y="1174"/>
                        <a:pt x="930" y="1173"/>
                      </a:cubicBezTo>
                      <a:cubicBezTo>
                        <a:pt x="933" y="1171"/>
                        <a:pt x="936" y="1171"/>
                        <a:pt x="939" y="1171"/>
                      </a:cubicBezTo>
                      <a:cubicBezTo>
                        <a:pt x="941" y="1171"/>
                        <a:pt x="943" y="1172"/>
                        <a:pt x="945" y="1172"/>
                      </a:cubicBezTo>
                      <a:cubicBezTo>
                        <a:pt x="951" y="1174"/>
                        <a:pt x="1088" y="1216"/>
                        <a:pt x="1213" y="1142"/>
                      </a:cubicBezTo>
                      <a:cubicBezTo>
                        <a:pt x="1321" y="1079"/>
                        <a:pt x="1379" y="979"/>
                        <a:pt x="1382" y="855"/>
                      </a:cubicBezTo>
                      <a:cubicBezTo>
                        <a:pt x="1384" y="779"/>
                        <a:pt x="1367" y="671"/>
                        <a:pt x="1274" y="587"/>
                      </a:cubicBezTo>
                      <a:cubicBezTo>
                        <a:pt x="1265" y="579"/>
                        <a:pt x="1265" y="565"/>
                        <a:pt x="1273" y="556"/>
                      </a:cubicBezTo>
                      <a:cubicBezTo>
                        <a:pt x="1281" y="547"/>
                        <a:pt x="1295" y="546"/>
                        <a:pt x="1304" y="554"/>
                      </a:cubicBezTo>
                      <a:cubicBezTo>
                        <a:pt x="1414" y="654"/>
                        <a:pt x="1428" y="786"/>
                        <a:pt x="1426" y="856"/>
                      </a:cubicBezTo>
                      <a:cubicBezTo>
                        <a:pt x="1422" y="997"/>
                        <a:pt x="1357" y="1108"/>
                        <a:pt x="1236" y="1180"/>
                      </a:cubicBezTo>
                      <a:cubicBezTo>
                        <a:pt x="1117" y="1250"/>
                        <a:pt x="993" y="1230"/>
                        <a:pt x="948" y="1219"/>
                      </a:cubicBezTo>
                      <a:cubicBezTo>
                        <a:pt x="935" y="1240"/>
                        <a:pt x="919" y="1258"/>
                        <a:pt x="903" y="1274"/>
                      </a:cubicBezTo>
                      <a:cubicBezTo>
                        <a:pt x="948" y="1287"/>
                        <a:pt x="1024" y="1296"/>
                        <a:pt x="1093" y="1292"/>
                      </a:cubicBezTo>
                      <a:cubicBezTo>
                        <a:pt x="1157" y="1289"/>
                        <a:pt x="1210" y="1274"/>
                        <a:pt x="1276" y="1241"/>
                      </a:cubicBezTo>
                      <a:cubicBezTo>
                        <a:pt x="1409" y="1172"/>
                        <a:pt x="1488" y="1033"/>
                        <a:pt x="1492" y="857"/>
                      </a:cubicBezTo>
                      <a:cubicBezTo>
                        <a:pt x="1493" y="797"/>
                        <a:pt x="1484" y="592"/>
                        <a:pt x="1309" y="471"/>
                      </a:cubicBezTo>
                      <a:cubicBezTo>
                        <a:pt x="1299" y="464"/>
                        <a:pt x="1296" y="450"/>
                        <a:pt x="1303" y="440"/>
                      </a:cubicBezTo>
                      <a:cubicBezTo>
                        <a:pt x="1310" y="430"/>
                        <a:pt x="1323" y="428"/>
                        <a:pt x="1333" y="435"/>
                      </a:cubicBezTo>
                      <a:cubicBezTo>
                        <a:pt x="1527" y="568"/>
                        <a:pt x="1537" y="792"/>
                        <a:pt x="1536" y="858"/>
                      </a:cubicBezTo>
                      <a:cubicBezTo>
                        <a:pt x="1531" y="1050"/>
                        <a:pt x="1444" y="1204"/>
                        <a:pt x="1296" y="1280"/>
                      </a:cubicBezTo>
                      <a:cubicBezTo>
                        <a:pt x="1225" y="1316"/>
                        <a:pt x="1165" y="1333"/>
                        <a:pt x="1095" y="1336"/>
                      </a:cubicBezTo>
                      <a:cubicBezTo>
                        <a:pt x="1013" y="1341"/>
                        <a:pt x="914" y="1328"/>
                        <a:pt x="863" y="1308"/>
                      </a:cubicBezTo>
                      <a:cubicBezTo>
                        <a:pt x="774" y="1373"/>
                        <a:pt x="672" y="1388"/>
                        <a:pt x="660" y="1390"/>
                      </a:cubicBezTo>
                      <a:cubicBezTo>
                        <a:pt x="620" y="1398"/>
                        <a:pt x="575" y="1403"/>
                        <a:pt x="529" y="1403"/>
                      </a:cubicBezTo>
                      <a:close/>
                      <a:moveTo>
                        <a:pt x="553" y="954"/>
                      </a:moveTo>
                      <a:lnTo>
                        <a:pt x="553" y="954"/>
                      </a:lnTo>
                      <a:cubicBezTo>
                        <a:pt x="524" y="972"/>
                        <a:pt x="492" y="986"/>
                        <a:pt x="459" y="993"/>
                      </a:cubicBezTo>
                      <a:cubicBezTo>
                        <a:pt x="444" y="996"/>
                        <a:pt x="429" y="997"/>
                        <a:pt x="415" y="999"/>
                      </a:cubicBezTo>
                      <a:cubicBezTo>
                        <a:pt x="396" y="1001"/>
                        <a:pt x="379" y="1003"/>
                        <a:pt x="362" y="1008"/>
                      </a:cubicBezTo>
                      <a:cubicBezTo>
                        <a:pt x="347" y="1012"/>
                        <a:pt x="325" y="1022"/>
                        <a:pt x="311" y="1040"/>
                      </a:cubicBezTo>
                      <a:cubicBezTo>
                        <a:pt x="288" y="1069"/>
                        <a:pt x="294" y="1113"/>
                        <a:pt x="309" y="1143"/>
                      </a:cubicBezTo>
                      <a:cubicBezTo>
                        <a:pt x="366" y="1252"/>
                        <a:pt x="566" y="1239"/>
                        <a:pt x="628" y="1223"/>
                      </a:cubicBezTo>
                      <a:cubicBezTo>
                        <a:pt x="644" y="1218"/>
                        <a:pt x="665" y="1212"/>
                        <a:pt x="688" y="1204"/>
                      </a:cubicBezTo>
                      <a:cubicBezTo>
                        <a:pt x="587" y="1121"/>
                        <a:pt x="560" y="1013"/>
                        <a:pt x="553" y="954"/>
                      </a:cubicBezTo>
                      <a:close/>
                      <a:moveTo>
                        <a:pt x="983" y="682"/>
                      </a:moveTo>
                      <a:lnTo>
                        <a:pt x="983" y="682"/>
                      </a:lnTo>
                      <a:cubicBezTo>
                        <a:pt x="912" y="707"/>
                        <a:pt x="864" y="746"/>
                        <a:pt x="840" y="796"/>
                      </a:cubicBezTo>
                      <a:cubicBezTo>
                        <a:pt x="807" y="867"/>
                        <a:pt x="835" y="940"/>
                        <a:pt x="835" y="941"/>
                      </a:cubicBezTo>
                      <a:cubicBezTo>
                        <a:pt x="861" y="1002"/>
                        <a:pt x="919" y="1051"/>
                        <a:pt x="980" y="1062"/>
                      </a:cubicBezTo>
                      <a:cubicBezTo>
                        <a:pt x="1049" y="1074"/>
                        <a:pt x="1130" y="1044"/>
                        <a:pt x="1180" y="988"/>
                      </a:cubicBezTo>
                      <a:cubicBezTo>
                        <a:pt x="1222" y="941"/>
                        <a:pt x="1243" y="876"/>
                        <a:pt x="1236" y="814"/>
                      </a:cubicBezTo>
                      <a:cubicBezTo>
                        <a:pt x="1230" y="759"/>
                        <a:pt x="1204" y="706"/>
                        <a:pt x="1161" y="659"/>
                      </a:cubicBezTo>
                      <a:cubicBezTo>
                        <a:pt x="1160" y="659"/>
                        <a:pt x="1160" y="659"/>
                        <a:pt x="1160" y="659"/>
                      </a:cubicBezTo>
                      <a:cubicBezTo>
                        <a:pt x="1148" y="646"/>
                        <a:pt x="1134" y="633"/>
                        <a:pt x="1119" y="621"/>
                      </a:cubicBezTo>
                      <a:cubicBezTo>
                        <a:pt x="975" y="507"/>
                        <a:pt x="798" y="525"/>
                        <a:pt x="643" y="541"/>
                      </a:cubicBezTo>
                      <a:cubicBezTo>
                        <a:pt x="615" y="543"/>
                        <a:pt x="589" y="546"/>
                        <a:pt x="563" y="548"/>
                      </a:cubicBezTo>
                      <a:cubicBezTo>
                        <a:pt x="466" y="556"/>
                        <a:pt x="340" y="548"/>
                        <a:pt x="295" y="472"/>
                      </a:cubicBezTo>
                      <a:cubicBezTo>
                        <a:pt x="274" y="435"/>
                        <a:pt x="273" y="396"/>
                        <a:pt x="293" y="359"/>
                      </a:cubicBezTo>
                      <a:cubicBezTo>
                        <a:pt x="315" y="319"/>
                        <a:pt x="355" y="291"/>
                        <a:pt x="401" y="285"/>
                      </a:cubicBezTo>
                      <a:cubicBezTo>
                        <a:pt x="438" y="280"/>
                        <a:pt x="473" y="288"/>
                        <a:pt x="505" y="308"/>
                      </a:cubicBezTo>
                      <a:cubicBezTo>
                        <a:pt x="537" y="327"/>
                        <a:pt x="562" y="359"/>
                        <a:pt x="576" y="397"/>
                      </a:cubicBezTo>
                      <a:cubicBezTo>
                        <a:pt x="591" y="435"/>
                        <a:pt x="592" y="452"/>
                        <a:pt x="591" y="458"/>
                      </a:cubicBezTo>
                      <a:cubicBezTo>
                        <a:pt x="591" y="470"/>
                        <a:pt x="580" y="479"/>
                        <a:pt x="568" y="479"/>
                      </a:cubicBezTo>
                      <a:cubicBezTo>
                        <a:pt x="556" y="478"/>
                        <a:pt x="547" y="468"/>
                        <a:pt x="547" y="456"/>
                      </a:cubicBezTo>
                      <a:cubicBezTo>
                        <a:pt x="547" y="455"/>
                        <a:pt x="547" y="443"/>
                        <a:pt x="535" y="413"/>
                      </a:cubicBezTo>
                      <a:cubicBezTo>
                        <a:pt x="524" y="383"/>
                        <a:pt x="505" y="359"/>
                        <a:pt x="482" y="345"/>
                      </a:cubicBezTo>
                      <a:cubicBezTo>
                        <a:pt x="459" y="331"/>
                        <a:pt x="433" y="325"/>
                        <a:pt x="407" y="329"/>
                      </a:cubicBezTo>
                      <a:cubicBezTo>
                        <a:pt x="375" y="333"/>
                        <a:pt x="347" y="352"/>
                        <a:pt x="332" y="380"/>
                      </a:cubicBezTo>
                      <a:cubicBezTo>
                        <a:pt x="319" y="403"/>
                        <a:pt x="320" y="426"/>
                        <a:pt x="333" y="450"/>
                      </a:cubicBezTo>
                      <a:cubicBezTo>
                        <a:pt x="359" y="494"/>
                        <a:pt x="441" y="513"/>
                        <a:pt x="560" y="504"/>
                      </a:cubicBezTo>
                      <a:cubicBezTo>
                        <a:pt x="585" y="502"/>
                        <a:pt x="611" y="500"/>
                        <a:pt x="638" y="497"/>
                      </a:cubicBezTo>
                      <a:cubicBezTo>
                        <a:pt x="698" y="491"/>
                        <a:pt x="762" y="484"/>
                        <a:pt x="826" y="485"/>
                      </a:cubicBezTo>
                      <a:cubicBezTo>
                        <a:pt x="833" y="410"/>
                        <a:pt x="823" y="361"/>
                        <a:pt x="818" y="343"/>
                      </a:cubicBezTo>
                      <a:cubicBezTo>
                        <a:pt x="809" y="312"/>
                        <a:pt x="792" y="285"/>
                        <a:pt x="770" y="266"/>
                      </a:cubicBezTo>
                      <a:cubicBezTo>
                        <a:pt x="716" y="221"/>
                        <a:pt x="659" y="235"/>
                        <a:pt x="628" y="249"/>
                      </a:cubicBezTo>
                      <a:cubicBezTo>
                        <a:pt x="656" y="279"/>
                        <a:pt x="678" y="314"/>
                        <a:pt x="692" y="353"/>
                      </a:cubicBezTo>
                      <a:cubicBezTo>
                        <a:pt x="709" y="398"/>
                        <a:pt x="717" y="435"/>
                        <a:pt x="715" y="466"/>
                      </a:cubicBezTo>
                      <a:cubicBezTo>
                        <a:pt x="714" y="478"/>
                        <a:pt x="704" y="487"/>
                        <a:pt x="692" y="486"/>
                      </a:cubicBezTo>
                      <a:cubicBezTo>
                        <a:pt x="680" y="486"/>
                        <a:pt x="670" y="475"/>
                        <a:pt x="671" y="463"/>
                      </a:cubicBezTo>
                      <a:cubicBezTo>
                        <a:pt x="673" y="439"/>
                        <a:pt x="666" y="408"/>
                        <a:pt x="651" y="369"/>
                      </a:cubicBezTo>
                      <a:cubicBezTo>
                        <a:pt x="631" y="314"/>
                        <a:pt x="594" y="268"/>
                        <a:pt x="547" y="240"/>
                      </a:cubicBezTo>
                      <a:cubicBezTo>
                        <a:pt x="499" y="210"/>
                        <a:pt x="445" y="198"/>
                        <a:pt x="390" y="206"/>
                      </a:cubicBezTo>
                      <a:cubicBezTo>
                        <a:pt x="319" y="215"/>
                        <a:pt x="257" y="258"/>
                        <a:pt x="223" y="320"/>
                      </a:cubicBezTo>
                      <a:cubicBezTo>
                        <a:pt x="190" y="382"/>
                        <a:pt x="191" y="452"/>
                        <a:pt x="226" y="512"/>
                      </a:cubicBezTo>
                      <a:cubicBezTo>
                        <a:pt x="236" y="529"/>
                        <a:pt x="250" y="547"/>
                        <a:pt x="270" y="564"/>
                      </a:cubicBezTo>
                      <a:cubicBezTo>
                        <a:pt x="270" y="564"/>
                        <a:pt x="270" y="564"/>
                        <a:pt x="270" y="564"/>
                      </a:cubicBezTo>
                      <a:cubicBezTo>
                        <a:pt x="322" y="607"/>
                        <a:pt x="412" y="640"/>
                        <a:pt x="569" y="628"/>
                      </a:cubicBezTo>
                      <a:cubicBezTo>
                        <a:pt x="569" y="628"/>
                        <a:pt x="570" y="628"/>
                        <a:pt x="570" y="628"/>
                      </a:cubicBezTo>
                      <a:cubicBezTo>
                        <a:pt x="598" y="626"/>
                        <a:pt x="626" y="623"/>
                        <a:pt x="654" y="620"/>
                      </a:cubicBezTo>
                      <a:cubicBezTo>
                        <a:pt x="765" y="609"/>
                        <a:pt x="869" y="598"/>
                        <a:pt x="965" y="629"/>
                      </a:cubicBezTo>
                      <a:cubicBezTo>
                        <a:pt x="1023" y="647"/>
                        <a:pt x="1067" y="674"/>
                        <a:pt x="1101" y="709"/>
                      </a:cubicBezTo>
                      <a:cubicBezTo>
                        <a:pt x="1126" y="736"/>
                        <a:pt x="1146" y="771"/>
                        <a:pt x="1154" y="805"/>
                      </a:cubicBezTo>
                      <a:cubicBezTo>
                        <a:pt x="1163" y="847"/>
                        <a:pt x="1152" y="895"/>
                        <a:pt x="1123" y="931"/>
                      </a:cubicBezTo>
                      <a:cubicBezTo>
                        <a:pt x="1098" y="963"/>
                        <a:pt x="1064" y="981"/>
                        <a:pt x="1027" y="982"/>
                      </a:cubicBezTo>
                      <a:cubicBezTo>
                        <a:pt x="1026" y="982"/>
                        <a:pt x="1026" y="982"/>
                        <a:pt x="1025" y="982"/>
                      </a:cubicBezTo>
                      <a:cubicBezTo>
                        <a:pt x="976" y="982"/>
                        <a:pt x="928" y="950"/>
                        <a:pt x="909" y="906"/>
                      </a:cubicBezTo>
                      <a:cubicBezTo>
                        <a:pt x="896" y="875"/>
                        <a:pt x="899" y="840"/>
                        <a:pt x="917" y="808"/>
                      </a:cubicBezTo>
                      <a:cubicBezTo>
                        <a:pt x="924" y="798"/>
                        <a:pt x="937" y="794"/>
                        <a:pt x="947" y="800"/>
                      </a:cubicBezTo>
                      <a:cubicBezTo>
                        <a:pt x="958" y="807"/>
                        <a:pt x="961" y="820"/>
                        <a:pt x="955" y="831"/>
                      </a:cubicBezTo>
                      <a:cubicBezTo>
                        <a:pt x="944" y="850"/>
                        <a:pt x="942" y="871"/>
                        <a:pt x="949" y="889"/>
                      </a:cubicBezTo>
                      <a:cubicBezTo>
                        <a:pt x="961" y="917"/>
                        <a:pt x="995" y="939"/>
                        <a:pt x="1026" y="938"/>
                      </a:cubicBezTo>
                      <a:cubicBezTo>
                        <a:pt x="1050" y="937"/>
                        <a:pt x="1072" y="925"/>
                        <a:pt x="1089" y="904"/>
                      </a:cubicBezTo>
                      <a:cubicBezTo>
                        <a:pt x="1109" y="878"/>
                        <a:pt x="1117" y="844"/>
                        <a:pt x="1111" y="815"/>
                      </a:cubicBezTo>
                      <a:cubicBezTo>
                        <a:pt x="1105" y="789"/>
                        <a:pt x="1089" y="760"/>
                        <a:pt x="1069" y="739"/>
                      </a:cubicBezTo>
                      <a:cubicBezTo>
                        <a:pt x="1047" y="715"/>
                        <a:pt x="1019" y="697"/>
                        <a:pt x="983" y="682"/>
                      </a:cubicBezTo>
                      <a:close/>
                      <a:moveTo>
                        <a:pt x="1110" y="561"/>
                      </a:moveTo>
                      <a:lnTo>
                        <a:pt x="1110" y="561"/>
                      </a:lnTo>
                      <a:cubicBezTo>
                        <a:pt x="1123" y="569"/>
                        <a:pt x="1135" y="577"/>
                        <a:pt x="1147" y="587"/>
                      </a:cubicBezTo>
                      <a:cubicBezTo>
                        <a:pt x="1156" y="594"/>
                        <a:pt x="1165" y="602"/>
                        <a:pt x="1173" y="610"/>
                      </a:cubicBezTo>
                      <a:cubicBezTo>
                        <a:pt x="1194" y="575"/>
                        <a:pt x="1231" y="501"/>
                        <a:pt x="1226" y="408"/>
                      </a:cubicBezTo>
                      <a:cubicBezTo>
                        <a:pt x="1222" y="315"/>
                        <a:pt x="1182" y="240"/>
                        <a:pt x="1118" y="200"/>
                      </a:cubicBezTo>
                      <a:cubicBezTo>
                        <a:pt x="1069" y="170"/>
                        <a:pt x="990" y="151"/>
                        <a:pt x="921" y="174"/>
                      </a:cubicBezTo>
                      <a:cubicBezTo>
                        <a:pt x="937" y="195"/>
                        <a:pt x="951" y="220"/>
                        <a:pt x="963" y="249"/>
                      </a:cubicBezTo>
                      <a:cubicBezTo>
                        <a:pt x="964" y="248"/>
                        <a:pt x="966" y="248"/>
                        <a:pt x="967" y="247"/>
                      </a:cubicBezTo>
                      <a:cubicBezTo>
                        <a:pt x="1006" y="239"/>
                        <a:pt x="1042" y="246"/>
                        <a:pt x="1074" y="267"/>
                      </a:cubicBezTo>
                      <a:cubicBezTo>
                        <a:pt x="1117" y="295"/>
                        <a:pt x="1144" y="346"/>
                        <a:pt x="1146" y="405"/>
                      </a:cubicBezTo>
                      <a:cubicBezTo>
                        <a:pt x="1149" y="471"/>
                        <a:pt x="1125" y="530"/>
                        <a:pt x="1110" y="561"/>
                      </a:cubicBezTo>
                      <a:close/>
                      <a:moveTo>
                        <a:pt x="986" y="505"/>
                      </a:moveTo>
                      <a:lnTo>
                        <a:pt x="986" y="505"/>
                      </a:lnTo>
                      <a:cubicBezTo>
                        <a:pt x="1015" y="513"/>
                        <a:pt x="1044" y="524"/>
                        <a:pt x="1072" y="539"/>
                      </a:cubicBezTo>
                      <a:cubicBezTo>
                        <a:pt x="1085" y="512"/>
                        <a:pt x="1105" y="462"/>
                        <a:pt x="1102" y="407"/>
                      </a:cubicBezTo>
                      <a:cubicBezTo>
                        <a:pt x="1101" y="362"/>
                        <a:pt x="1081" y="324"/>
                        <a:pt x="1050" y="304"/>
                      </a:cubicBezTo>
                      <a:cubicBezTo>
                        <a:pt x="1028" y="289"/>
                        <a:pt x="1005" y="285"/>
                        <a:pt x="978" y="290"/>
                      </a:cubicBezTo>
                      <a:cubicBezTo>
                        <a:pt x="978" y="293"/>
                        <a:pt x="979" y="295"/>
                        <a:pt x="980" y="298"/>
                      </a:cubicBezTo>
                      <a:cubicBezTo>
                        <a:pt x="995" y="353"/>
                        <a:pt x="998" y="440"/>
                        <a:pt x="986" y="505"/>
                      </a:cubicBezTo>
                      <a:close/>
                      <a:moveTo>
                        <a:pt x="870" y="486"/>
                      </a:moveTo>
                      <a:lnTo>
                        <a:pt x="870" y="486"/>
                      </a:lnTo>
                      <a:cubicBezTo>
                        <a:pt x="894" y="488"/>
                        <a:pt x="919" y="491"/>
                        <a:pt x="943" y="495"/>
                      </a:cubicBezTo>
                      <a:cubicBezTo>
                        <a:pt x="953" y="437"/>
                        <a:pt x="951" y="358"/>
                        <a:pt x="937" y="310"/>
                      </a:cubicBezTo>
                      <a:cubicBezTo>
                        <a:pt x="919" y="244"/>
                        <a:pt x="891" y="198"/>
                        <a:pt x="854" y="169"/>
                      </a:cubicBezTo>
                      <a:cubicBezTo>
                        <a:pt x="713" y="62"/>
                        <a:pt x="576" y="134"/>
                        <a:pt x="517" y="176"/>
                      </a:cubicBezTo>
                      <a:cubicBezTo>
                        <a:pt x="535" y="183"/>
                        <a:pt x="553" y="191"/>
                        <a:pt x="570" y="202"/>
                      </a:cubicBezTo>
                      <a:cubicBezTo>
                        <a:pt x="578" y="207"/>
                        <a:pt x="586" y="212"/>
                        <a:pt x="593" y="218"/>
                      </a:cubicBezTo>
                      <a:cubicBezTo>
                        <a:pt x="639" y="192"/>
                        <a:pt x="724" y="170"/>
                        <a:pt x="798" y="232"/>
                      </a:cubicBezTo>
                      <a:cubicBezTo>
                        <a:pt x="828" y="257"/>
                        <a:pt x="849" y="291"/>
                        <a:pt x="860" y="331"/>
                      </a:cubicBezTo>
                      <a:cubicBezTo>
                        <a:pt x="867" y="356"/>
                        <a:pt x="877" y="409"/>
                        <a:pt x="870" y="486"/>
                      </a:cubicBezTo>
                      <a:close/>
                      <a:moveTo>
                        <a:pt x="822" y="1161"/>
                      </a:moveTo>
                      <a:lnTo>
                        <a:pt x="822" y="1161"/>
                      </a:lnTo>
                      <a:cubicBezTo>
                        <a:pt x="818" y="1161"/>
                        <a:pt x="814" y="1160"/>
                        <a:pt x="810" y="1158"/>
                      </a:cubicBezTo>
                      <a:cubicBezTo>
                        <a:pt x="681" y="1076"/>
                        <a:pt x="661" y="922"/>
                        <a:pt x="660" y="915"/>
                      </a:cubicBezTo>
                      <a:cubicBezTo>
                        <a:pt x="659" y="903"/>
                        <a:pt x="668" y="892"/>
                        <a:pt x="680" y="891"/>
                      </a:cubicBezTo>
                      <a:cubicBezTo>
                        <a:pt x="692" y="889"/>
                        <a:pt x="703" y="898"/>
                        <a:pt x="704" y="910"/>
                      </a:cubicBezTo>
                      <a:cubicBezTo>
                        <a:pt x="704" y="913"/>
                        <a:pt x="723" y="1051"/>
                        <a:pt x="834" y="1121"/>
                      </a:cubicBezTo>
                      <a:cubicBezTo>
                        <a:pt x="844" y="1127"/>
                        <a:pt x="847" y="1141"/>
                        <a:pt x="841" y="1151"/>
                      </a:cubicBezTo>
                      <a:cubicBezTo>
                        <a:pt x="837" y="1158"/>
                        <a:pt x="829" y="1161"/>
                        <a:pt x="822" y="116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5F9A181-DF2A-55CA-964D-05D0D057D2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90336" y="3508081"/>
                <a:ext cx="347040" cy="362858"/>
                <a:chOff x="9578219" y="2809299"/>
                <a:chExt cx="347040" cy="362858"/>
              </a:xfrm>
            </p:grpSpPr>
            <p:sp>
              <p:nvSpPr>
                <p:cNvPr id="43" name="Freihandform 3966">
                  <a:extLst>
                    <a:ext uri="{FF2B5EF4-FFF2-40B4-BE49-F238E27FC236}">
                      <a16:creationId xmlns:a16="http://schemas.microsoft.com/office/drawing/2014/main" id="{B1FF3C80-8539-4D2C-1B2B-A85145EE0C29}"/>
                    </a:ext>
                  </a:extLst>
                </p:cNvPr>
                <p:cNvSpPr/>
                <p:nvPr/>
              </p:nvSpPr>
              <p:spPr>
                <a:xfrm>
                  <a:off x="9578219" y="2809299"/>
                  <a:ext cx="347040" cy="36285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4" name="Freeform 19">
                  <a:extLst>
                    <a:ext uri="{FF2B5EF4-FFF2-40B4-BE49-F238E27FC236}">
                      <a16:creationId xmlns:a16="http://schemas.microsoft.com/office/drawing/2014/main" id="{DCEB08C4-23A5-F3FF-2B3A-8B9D4BD39D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66176" y="2875522"/>
                  <a:ext cx="170697" cy="250595"/>
                </a:xfrm>
                <a:custGeom>
                  <a:avLst/>
                  <a:gdLst>
                    <a:gd name="T0" fmla="*/ 23 w 1088"/>
                    <a:gd name="T1" fmla="*/ 1020 h 1545"/>
                    <a:gd name="T2" fmla="*/ 19 w 1088"/>
                    <a:gd name="T3" fmla="*/ 222 h 1545"/>
                    <a:gd name="T4" fmla="*/ 167 w 1088"/>
                    <a:gd name="T5" fmla="*/ 137 h 1545"/>
                    <a:gd name="T6" fmla="*/ 247 w 1088"/>
                    <a:gd name="T7" fmla="*/ 359 h 1545"/>
                    <a:gd name="T8" fmla="*/ 206 w 1088"/>
                    <a:gd name="T9" fmla="*/ 74 h 1545"/>
                    <a:gd name="T10" fmla="*/ 441 w 1088"/>
                    <a:gd name="T11" fmla="*/ 79 h 1545"/>
                    <a:gd name="T12" fmla="*/ 835 w 1088"/>
                    <a:gd name="T13" fmla="*/ 183 h 1545"/>
                    <a:gd name="T14" fmla="*/ 893 w 1088"/>
                    <a:gd name="T15" fmla="*/ 353 h 1545"/>
                    <a:gd name="T16" fmla="*/ 893 w 1088"/>
                    <a:gd name="T17" fmla="*/ 353 h 1545"/>
                    <a:gd name="T18" fmla="*/ 893 w 1088"/>
                    <a:gd name="T19" fmla="*/ 353 h 1545"/>
                    <a:gd name="T20" fmla="*/ 893 w 1088"/>
                    <a:gd name="T21" fmla="*/ 354 h 1545"/>
                    <a:gd name="T22" fmla="*/ 893 w 1088"/>
                    <a:gd name="T23" fmla="*/ 354 h 1545"/>
                    <a:gd name="T24" fmla="*/ 893 w 1088"/>
                    <a:gd name="T25" fmla="*/ 354 h 1545"/>
                    <a:gd name="T26" fmla="*/ 893 w 1088"/>
                    <a:gd name="T27" fmla="*/ 354 h 1545"/>
                    <a:gd name="T28" fmla="*/ 893 w 1088"/>
                    <a:gd name="T29" fmla="*/ 354 h 1545"/>
                    <a:gd name="T30" fmla="*/ 893 w 1088"/>
                    <a:gd name="T31" fmla="*/ 354 h 1545"/>
                    <a:gd name="T32" fmla="*/ 893 w 1088"/>
                    <a:gd name="T33" fmla="*/ 355 h 1545"/>
                    <a:gd name="T34" fmla="*/ 893 w 1088"/>
                    <a:gd name="T35" fmla="*/ 355 h 1545"/>
                    <a:gd name="T36" fmla="*/ 893 w 1088"/>
                    <a:gd name="T37" fmla="*/ 355 h 1545"/>
                    <a:gd name="T38" fmla="*/ 893 w 1088"/>
                    <a:gd name="T39" fmla="*/ 356 h 1545"/>
                    <a:gd name="T40" fmla="*/ 893 w 1088"/>
                    <a:gd name="T41" fmla="*/ 356 h 1545"/>
                    <a:gd name="T42" fmla="*/ 893 w 1088"/>
                    <a:gd name="T43" fmla="*/ 361 h 1545"/>
                    <a:gd name="T44" fmla="*/ 893 w 1088"/>
                    <a:gd name="T45" fmla="*/ 361 h 1545"/>
                    <a:gd name="T46" fmla="*/ 893 w 1088"/>
                    <a:gd name="T47" fmla="*/ 361 h 1545"/>
                    <a:gd name="T48" fmla="*/ 893 w 1088"/>
                    <a:gd name="T49" fmla="*/ 361 h 1545"/>
                    <a:gd name="T50" fmla="*/ 888 w 1088"/>
                    <a:gd name="T51" fmla="*/ 371 h 1545"/>
                    <a:gd name="T52" fmla="*/ 888 w 1088"/>
                    <a:gd name="T53" fmla="*/ 371 h 1545"/>
                    <a:gd name="T54" fmla="*/ 867 w 1088"/>
                    <a:gd name="T55" fmla="*/ 485 h 1545"/>
                    <a:gd name="T56" fmla="*/ 1010 w 1088"/>
                    <a:gd name="T57" fmla="*/ 886 h 1545"/>
                    <a:gd name="T58" fmla="*/ 69 w 1088"/>
                    <a:gd name="T59" fmla="*/ 1019 h 1545"/>
                    <a:gd name="T60" fmla="*/ 1037 w 1088"/>
                    <a:gd name="T61" fmla="*/ 1238 h 1545"/>
                    <a:gd name="T62" fmla="*/ 668 w 1088"/>
                    <a:gd name="T63" fmla="*/ 506 h 1545"/>
                    <a:gd name="T64" fmla="*/ 847 w 1088"/>
                    <a:gd name="T65" fmla="*/ 347 h 1545"/>
                    <a:gd name="T66" fmla="*/ 672 w 1088"/>
                    <a:gd name="T67" fmla="*/ 331 h 1545"/>
                    <a:gd name="T68" fmla="*/ 457 w 1088"/>
                    <a:gd name="T69" fmla="*/ 620 h 1545"/>
                    <a:gd name="T70" fmla="*/ 68 w 1088"/>
                    <a:gd name="T71" fmla="*/ 1019 h 1545"/>
                    <a:gd name="T72" fmla="*/ 44 w 1088"/>
                    <a:gd name="T73" fmla="*/ 871 h 1545"/>
                    <a:gd name="T74" fmla="*/ 414 w 1088"/>
                    <a:gd name="T75" fmla="*/ 607 h 1545"/>
                    <a:gd name="T76" fmla="*/ 68 w 1088"/>
                    <a:gd name="T77" fmla="*/ 738 h 1545"/>
                    <a:gd name="T78" fmla="*/ 717 w 1088"/>
                    <a:gd name="T79" fmla="*/ 511 h 1545"/>
                    <a:gd name="T80" fmla="*/ 800 w 1088"/>
                    <a:gd name="T81" fmla="*/ 736 h 1545"/>
                    <a:gd name="T82" fmla="*/ 74 w 1088"/>
                    <a:gd name="T83" fmla="*/ 272 h 1545"/>
                    <a:gd name="T84" fmla="*/ 175 w 1088"/>
                    <a:gd name="T85" fmla="*/ 262 h 1545"/>
                    <a:gd name="T86" fmla="*/ 752 w 1088"/>
                    <a:gd name="T87" fmla="*/ 482 h 1545"/>
                    <a:gd name="T88" fmla="*/ 819 w 1088"/>
                    <a:gd name="T89" fmla="*/ 424 h 1545"/>
                    <a:gd name="T90" fmla="*/ 277 w 1088"/>
                    <a:gd name="T91" fmla="*/ 460 h 1545"/>
                    <a:gd name="T92" fmla="*/ 753 w 1088"/>
                    <a:gd name="T93" fmla="*/ 230 h 1545"/>
                    <a:gd name="T94" fmla="*/ 480 w 1088"/>
                    <a:gd name="T95" fmla="*/ 412 h 1545"/>
                    <a:gd name="T96" fmla="*/ 61 w 1088"/>
                    <a:gd name="T97" fmla="*/ 208 h 1545"/>
                    <a:gd name="T98" fmla="*/ 141 w 1088"/>
                    <a:gd name="T99" fmla="*/ 181 h 1545"/>
                    <a:gd name="T100" fmla="*/ 61 w 1088"/>
                    <a:gd name="T101" fmla="*/ 208 h 1545"/>
                    <a:gd name="T102" fmla="*/ 398 w 1088"/>
                    <a:gd name="T103" fmla="*/ 106 h 1545"/>
                    <a:gd name="T104" fmla="*/ 279 w 1088"/>
                    <a:gd name="T105" fmla="*/ 44 h 1545"/>
                    <a:gd name="T106" fmla="*/ 279 w 1088"/>
                    <a:gd name="T107" fmla="*/ 44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88" h="1545">
                      <a:moveTo>
                        <a:pt x="784" y="1545"/>
                      </a:moveTo>
                      <a:lnTo>
                        <a:pt x="784" y="1545"/>
                      </a:lnTo>
                      <a:cubicBezTo>
                        <a:pt x="541" y="1545"/>
                        <a:pt x="104" y="1262"/>
                        <a:pt x="27" y="1033"/>
                      </a:cubicBezTo>
                      <a:cubicBezTo>
                        <a:pt x="25" y="1029"/>
                        <a:pt x="24" y="1025"/>
                        <a:pt x="23" y="1020"/>
                      </a:cubicBezTo>
                      <a:cubicBezTo>
                        <a:pt x="0" y="948"/>
                        <a:pt x="0" y="914"/>
                        <a:pt x="0" y="871"/>
                      </a:cubicBezTo>
                      <a:cubicBezTo>
                        <a:pt x="0" y="821"/>
                        <a:pt x="9" y="773"/>
                        <a:pt x="25" y="728"/>
                      </a:cubicBezTo>
                      <a:cubicBezTo>
                        <a:pt x="29" y="674"/>
                        <a:pt x="46" y="439"/>
                        <a:pt x="45" y="383"/>
                      </a:cubicBezTo>
                      <a:cubicBezTo>
                        <a:pt x="44" y="349"/>
                        <a:pt x="28" y="266"/>
                        <a:pt x="19" y="222"/>
                      </a:cubicBezTo>
                      <a:cubicBezTo>
                        <a:pt x="15" y="212"/>
                        <a:pt x="13" y="201"/>
                        <a:pt x="13" y="190"/>
                      </a:cubicBezTo>
                      <a:cubicBezTo>
                        <a:pt x="13" y="190"/>
                        <a:pt x="13" y="189"/>
                        <a:pt x="13" y="189"/>
                      </a:cubicBezTo>
                      <a:cubicBezTo>
                        <a:pt x="13" y="142"/>
                        <a:pt x="52" y="103"/>
                        <a:pt x="99" y="103"/>
                      </a:cubicBezTo>
                      <a:cubicBezTo>
                        <a:pt x="127" y="103"/>
                        <a:pt x="151" y="116"/>
                        <a:pt x="167" y="137"/>
                      </a:cubicBezTo>
                      <a:cubicBezTo>
                        <a:pt x="168" y="137"/>
                        <a:pt x="168" y="138"/>
                        <a:pt x="169" y="139"/>
                      </a:cubicBezTo>
                      <a:cubicBezTo>
                        <a:pt x="175" y="147"/>
                        <a:pt x="179" y="156"/>
                        <a:pt x="182" y="166"/>
                      </a:cubicBezTo>
                      <a:cubicBezTo>
                        <a:pt x="192" y="186"/>
                        <a:pt x="205" y="216"/>
                        <a:pt x="216" y="246"/>
                      </a:cubicBezTo>
                      <a:cubicBezTo>
                        <a:pt x="224" y="268"/>
                        <a:pt x="236" y="314"/>
                        <a:pt x="247" y="359"/>
                      </a:cubicBezTo>
                      <a:cubicBezTo>
                        <a:pt x="256" y="323"/>
                        <a:pt x="268" y="288"/>
                        <a:pt x="282" y="256"/>
                      </a:cubicBezTo>
                      <a:lnTo>
                        <a:pt x="233" y="133"/>
                      </a:lnTo>
                      <a:cubicBezTo>
                        <a:pt x="233" y="132"/>
                        <a:pt x="232" y="131"/>
                        <a:pt x="232" y="130"/>
                      </a:cubicBezTo>
                      <a:cubicBezTo>
                        <a:pt x="216" y="116"/>
                        <a:pt x="206" y="96"/>
                        <a:pt x="206" y="74"/>
                      </a:cubicBezTo>
                      <a:cubicBezTo>
                        <a:pt x="206" y="33"/>
                        <a:pt x="239" y="0"/>
                        <a:pt x="279" y="0"/>
                      </a:cubicBezTo>
                      <a:cubicBezTo>
                        <a:pt x="302" y="0"/>
                        <a:pt x="322" y="10"/>
                        <a:pt x="335" y="27"/>
                      </a:cubicBezTo>
                      <a:cubicBezTo>
                        <a:pt x="337" y="27"/>
                        <a:pt x="339" y="28"/>
                        <a:pt x="341" y="28"/>
                      </a:cubicBezTo>
                      <a:lnTo>
                        <a:pt x="441" y="79"/>
                      </a:lnTo>
                      <a:cubicBezTo>
                        <a:pt x="475" y="61"/>
                        <a:pt x="511" y="52"/>
                        <a:pt x="549" y="52"/>
                      </a:cubicBezTo>
                      <a:cubicBezTo>
                        <a:pt x="643" y="52"/>
                        <a:pt x="731" y="108"/>
                        <a:pt x="791" y="208"/>
                      </a:cubicBezTo>
                      <a:cubicBezTo>
                        <a:pt x="807" y="199"/>
                        <a:pt x="819" y="192"/>
                        <a:pt x="827" y="187"/>
                      </a:cubicBezTo>
                      <a:cubicBezTo>
                        <a:pt x="830" y="185"/>
                        <a:pt x="833" y="184"/>
                        <a:pt x="835" y="183"/>
                      </a:cubicBezTo>
                      <a:cubicBezTo>
                        <a:pt x="841" y="180"/>
                        <a:pt x="849" y="179"/>
                        <a:pt x="855" y="183"/>
                      </a:cubicBezTo>
                      <a:cubicBezTo>
                        <a:pt x="861" y="186"/>
                        <a:pt x="866" y="192"/>
                        <a:pt x="867" y="199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lnTo>
                        <a:pt x="893" y="355"/>
                      </a:ln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6"/>
                        <a:pt x="893" y="356"/>
                        <a:pt x="893" y="356"/>
                      </a:cubicBezTo>
                      <a:cubicBezTo>
                        <a:pt x="893" y="356"/>
                        <a:pt x="893" y="356"/>
                        <a:pt x="893" y="356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7"/>
                        <a:pt x="893" y="359"/>
                        <a:pt x="893" y="361"/>
                      </a:cubicBezTo>
                      <a:lnTo>
                        <a:pt x="893" y="361"/>
                      </a:lnTo>
                      <a:lnTo>
                        <a:pt x="893" y="361"/>
                      </a:ln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2" y="365"/>
                        <a:pt x="890" y="368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7" y="372"/>
                        <a:pt x="885" y="374"/>
                        <a:pt x="884" y="375"/>
                      </a:cubicBezTo>
                      <a:cubicBezTo>
                        <a:pt x="884" y="375"/>
                        <a:pt x="874" y="382"/>
                        <a:pt x="859" y="394"/>
                      </a:cubicBezTo>
                      <a:cubicBezTo>
                        <a:pt x="864" y="425"/>
                        <a:pt x="867" y="450"/>
                        <a:pt x="867" y="485"/>
                      </a:cubicBezTo>
                      <a:cubicBezTo>
                        <a:pt x="867" y="522"/>
                        <a:pt x="867" y="559"/>
                        <a:pt x="847" y="589"/>
                      </a:cubicBezTo>
                      <a:cubicBezTo>
                        <a:pt x="898" y="658"/>
                        <a:pt x="951" y="749"/>
                        <a:pt x="994" y="848"/>
                      </a:cubicBezTo>
                      <a:cubicBezTo>
                        <a:pt x="1002" y="858"/>
                        <a:pt x="1007" y="869"/>
                        <a:pt x="1010" y="880"/>
                      </a:cubicBezTo>
                      <a:cubicBezTo>
                        <a:pt x="1010" y="882"/>
                        <a:pt x="1010" y="884"/>
                        <a:pt x="1010" y="886"/>
                      </a:cubicBezTo>
                      <a:cubicBezTo>
                        <a:pt x="1057" y="1005"/>
                        <a:pt x="1088" y="1131"/>
                        <a:pt x="1081" y="1241"/>
                      </a:cubicBezTo>
                      <a:cubicBezTo>
                        <a:pt x="1071" y="1390"/>
                        <a:pt x="992" y="1492"/>
                        <a:pt x="852" y="1536"/>
                      </a:cubicBezTo>
                      <a:cubicBezTo>
                        <a:pt x="832" y="1542"/>
                        <a:pt x="809" y="1545"/>
                        <a:pt x="784" y="1545"/>
                      </a:cubicBezTo>
                      <a:close/>
                      <a:moveTo>
                        <a:pt x="69" y="1019"/>
                      </a:moveTo>
                      <a:lnTo>
                        <a:pt x="69" y="1019"/>
                      </a:lnTo>
                      <a:cubicBezTo>
                        <a:pt x="103" y="1122"/>
                        <a:pt x="236" y="1257"/>
                        <a:pt x="408" y="1364"/>
                      </a:cubicBezTo>
                      <a:cubicBezTo>
                        <a:pt x="583" y="1473"/>
                        <a:pt x="748" y="1522"/>
                        <a:pt x="839" y="1494"/>
                      </a:cubicBezTo>
                      <a:cubicBezTo>
                        <a:pt x="961" y="1455"/>
                        <a:pt x="1028" y="1369"/>
                        <a:pt x="1037" y="1238"/>
                      </a:cubicBezTo>
                      <a:cubicBezTo>
                        <a:pt x="1045" y="1123"/>
                        <a:pt x="1007" y="989"/>
                        <a:pt x="953" y="868"/>
                      </a:cubicBezTo>
                      <a:cubicBezTo>
                        <a:pt x="922" y="836"/>
                        <a:pt x="844" y="803"/>
                        <a:pt x="783" y="777"/>
                      </a:cubicBezTo>
                      <a:cubicBezTo>
                        <a:pt x="724" y="752"/>
                        <a:pt x="673" y="730"/>
                        <a:pt x="650" y="707"/>
                      </a:cubicBezTo>
                      <a:cubicBezTo>
                        <a:pt x="589" y="646"/>
                        <a:pt x="643" y="552"/>
                        <a:pt x="668" y="506"/>
                      </a:cubicBezTo>
                      <a:lnTo>
                        <a:pt x="672" y="500"/>
                      </a:lnTo>
                      <a:cubicBezTo>
                        <a:pt x="694" y="462"/>
                        <a:pt x="770" y="402"/>
                        <a:pt x="818" y="367"/>
                      </a:cubicBezTo>
                      <a:cubicBezTo>
                        <a:pt x="820" y="365"/>
                        <a:pt x="822" y="364"/>
                        <a:pt x="825" y="363"/>
                      </a:cubicBezTo>
                      <a:cubicBezTo>
                        <a:pt x="833" y="356"/>
                        <a:pt x="841" y="351"/>
                        <a:pt x="847" y="347"/>
                      </a:cubicBezTo>
                      <a:lnTo>
                        <a:pt x="829" y="237"/>
                      </a:lnTo>
                      <a:cubicBezTo>
                        <a:pt x="791" y="258"/>
                        <a:pt x="738" y="289"/>
                        <a:pt x="687" y="322"/>
                      </a:cubicBezTo>
                      <a:cubicBezTo>
                        <a:pt x="686" y="323"/>
                        <a:pt x="685" y="325"/>
                        <a:pt x="684" y="326"/>
                      </a:cubicBezTo>
                      <a:cubicBezTo>
                        <a:pt x="680" y="329"/>
                        <a:pt x="676" y="331"/>
                        <a:pt x="672" y="331"/>
                      </a:cubicBezTo>
                      <a:cubicBezTo>
                        <a:pt x="608" y="373"/>
                        <a:pt x="549" y="417"/>
                        <a:pt x="529" y="446"/>
                      </a:cubicBezTo>
                      <a:cubicBezTo>
                        <a:pt x="529" y="446"/>
                        <a:pt x="529" y="446"/>
                        <a:pt x="529" y="446"/>
                      </a:cubicBezTo>
                      <a:cubicBezTo>
                        <a:pt x="529" y="447"/>
                        <a:pt x="528" y="447"/>
                        <a:pt x="528" y="448"/>
                      </a:cubicBezTo>
                      <a:cubicBezTo>
                        <a:pt x="493" y="502"/>
                        <a:pt x="473" y="565"/>
                        <a:pt x="457" y="620"/>
                      </a:cubicBezTo>
                      <a:cubicBezTo>
                        <a:pt x="441" y="672"/>
                        <a:pt x="426" y="722"/>
                        <a:pt x="400" y="756"/>
                      </a:cubicBezTo>
                      <a:cubicBezTo>
                        <a:pt x="372" y="793"/>
                        <a:pt x="310" y="823"/>
                        <a:pt x="245" y="856"/>
                      </a:cubicBezTo>
                      <a:cubicBezTo>
                        <a:pt x="154" y="901"/>
                        <a:pt x="52" y="952"/>
                        <a:pt x="66" y="1011"/>
                      </a:cubicBezTo>
                      <a:cubicBezTo>
                        <a:pt x="67" y="1013"/>
                        <a:pt x="68" y="1016"/>
                        <a:pt x="68" y="1019"/>
                      </a:cubicBezTo>
                      <a:cubicBezTo>
                        <a:pt x="69" y="1019"/>
                        <a:pt x="69" y="1019"/>
                        <a:pt x="69" y="1019"/>
                      </a:cubicBezTo>
                      <a:close/>
                      <a:moveTo>
                        <a:pt x="62" y="756"/>
                      </a:moveTo>
                      <a:lnTo>
                        <a:pt x="62" y="756"/>
                      </a:lnTo>
                      <a:cubicBezTo>
                        <a:pt x="50" y="793"/>
                        <a:pt x="44" y="831"/>
                        <a:pt x="44" y="871"/>
                      </a:cubicBezTo>
                      <a:cubicBezTo>
                        <a:pt x="44" y="892"/>
                        <a:pt x="44" y="910"/>
                        <a:pt x="47" y="931"/>
                      </a:cubicBezTo>
                      <a:cubicBezTo>
                        <a:pt x="85" y="886"/>
                        <a:pt x="158" y="850"/>
                        <a:pt x="225" y="817"/>
                      </a:cubicBezTo>
                      <a:cubicBezTo>
                        <a:pt x="283" y="788"/>
                        <a:pt x="343" y="758"/>
                        <a:pt x="365" y="729"/>
                      </a:cubicBezTo>
                      <a:cubicBezTo>
                        <a:pt x="386" y="701"/>
                        <a:pt x="399" y="658"/>
                        <a:pt x="414" y="607"/>
                      </a:cubicBezTo>
                      <a:cubicBezTo>
                        <a:pt x="429" y="560"/>
                        <a:pt x="445" y="507"/>
                        <a:pt x="472" y="457"/>
                      </a:cubicBezTo>
                      <a:cubicBezTo>
                        <a:pt x="399" y="460"/>
                        <a:pt x="331" y="480"/>
                        <a:pt x="271" y="512"/>
                      </a:cubicBezTo>
                      <a:cubicBezTo>
                        <a:pt x="267" y="516"/>
                        <a:pt x="262" y="520"/>
                        <a:pt x="256" y="520"/>
                      </a:cubicBezTo>
                      <a:cubicBezTo>
                        <a:pt x="169" y="571"/>
                        <a:pt x="102" y="647"/>
                        <a:pt x="68" y="738"/>
                      </a:cubicBezTo>
                      <a:cubicBezTo>
                        <a:pt x="68" y="740"/>
                        <a:pt x="68" y="742"/>
                        <a:pt x="68" y="743"/>
                      </a:cubicBezTo>
                      <a:cubicBezTo>
                        <a:pt x="67" y="748"/>
                        <a:pt x="65" y="753"/>
                        <a:pt x="62" y="756"/>
                      </a:cubicBezTo>
                      <a:close/>
                      <a:moveTo>
                        <a:pt x="717" y="511"/>
                      </a:moveTo>
                      <a:lnTo>
                        <a:pt x="717" y="511"/>
                      </a:lnTo>
                      <a:cubicBezTo>
                        <a:pt x="714" y="515"/>
                        <a:pt x="712" y="519"/>
                        <a:pt x="710" y="522"/>
                      </a:cubicBezTo>
                      <a:lnTo>
                        <a:pt x="707" y="528"/>
                      </a:lnTo>
                      <a:cubicBezTo>
                        <a:pt x="685" y="567"/>
                        <a:pt x="644" y="639"/>
                        <a:pt x="681" y="676"/>
                      </a:cubicBezTo>
                      <a:cubicBezTo>
                        <a:pt x="698" y="693"/>
                        <a:pt x="750" y="715"/>
                        <a:pt x="800" y="736"/>
                      </a:cubicBezTo>
                      <a:cubicBezTo>
                        <a:pt x="841" y="753"/>
                        <a:pt x="881" y="771"/>
                        <a:pt x="916" y="790"/>
                      </a:cubicBezTo>
                      <a:cubicBezTo>
                        <a:pt x="846" y="653"/>
                        <a:pt x="763" y="543"/>
                        <a:pt x="717" y="511"/>
                      </a:cubicBezTo>
                      <a:close/>
                      <a:moveTo>
                        <a:pt x="74" y="272"/>
                      </a:moveTo>
                      <a:lnTo>
                        <a:pt x="74" y="272"/>
                      </a:lnTo>
                      <a:cubicBezTo>
                        <a:pt x="81" y="313"/>
                        <a:pt x="88" y="358"/>
                        <a:pt x="89" y="382"/>
                      </a:cubicBezTo>
                      <a:cubicBezTo>
                        <a:pt x="90" y="421"/>
                        <a:pt x="82" y="537"/>
                        <a:pt x="76" y="627"/>
                      </a:cubicBezTo>
                      <a:cubicBezTo>
                        <a:pt x="115" y="570"/>
                        <a:pt x="168" y="521"/>
                        <a:pt x="231" y="484"/>
                      </a:cubicBezTo>
                      <a:cubicBezTo>
                        <a:pt x="224" y="452"/>
                        <a:pt x="191" y="303"/>
                        <a:pt x="175" y="262"/>
                      </a:cubicBezTo>
                      <a:cubicBezTo>
                        <a:pt x="173" y="255"/>
                        <a:pt x="170" y="249"/>
                        <a:pt x="167" y="242"/>
                      </a:cubicBezTo>
                      <a:cubicBezTo>
                        <a:pt x="152" y="263"/>
                        <a:pt x="127" y="276"/>
                        <a:pt x="99" y="276"/>
                      </a:cubicBezTo>
                      <a:cubicBezTo>
                        <a:pt x="90" y="276"/>
                        <a:pt x="82" y="275"/>
                        <a:pt x="74" y="272"/>
                      </a:cubicBezTo>
                      <a:close/>
                      <a:moveTo>
                        <a:pt x="752" y="482"/>
                      </a:moveTo>
                      <a:lnTo>
                        <a:pt x="752" y="482"/>
                      </a:lnTo>
                      <a:cubicBezTo>
                        <a:pt x="771" y="498"/>
                        <a:pt x="794" y="521"/>
                        <a:pt x="817" y="550"/>
                      </a:cubicBezTo>
                      <a:cubicBezTo>
                        <a:pt x="823" y="532"/>
                        <a:pt x="823" y="510"/>
                        <a:pt x="823" y="485"/>
                      </a:cubicBezTo>
                      <a:cubicBezTo>
                        <a:pt x="823" y="462"/>
                        <a:pt x="822" y="444"/>
                        <a:pt x="819" y="424"/>
                      </a:cubicBezTo>
                      <a:cubicBezTo>
                        <a:pt x="797" y="442"/>
                        <a:pt x="772" y="463"/>
                        <a:pt x="752" y="482"/>
                      </a:cubicBezTo>
                      <a:close/>
                      <a:moveTo>
                        <a:pt x="549" y="96"/>
                      </a:moveTo>
                      <a:lnTo>
                        <a:pt x="549" y="96"/>
                      </a:lnTo>
                      <a:cubicBezTo>
                        <a:pt x="407" y="96"/>
                        <a:pt x="290" y="256"/>
                        <a:pt x="277" y="460"/>
                      </a:cubicBezTo>
                      <a:cubicBezTo>
                        <a:pt x="325" y="438"/>
                        <a:pt x="377" y="423"/>
                        <a:pt x="433" y="416"/>
                      </a:cubicBezTo>
                      <a:cubicBezTo>
                        <a:pt x="463" y="318"/>
                        <a:pt x="522" y="258"/>
                        <a:pt x="587" y="258"/>
                      </a:cubicBezTo>
                      <a:cubicBezTo>
                        <a:pt x="610" y="258"/>
                        <a:pt x="641" y="260"/>
                        <a:pt x="669" y="281"/>
                      </a:cubicBezTo>
                      <a:cubicBezTo>
                        <a:pt x="699" y="262"/>
                        <a:pt x="728" y="245"/>
                        <a:pt x="753" y="230"/>
                      </a:cubicBezTo>
                      <a:cubicBezTo>
                        <a:pt x="701" y="144"/>
                        <a:pt x="627" y="96"/>
                        <a:pt x="549" y="96"/>
                      </a:cubicBezTo>
                      <a:close/>
                      <a:moveTo>
                        <a:pt x="587" y="302"/>
                      </a:moveTo>
                      <a:lnTo>
                        <a:pt x="587" y="302"/>
                      </a:lnTo>
                      <a:cubicBezTo>
                        <a:pt x="546" y="302"/>
                        <a:pt x="505" y="344"/>
                        <a:pt x="480" y="412"/>
                      </a:cubicBezTo>
                      <a:cubicBezTo>
                        <a:pt x="487" y="412"/>
                        <a:pt x="493" y="412"/>
                        <a:pt x="500" y="412"/>
                      </a:cubicBezTo>
                      <a:cubicBezTo>
                        <a:pt x="525" y="382"/>
                        <a:pt x="574" y="344"/>
                        <a:pt x="628" y="308"/>
                      </a:cubicBezTo>
                      <a:cubicBezTo>
                        <a:pt x="617" y="304"/>
                        <a:pt x="603" y="302"/>
                        <a:pt x="587" y="302"/>
                      </a:cubicBezTo>
                      <a:close/>
                      <a:moveTo>
                        <a:pt x="61" y="208"/>
                      </a:moveTo>
                      <a:lnTo>
                        <a:pt x="61" y="208"/>
                      </a:lnTo>
                      <a:cubicBezTo>
                        <a:pt x="68" y="222"/>
                        <a:pt x="83" y="232"/>
                        <a:pt x="99" y="232"/>
                      </a:cubicBezTo>
                      <a:cubicBezTo>
                        <a:pt x="122" y="232"/>
                        <a:pt x="141" y="213"/>
                        <a:pt x="141" y="190"/>
                      </a:cubicBezTo>
                      <a:cubicBezTo>
                        <a:pt x="141" y="187"/>
                        <a:pt x="141" y="184"/>
                        <a:pt x="141" y="181"/>
                      </a:cubicBezTo>
                      <a:cubicBezTo>
                        <a:pt x="136" y="172"/>
                        <a:pt x="133" y="166"/>
                        <a:pt x="132" y="163"/>
                      </a:cubicBezTo>
                      <a:cubicBezTo>
                        <a:pt x="124" y="153"/>
                        <a:pt x="112" y="147"/>
                        <a:pt x="99" y="147"/>
                      </a:cubicBezTo>
                      <a:cubicBezTo>
                        <a:pt x="76" y="147"/>
                        <a:pt x="58" y="165"/>
                        <a:pt x="57" y="187"/>
                      </a:cubicBezTo>
                      <a:cubicBezTo>
                        <a:pt x="58" y="191"/>
                        <a:pt x="59" y="199"/>
                        <a:pt x="61" y="208"/>
                      </a:cubicBezTo>
                      <a:close/>
                      <a:moveTo>
                        <a:pt x="286" y="147"/>
                      </a:moveTo>
                      <a:lnTo>
                        <a:pt x="286" y="147"/>
                      </a:lnTo>
                      <a:lnTo>
                        <a:pt x="309" y="206"/>
                      </a:lnTo>
                      <a:cubicBezTo>
                        <a:pt x="334" y="166"/>
                        <a:pt x="364" y="132"/>
                        <a:pt x="398" y="106"/>
                      </a:cubicBezTo>
                      <a:lnTo>
                        <a:pt x="352" y="83"/>
                      </a:lnTo>
                      <a:cubicBezTo>
                        <a:pt x="348" y="117"/>
                        <a:pt x="320" y="144"/>
                        <a:pt x="286" y="147"/>
                      </a:cubicBezTo>
                      <a:close/>
                      <a:moveTo>
                        <a:pt x="279" y="44"/>
                      </a:moveTo>
                      <a:lnTo>
                        <a:pt x="279" y="44"/>
                      </a:lnTo>
                      <a:cubicBezTo>
                        <a:pt x="263" y="44"/>
                        <a:pt x="250" y="57"/>
                        <a:pt x="250" y="74"/>
                      </a:cubicBezTo>
                      <a:cubicBezTo>
                        <a:pt x="250" y="90"/>
                        <a:pt x="263" y="103"/>
                        <a:pt x="279" y="103"/>
                      </a:cubicBezTo>
                      <a:cubicBezTo>
                        <a:pt x="295" y="103"/>
                        <a:pt x="309" y="90"/>
                        <a:pt x="309" y="74"/>
                      </a:cubicBezTo>
                      <a:cubicBezTo>
                        <a:pt x="309" y="57"/>
                        <a:pt x="295" y="44"/>
                        <a:pt x="279" y="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673E2517-DF18-4713-EF14-DD7E66D683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00976" y="4638080"/>
                <a:ext cx="360000" cy="369332"/>
                <a:chOff x="9477532" y="3201033"/>
                <a:chExt cx="360000" cy="369332"/>
              </a:xfrm>
            </p:grpSpPr>
            <p:sp>
              <p:nvSpPr>
                <p:cNvPr id="41" name="Freihandform 3966">
                  <a:extLst>
                    <a:ext uri="{FF2B5EF4-FFF2-40B4-BE49-F238E27FC236}">
                      <a16:creationId xmlns:a16="http://schemas.microsoft.com/office/drawing/2014/main" id="{57F90F56-A351-E039-FFF5-DF9E5C377CF0}"/>
                    </a:ext>
                  </a:extLst>
                </p:cNvPr>
                <p:cNvSpPr/>
                <p:nvPr/>
              </p:nvSpPr>
              <p:spPr>
                <a:xfrm>
                  <a:off x="9477532" y="3201033"/>
                  <a:ext cx="360000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8BAD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C925F813-6812-F93E-3220-FE35D40099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36742" y="3261534"/>
                  <a:ext cx="240357" cy="248328"/>
                </a:xfrm>
                <a:custGeom>
                  <a:avLst/>
                  <a:gdLst>
                    <a:gd name="T0" fmla="*/ 0 w 1531"/>
                    <a:gd name="T1" fmla="*/ 766 h 1531"/>
                    <a:gd name="T2" fmla="*/ 765 w 1531"/>
                    <a:gd name="T3" fmla="*/ 1531 h 1531"/>
                    <a:gd name="T4" fmla="*/ 44 w 1531"/>
                    <a:gd name="T5" fmla="*/ 766 h 1531"/>
                    <a:gd name="T6" fmla="*/ 765 w 1531"/>
                    <a:gd name="T7" fmla="*/ 44 h 1531"/>
                    <a:gd name="T8" fmla="*/ 468 w 1531"/>
                    <a:gd name="T9" fmla="*/ 1072 h 1531"/>
                    <a:gd name="T10" fmla="*/ 663 w 1531"/>
                    <a:gd name="T11" fmla="*/ 1245 h 1531"/>
                    <a:gd name="T12" fmla="*/ 512 w 1531"/>
                    <a:gd name="T13" fmla="*/ 1072 h 1531"/>
                    <a:gd name="T14" fmla="*/ 663 w 1531"/>
                    <a:gd name="T15" fmla="*/ 942 h 1531"/>
                    <a:gd name="T16" fmla="*/ 941 w 1531"/>
                    <a:gd name="T17" fmla="*/ 1213 h 1531"/>
                    <a:gd name="T18" fmla="*/ 1078 w 1531"/>
                    <a:gd name="T19" fmla="*/ 1079 h 1531"/>
                    <a:gd name="T20" fmla="*/ 974 w 1531"/>
                    <a:gd name="T21" fmla="*/ 1221 h 1531"/>
                    <a:gd name="T22" fmla="*/ 948 w 1531"/>
                    <a:gd name="T23" fmla="*/ 1098 h 1531"/>
                    <a:gd name="T24" fmla="*/ 1028 w 1531"/>
                    <a:gd name="T25" fmla="*/ 1137 h 1531"/>
                    <a:gd name="T26" fmla="*/ 1002 w 1531"/>
                    <a:gd name="T27" fmla="*/ 1057 h 1531"/>
                    <a:gd name="T28" fmla="*/ 1130 w 1531"/>
                    <a:gd name="T29" fmla="*/ 991 h 1531"/>
                    <a:gd name="T30" fmla="*/ 1209 w 1531"/>
                    <a:gd name="T31" fmla="*/ 1070 h 1531"/>
                    <a:gd name="T32" fmla="*/ 1174 w 1531"/>
                    <a:gd name="T33" fmla="*/ 991 h 1531"/>
                    <a:gd name="T34" fmla="*/ 1209 w 1531"/>
                    <a:gd name="T35" fmla="*/ 956 h 1531"/>
                    <a:gd name="T36" fmla="*/ 779 w 1531"/>
                    <a:gd name="T37" fmla="*/ 775 h 1531"/>
                    <a:gd name="T38" fmla="*/ 1073 w 1531"/>
                    <a:gd name="T39" fmla="*/ 509 h 1531"/>
                    <a:gd name="T40" fmla="*/ 954 w 1531"/>
                    <a:gd name="T41" fmla="*/ 886 h 1531"/>
                    <a:gd name="T42" fmla="*/ 811 w 1531"/>
                    <a:gd name="T43" fmla="*/ 731 h 1531"/>
                    <a:gd name="T44" fmla="*/ 952 w 1531"/>
                    <a:gd name="T45" fmla="*/ 843 h 1531"/>
                    <a:gd name="T46" fmla="*/ 1018 w 1531"/>
                    <a:gd name="T47" fmla="*/ 578 h 1531"/>
                    <a:gd name="T48" fmla="*/ 788 w 1531"/>
                    <a:gd name="T49" fmla="*/ 287 h 1531"/>
                    <a:gd name="T50" fmla="*/ 790 w 1531"/>
                    <a:gd name="T51" fmla="*/ 731 h 1531"/>
                    <a:gd name="T52" fmla="*/ 446 w 1531"/>
                    <a:gd name="T53" fmla="*/ 843 h 1531"/>
                    <a:gd name="T54" fmla="*/ 446 w 1531"/>
                    <a:gd name="T55" fmla="*/ 628 h 1531"/>
                    <a:gd name="T56" fmla="*/ 446 w 1531"/>
                    <a:gd name="T57" fmla="*/ 672 h 1531"/>
                    <a:gd name="T58" fmla="*/ 446 w 1531"/>
                    <a:gd name="T59" fmla="*/ 799 h 1531"/>
                    <a:gd name="T60" fmla="*/ 1293 w 1531"/>
                    <a:gd name="T61" fmla="*/ 778 h 1531"/>
                    <a:gd name="T62" fmla="*/ 1293 w 1531"/>
                    <a:gd name="T63" fmla="*/ 583 h 1531"/>
                    <a:gd name="T64" fmla="*/ 1293 w 1531"/>
                    <a:gd name="T65" fmla="*/ 627 h 1531"/>
                    <a:gd name="T66" fmla="*/ 1293 w 1531"/>
                    <a:gd name="T67" fmla="*/ 734 h 1531"/>
                    <a:gd name="T68" fmla="*/ 257 w 1531"/>
                    <a:gd name="T69" fmla="*/ 760 h 1531"/>
                    <a:gd name="T70" fmla="*/ 257 w 1531"/>
                    <a:gd name="T71" fmla="*/ 602 h 1531"/>
                    <a:gd name="T72" fmla="*/ 257 w 1531"/>
                    <a:gd name="T73" fmla="*/ 646 h 1531"/>
                    <a:gd name="T74" fmla="*/ 257 w 1531"/>
                    <a:gd name="T75" fmla="*/ 716 h 1531"/>
                    <a:gd name="T76" fmla="*/ 378 w 1531"/>
                    <a:gd name="T77" fmla="*/ 604 h 1531"/>
                    <a:gd name="T78" fmla="*/ 378 w 1531"/>
                    <a:gd name="T79" fmla="*/ 440 h 1531"/>
                    <a:gd name="T80" fmla="*/ 378 w 1531"/>
                    <a:gd name="T81" fmla="*/ 484 h 1531"/>
                    <a:gd name="T82" fmla="*/ 378 w 1531"/>
                    <a:gd name="T83" fmla="*/ 560 h 1531"/>
                    <a:gd name="T84" fmla="*/ 1173 w 1531"/>
                    <a:gd name="T85" fmla="*/ 558 h 1531"/>
                    <a:gd name="T86" fmla="*/ 1173 w 1531"/>
                    <a:gd name="T87" fmla="*/ 400 h 1531"/>
                    <a:gd name="T88" fmla="*/ 1173 w 1531"/>
                    <a:gd name="T89" fmla="*/ 444 h 1531"/>
                    <a:gd name="T90" fmla="*/ 1173 w 1531"/>
                    <a:gd name="T91" fmla="*/ 514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31" h="1531">
                      <a:moveTo>
                        <a:pt x="765" y="1531"/>
                      </a:moveTo>
                      <a:lnTo>
                        <a:pt x="765" y="1531"/>
                      </a:lnTo>
                      <a:cubicBezTo>
                        <a:pt x="343" y="1531"/>
                        <a:pt x="0" y="1188"/>
                        <a:pt x="0" y="766"/>
                      </a:cubicBezTo>
                      <a:cubicBezTo>
                        <a:pt x="0" y="344"/>
                        <a:pt x="343" y="0"/>
                        <a:pt x="765" y="0"/>
                      </a:cubicBezTo>
                      <a:cubicBezTo>
                        <a:pt x="1187" y="0"/>
                        <a:pt x="1531" y="344"/>
                        <a:pt x="1531" y="766"/>
                      </a:cubicBezTo>
                      <a:cubicBezTo>
                        <a:pt x="1531" y="1188"/>
                        <a:pt x="1187" y="1531"/>
                        <a:pt x="765" y="1531"/>
                      </a:cubicBezTo>
                      <a:close/>
                      <a:moveTo>
                        <a:pt x="765" y="44"/>
                      </a:moveTo>
                      <a:lnTo>
                        <a:pt x="765" y="44"/>
                      </a:lnTo>
                      <a:cubicBezTo>
                        <a:pt x="367" y="44"/>
                        <a:pt x="44" y="368"/>
                        <a:pt x="44" y="766"/>
                      </a:cubicBezTo>
                      <a:cubicBezTo>
                        <a:pt x="44" y="1163"/>
                        <a:pt x="367" y="1487"/>
                        <a:pt x="765" y="1487"/>
                      </a:cubicBezTo>
                      <a:cubicBezTo>
                        <a:pt x="1163" y="1487"/>
                        <a:pt x="1487" y="1163"/>
                        <a:pt x="1487" y="766"/>
                      </a:cubicBezTo>
                      <a:cubicBezTo>
                        <a:pt x="1487" y="368"/>
                        <a:pt x="1163" y="44"/>
                        <a:pt x="765" y="44"/>
                      </a:cubicBezTo>
                      <a:close/>
                      <a:moveTo>
                        <a:pt x="663" y="1245"/>
                      </a:moveTo>
                      <a:lnTo>
                        <a:pt x="663" y="1245"/>
                      </a:lnTo>
                      <a:cubicBezTo>
                        <a:pt x="556" y="1245"/>
                        <a:pt x="468" y="1167"/>
                        <a:pt x="468" y="1072"/>
                      </a:cubicBezTo>
                      <a:cubicBezTo>
                        <a:pt x="468" y="976"/>
                        <a:pt x="556" y="898"/>
                        <a:pt x="663" y="898"/>
                      </a:cubicBezTo>
                      <a:cubicBezTo>
                        <a:pt x="771" y="898"/>
                        <a:pt x="859" y="976"/>
                        <a:pt x="859" y="1072"/>
                      </a:cubicBezTo>
                      <a:cubicBezTo>
                        <a:pt x="859" y="1167"/>
                        <a:pt x="771" y="1245"/>
                        <a:pt x="663" y="1245"/>
                      </a:cubicBezTo>
                      <a:close/>
                      <a:moveTo>
                        <a:pt x="663" y="942"/>
                      </a:moveTo>
                      <a:lnTo>
                        <a:pt x="663" y="942"/>
                      </a:lnTo>
                      <a:cubicBezTo>
                        <a:pt x="580" y="942"/>
                        <a:pt x="512" y="1000"/>
                        <a:pt x="512" y="1072"/>
                      </a:cubicBezTo>
                      <a:cubicBezTo>
                        <a:pt x="512" y="1143"/>
                        <a:pt x="580" y="1201"/>
                        <a:pt x="663" y="1201"/>
                      </a:cubicBezTo>
                      <a:cubicBezTo>
                        <a:pt x="747" y="1201"/>
                        <a:pt x="815" y="1143"/>
                        <a:pt x="815" y="1072"/>
                      </a:cubicBezTo>
                      <a:cubicBezTo>
                        <a:pt x="815" y="1000"/>
                        <a:pt x="747" y="942"/>
                        <a:pt x="663" y="942"/>
                      </a:cubicBezTo>
                      <a:close/>
                      <a:moveTo>
                        <a:pt x="974" y="1221"/>
                      </a:moveTo>
                      <a:lnTo>
                        <a:pt x="974" y="1221"/>
                      </a:lnTo>
                      <a:cubicBezTo>
                        <a:pt x="962" y="1221"/>
                        <a:pt x="951" y="1219"/>
                        <a:pt x="941" y="1213"/>
                      </a:cubicBezTo>
                      <a:cubicBezTo>
                        <a:pt x="897" y="1192"/>
                        <a:pt x="883" y="1131"/>
                        <a:pt x="909" y="1078"/>
                      </a:cubicBezTo>
                      <a:cubicBezTo>
                        <a:pt x="935" y="1025"/>
                        <a:pt x="991" y="999"/>
                        <a:pt x="1035" y="1021"/>
                      </a:cubicBezTo>
                      <a:cubicBezTo>
                        <a:pt x="1057" y="1032"/>
                        <a:pt x="1073" y="1053"/>
                        <a:pt x="1078" y="1079"/>
                      </a:cubicBezTo>
                      <a:cubicBezTo>
                        <a:pt x="1083" y="1104"/>
                        <a:pt x="1079" y="1131"/>
                        <a:pt x="1067" y="1156"/>
                      </a:cubicBezTo>
                      <a:cubicBezTo>
                        <a:pt x="1055" y="1181"/>
                        <a:pt x="1036" y="1201"/>
                        <a:pt x="1013" y="1212"/>
                      </a:cubicBezTo>
                      <a:cubicBezTo>
                        <a:pt x="1000" y="1218"/>
                        <a:pt x="987" y="1221"/>
                        <a:pt x="974" y="1221"/>
                      </a:cubicBezTo>
                      <a:close/>
                      <a:moveTo>
                        <a:pt x="1002" y="1057"/>
                      </a:moveTo>
                      <a:lnTo>
                        <a:pt x="1002" y="1057"/>
                      </a:lnTo>
                      <a:cubicBezTo>
                        <a:pt x="982" y="1057"/>
                        <a:pt x="960" y="1073"/>
                        <a:pt x="948" y="1098"/>
                      </a:cubicBezTo>
                      <a:cubicBezTo>
                        <a:pt x="933" y="1128"/>
                        <a:pt x="939" y="1163"/>
                        <a:pt x="960" y="1174"/>
                      </a:cubicBezTo>
                      <a:cubicBezTo>
                        <a:pt x="970" y="1179"/>
                        <a:pt x="982" y="1178"/>
                        <a:pt x="994" y="1172"/>
                      </a:cubicBezTo>
                      <a:cubicBezTo>
                        <a:pt x="1008" y="1165"/>
                        <a:pt x="1020" y="1153"/>
                        <a:pt x="1028" y="1137"/>
                      </a:cubicBezTo>
                      <a:cubicBezTo>
                        <a:pt x="1035" y="1121"/>
                        <a:pt x="1038" y="1103"/>
                        <a:pt x="1035" y="1088"/>
                      </a:cubicBezTo>
                      <a:cubicBezTo>
                        <a:pt x="1032" y="1075"/>
                        <a:pt x="1025" y="1065"/>
                        <a:pt x="1016" y="1060"/>
                      </a:cubicBezTo>
                      <a:cubicBezTo>
                        <a:pt x="1011" y="1058"/>
                        <a:pt x="1007" y="1057"/>
                        <a:pt x="1002" y="1057"/>
                      </a:cubicBezTo>
                      <a:close/>
                      <a:moveTo>
                        <a:pt x="1209" y="1070"/>
                      </a:moveTo>
                      <a:lnTo>
                        <a:pt x="1209" y="1070"/>
                      </a:lnTo>
                      <a:cubicBezTo>
                        <a:pt x="1166" y="1070"/>
                        <a:pt x="1130" y="1034"/>
                        <a:pt x="1130" y="991"/>
                      </a:cubicBezTo>
                      <a:cubicBezTo>
                        <a:pt x="1130" y="947"/>
                        <a:pt x="1166" y="912"/>
                        <a:pt x="1209" y="912"/>
                      </a:cubicBezTo>
                      <a:cubicBezTo>
                        <a:pt x="1252" y="912"/>
                        <a:pt x="1288" y="947"/>
                        <a:pt x="1288" y="991"/>
                      </a:cubicBezTo>
                      <a:cubicBezTo>
                        <a:pt x="1288" y="1034"/>
                        <a:pt x="1252" y="1070"/>
                        <a:pt x="1209" y="1070"/>
                      </a:cubicBezTo>
                      <a:close/>
                      <a:moveTo>
                        <a:pt x="1209" y="956"/>
                      </a:moveTo>
                      <a:lnTo>
                        <a:pt x="1209" y="956"/>
                      </a:lnTo>
                      <a:cubicBezTo>
                        <a:pt x="1190" y="956"/>
                        <a:pt x="1174" y="972"/>
                        <a:pt x="1174" y="991"/>
                      </a:cubicBezTo>
                      <a:cubicBezTo>
                        <a:pt x="1174" y="1010"/>
                        <a:pt x="1190" y="1026"/>
                        <a:pt x="1209" y="1026"/>
                      </a:cubicBezTo>
                      <a:cubicBezTo>
                        <a:pt x="1228" y="1026"/>
                        <a:pt x="1244" y="1010"/>
                        <a:pt x="1244" y="991"/>
                      </a:cubicBezTo>
                      <a:cubicBezTo>
                        <a:pt x="1244" y="972"/>
                        <a:pt x="1228" y="956"/>
                        <a:pt x="1209" y="956"/>
                      </a:cubicBezTo>
                      <a:close/>
                      <a:moveTo>
                        <a:pt x="943" y="887"/>
                      </a:moveTo>
                      <a:lnTo>
                        <a:pt x="943" y="887"/>
                      </a:lnTo>
                      <a:cubicBezTo>
                        <a:pt x="867" y="887"/>
                        <a:pt x="807" y="845"/>
                        <a:pt x="779" y="775"/>
                      </a:cubicBezTo>
                      <a:cubicBezTo>
                        <a:pt x="626" y="771"/>
                        <a:pt x="502" y="653"/>
                        <a:pt x="502" y="509"/>
                      </a:cubicBezTo>
                      <a:cubicBezTo>
                        <a:pt x="502" y="362"/>
                        <a:pt x="630" y="243"/>
                        <a:pt x="788" y="243"/>
                      </a:cubicBezTo>
                      <a:cubicBezTo>
                        <a:pt x="945" y="243"/>
                        <a:pt x="1073" y="362"/>
                        <a:pt x="1073" y="509"/>
                      </a:cubicBezTo>
                      <a:cubicBezTo>
                        <a:pt x="1073" y="525"/>
                        <a:pt x="1071" y="541"/>
                        <a:pt x="1068" y="558"/>
                      </a:cubicBezTo>
                      <a:cubicBezTo>
                        <a:pt x="1115" y="591"/>
                        <a:pt x="1142" y="643"/>
                        <a:pt x="1142" y="699"/>
                      </a:cubicBezTo>
                      <a:cubicBezTo>
                        <a:pt x="1142" y="796"/>
                        <a:pt x="1058" y="880"/>
                        <a:pt x="954" y="886"/>
                      </a:cubicBezTo>
                      <a:cubicBezTo>
                        <a:pt x="951" y="887"/>
                        <a:pt x="947" y="887"/>
                        <a:pt x="943" y="887"/>
                      </a:cubicBezTo>
                      <a:close/>
                      <a:moveTo>
                        <a:pt x="811" y="731"/>
                      </a:moveTo>
                      <a:lnTo>
                        <a:pt x="811" y="731"/>
                      </a:lnTo>
                      <a:lnTo>
                        <a:pt x="816" y="746"/>
                      </a:lnTo>
                      <a:cubicBezTo>
                        <a:pt x="843" y="833"/>
                        <a:pt x="914" y="843"/>
                        <a:pt x="943" y="843"/>
                      </a:cubicBezTo>
                      <a:cubicBezTo>
                        <a:pt x="946" y="843"/>
                        <a:pt x="949" y="843"/>
                        <a:pt x="952" y="843"/>
                      </a:cubicBezTo>
                      <a:cubicBezTo>
                        <a:pt x="1032" y="838"/>
                        <a:pt x="1098" y="773"/>
                        <a:pt x="1098" y="699"/>
                      </a:cubicBezTo>
                      <a:cubicBezTo>
                        <a:pt x="1098" y="653"/>
                        <a:pt x="1073" y="612"/>
                        <a:pt x="1032" y="587"/>
                      </a:cubicBezTo>
                      <a:lnTo>
                        <a:pt x="1018" y="578"/>
                      </a:lnTo>
                      <a:lnTo>
                        <a:pt x="1022" y="562"/>
                      </a:lnTo>
                      <a:cubicBezTo>
                        <a:pt x="1027" y="544"/>
                        <a:pt x="1029" y="526"/>
                        <a:pt x="1029" y="509"/>
                      </a:cubicBezTo>
                      <a:cubicBezTo>
                        <a:pt x="1029" y="386"/>
                        <a:pt x="921" y="287"/>
                        <a:pt x="788" y="287"/>
                      </a:cubicBezTo>
                      <a:cubicBezTo>
                        <a:pt x="655" y="287"/>
                        <a:pt x="547" y="386"/>
                        <a:pt x="547" y="509"/>
                      </a:cubicBezTo>
                      <a:cubicBezTo>
                        <a:pt x="547" y="632"/>
                        <a:pt x="655" y="731"/>
                        <a:pt x="788" y="731"/>
                      </a:cubicBezTo>
                      <a:cubicBezTo>
                        <a:pt x="789" y="731"/>
                        <a:pt x="789" y="731"/>
                        <a:pt x="790" y="731"/>
                      </a:cubicBezTo>
                      <a:cubicBezTo>
                        <a:pt x="792" y="731"/>
                        <a:pt x="793" y="731"/>
                        <a:pt x="794" y="731"/>
                      </a:cubicBezTo>
                      <a:lnTo>
                        <a:pt x="811" y="731"/>
                      </a:lnTo>
                      <a:close/>
                      <a:moveTo>
                        <a:pt x="446" y="843"/>
                      </a:moveTo>
                      <a:lnTo>
                        <a:pt x="446" y="843"/>
                      </a:lnTo>
                      <a:cubicBezTo>
                        <a:pt x="397" y="843"/>
                        <a:pt x="358" y="794"/>
                        <a:pt x="358" y="735"/>
                      </a:cubicBezTo>
                      <a:cubicBezTo>
                        <a:pt x="358" y="676"/>
                        <a:pt x="397" y="628"/>
                        <a:pt x="446" y="628"/>
                      </a:cubicBezTo>
                      <a:cubicBezTo>
                        <a:pt x="495" y="628"/>
                        <a:pt x="534" y="676"/>
                        <a:pt x="534" y="735"/>
                      </a:cubicBezTo>
                      <a:cubicBezTo>
                        <a:pt x="534" y="794"/>
                        <a:pt x="495" y="843"/>
                        <a:pt x="446" y="843"/>
                      </a:cubicBezTo>
                      <a:close/>
                      <a:moveTo>
                        <a:pt x="446" y="672"/>
                      </a:moveTo>
                      <a:lnTo>
                        <a:pt x="446" y="672"/>
                      </a:lnTo>
                      <a:cubicBezTo>
                        <a:pt x="422" y="672"/>
                        <a:pt x="402" y="701"/>
                        <a:pt x="402" y="735"/>
                      </a:cubicBezTo>
                      <a:cubicBezTo>
                        <a:pt x="402" y="770"/>
                        <a:pt x="422" y="799"/>
                        <a:pt x="446" y="799"/>
                      </a:cubicBezTo>
                      <a:cubicBezTo>
                        <a:pt x="470" y="799"/>
                        <a:pt x="490" y="770"/>
                        <a:pt x="490" y="735"/>
                      </a:cubicBezTo>
                      <a:cubicBezTo>
                        <a:pt x="490" y="701"/>
                        <a:pt x="470" y="672"/>
                        <a:pt x="446" y="672"/>
                      </a:cubicBezTo>
                      <a:close/>
                      <a:moveTo>
                        <a:pt x="1293" y="778"/>
                      </a:moveTo>
                      <a:lnTo>
                        <a:pt x="1293" y="778"/>
                      </a:lnTo>
                      <a:cubicBezTo>
                        <a:pt x="1250" y="778"/>
                        <a:pt x="1214" y="734"/>
                        <a:pt x="1214" y="680"/>
                      </a:cubicBezTo>
                      <a:cubicBezTo>
                        <a:pt x="1214" y="627"/>
                        <a:pt x="1250" y="583"/>
                        <a:pt x="1293" y="583"/>
                      </a:cubicBezTo>
                      <a:cubicBezTo>
                        <a:pt x="1337" y="583"/>
                        <a:pt x="1372" y="627"/>
                        <a:pt x="1372" y="680"/>
                      </a:cubicBezTo>
                      <a:cubicBezTo>
                        <a:pt x="1372" y="734"/>
                        <a:pt x="1337" y="778"/>
                        <a:pt x="1293" y="778"/>
                      </a:cubicBezTo>
                      <a:close/>
                      <a:moveTo>
                        <a:pt x="1293" y="627"/>
                      </a:moveTo>
                      <a:lnTo>
                        <a:pt x="1293" y="627"/>
                      </a:lnTo>
                      <a:cubicBezTo>
                        <a:pt x="1274" y="627"/>
                        <a:pt x="1258" y="651"/>
                        <a:pt x="1258" y="680"/>
                      </a:cubicBezTo>
                      <a:cubicBezTo>
                        <a:pt x="1258" y="709"/>
                        <a:pt x="1274" y="734"/>
                        <a:pt x="1293" y="734"/>
                      </a:cubicBezTo>
                      <a:cubicBezTo>
                        <a:pt x="1312" y="734"/>
                        <a:pt x="1328" y="709"/>
                        <a:pt x="1328" y="680"/>
                      </a:cubicBezTo>
                      <a:cubicBezTo>
                        <a:pt x="1328" y="651"/>
                        <a:pt x="1312" y="627"/>
                        <a:pt x="1293" y="627"/>
                      </a:cubicBezTo>
                      <a:close/>
                      <a:moveTo>
                        <a:pt x="257" y="760"/>
                      </a:moveTo>
                      <a:lnTo>
                        <a:pt x="257" y="760"/>
                      </a:lnTo>
                      <a:cubicBezTo>
                        <a:pt x="214" y="760"/>
                        <a:pt x="178" y="725"/>
                        <a:pt x="178" y="681"/>
                      </a:cubicBezTo>
                      <a:cubicBezTo>
                        <a:pt x="178" y="638"/>
                        <a:pt x="214" y="602"/>
                        <a:pt x="257" y="602"/>
                      </a:cubicBezTo>
                      <a:cubicBezTo>
                        <a:pt x="301" y="602"/>
                        <a:pt x="336" y="638"/>
                        <a:pt x="336" y="681"/>
                      </a:cubicBezTo>
                      <a:cubicBezTo>
                        <a:pt x="336" y="725"/>
                        <a:pt x="301" y="760"/>
                        <a:pt x="257" y="760"/>
                      </a:cubicBezTo>
                      <a:close/>
                      <a:moveTo>
                        <a:pt x="257" y="646"/>
                      </a:moveTo>
                      <a:lnTo>
                        <a:pt x="257" y="646"/>
                      </a:lnTo>
                      <a:cubicBezTo>
                        <a:pt x="238" y="646"/>
                        <a:pt x="222" y="662"/>
                        <a:pt x="222" y="681"/>
                      </a:cubicBezTo>
                      <a:cubicBezTo>
                        <a:pt x="222" y="701"/>
                        <a:pt x="238" y="716"/>
                        <a:pt x="257" y="716"/>
                      </a:cubicBezTo>
                      <a:cubicBezTo>
                        <a:pt x="276" y="716"/>
                        <a:pt x="292" y="701"/>
                        <a:pt x="292" y="681"/>
                      </a:cubicBezTo>
                      <a:cubicBezTo>
                        <a:pt x="292" y="662"/>
                        <a:pt x="276" y="646"/>
                        <a:pt x="257" y="646"/>
                      </a:cubicBezTo>
                      <a:close/>
                      <a:moveTo>
                        <a:pt x="378" y="604"/>
                      </a:moveTo>
                      <a:lnTo>
                        <a:pt x="378" y="604"/>
                      </a:lnTo>
                      <a:cubicBezTo>
                        <a:pt x="330" y="604"/>
                        <a:pt x="290" y="567"/>
                        <a:pt x="290" y="522"/>
                      </a:cubicBezTo>
                      <a:cubicBezTo>
                        <a:pt x="290" y="476"/>
                        <a:pt x="330" y="440"/>
                        <a:pt x="378" y="440"/>
                      </a:cubicBezTo>
                      <a:cubicBezTo>
                        <a:pt x="427" y="440"/>
                        <a:pt x="467" y="476"/>
                        <a:pt x="467" y="522"/>
                      </a:cubicBezTo>
                      <a:cubicBezTo>
                        <a:pt x="467" y="567"/>
                        <a:pt x="427" y="604"/>
                        <a:pt x="378" y="604"/>
                      </a:cubicBezTo>
                      <a:close/>
                      <a:moveTo>
                        <a:pt x="378" y="484"/>
                      </a:moveTo>
                      <a:lnTo>
                        <a:pt x="378" y="484"/>
                      </a:lnTo>
                      <a:cubicBezTo>
                        <a:pt x="354" y="484"/>
                        <a:pt x="334" y="501"/>
                        <a:pt x="334" y="522"/>
                      </a:cubicBezTo>
                      <a:cubicBezTo>
                        <a:pt x="334" y="543"/>
                        <a:pt x="354" y="560"/>
                        <a:pt x="378" y="560"/>
                      </a:cubicBezTo>
                      <a:cubicBezTo>
                        <a:pt x="403" y="560"/>
                        <a:pt x="423" y="543"/>
                        <a:pt x="423" y="522"/>
                      </a:cubicBezTo>
                      <a:cubicBezTo>
                        <a:pt x="423" y="501"/>
                        <a:pt x="403" y="484"/>
                        <a:pt x="378" y="484"/>
                      </a:cubicBezTo>
                      <a:close/>
                      <a:moveTo>
                        <a:pt x="1173" y="558"/>
                      </a:moveTo>
                      <a:lnTo>
                        <a:pt x="1173" y="558"/>
                      </a:lnTo>
                      <a:cubicBezTo>
                        <a:pt x="1130" y="558"/>
                        <a:pt x="1094" y="523"/>
                        <a:pt x="1094" y="479"/>
                      </a:cubicBezTo>
                      <a:cubicBezTo>
                        <a:pt x="1094" y="436"/>
                        <a:pt x="1130" y="400"/>
                        <a:pt x="1173" y="400"/>
                      </a:cubicBezTo>
                      <a:cubicBezTo>
                        <a:pt x="1217" y="400"/>
                        <a:pt x="1252" y="436"/>
                        <a:pt x="1252" y="479"/>
                      </a:cubicBezTo>
                      <a:cubicBezTo>
                        <a:pt x="1252" y="523"/>
                        <a:pt x="1217" y="558"/>
                        <a:pt x="1173" y="558"/>
                      </a:cubicBezTo>
                      <a:close/>
                      <a:moveTo>
                        <a:pt x="1173" y="444"/>
                      </a:moveTo>
                      <a:lnTo>
                        <a:pt x="1173" y="444"/>
                      </a:lnTo>
                      <a:cubicBezTo>
                        <a:pt x="1154" y="444"/>
                        <a:pt x="1138" y="460"/>
                        <a:pt x="1138" y="479"/>
                      </a:cubicBezTo>
                      <a:cubicBezTo>
                        <a:pt x="1138" y="498"/>
                        <a:pt x="1154" y="514"/>
                        <a:pt x="1173" y="514"/>
                      </a:cubicBezTo>
                      <a:cubicBezTo>
                        <a:pt x="1192" y="514"/>
                        <a:pt x="1208" y="498"/>
                        <a:pt x="1208" y="479"/>
                      </a:cubicBezTo>
                      <a:cubicBezTo>
                        <a:pt x="1208" y="460"/>
                        <a:pt x="1192" y="444"/>
                        <a:pt x="1173" y="4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46214162-D407-1DA1-7811-607D8648BA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1252" y="4046869"/>
                <a:ext cx="360000" cy="364408"/>
                <a:chOff x="10443345" y="2755074"/>
                <a:chExt cx="360000" cy="364408"/>
              </a:xfrm>
            </p:grpSpPr>
            <p:sp>
              <p:nvSpPr>
                <p:cNvPr id="37" name="Freihandform 3966">
                  <a:extLst>
                    <a:ext uri="{FF2B5EF4-FFF2-40B4-BE49-F238E27FC236}">
                      <a16:creationId xmlns:a16="http://schemas.microsoft.com/office/drawing/2014/main" id="{46CD255E-CF6E-219B-9803-05B7A6ECF0FB}"/>
                    </a:ext>
                  </a:extLst>
                </p:cNvPr>
                <p:cNvSpPr/>
                <p:nvPr/>
              </p:nvSpPr>
              <p:spPr>
                <a:xfrm>
                  <a:off x="10443345" y="2755074"/>
                  <a:ext cx="360000" cy="364408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D98F8F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8" name="Gruppieren 37">
                  <a:extLst>
                    <a:ext uri="{FF2B5EF4-FFF2-40B4-BE49-F238E27FC236}">
                      <a16:creationId xmlns:a16="http://schemas.microsoft.com/office/drawing/2014/main" id="{BC8950E4-F5C9-70BC-1E9A-0520F19AAA7F}"/>
                    </a:ext>
                  </a:extLst>
                </p:cNvPr>
                <p:cNvGrpSpPr/>
                <p:nvPr/>
              </p:nvGrpSpPr>
              <p:grpSpPr>
                <a:xfrm>
                  <a:off x="10512051" y="2847311"/>
                  <a:ext cx="244436" cy="186166"/>
                  <a:chOff x="8494002" y="2786119"/>
                  <a:chExt cx="244436" cy="186166"/>
                </a:xfrm>
              </p:grpSpPr>
              <p:sp>
                <p:nvSpPr>
                  <p:cNvPr id="39" name="Freeform 21">
                    <a:extLst>
                      <a:ext uri="{FF2B5EF4-FFF2-40B4-BE49-F238E27FC236}">
                        <a16:creationId xmlns:a16="http://schemas.microsoft.com/office/drawing/2014/main" id="{BE0E6A1B-D4E5-5549-4FC4-9C326BDEF3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494002" y="2786119"/>
                    <a:ext cx="244436" cy="186166"/>
                  </a:xfrm>
                  <a:custGeom>
                    <a:avLst/>
                    <a:gdLst>
                      <a:gd name="T0" fmla="*/ 165 w 1556"/>
                      <a:gd name="T1" fmla="*/ 1146 h 1146"/>
                      <a:gd name="T2" fmla="*/ 165 w 1556"/>
                      <a:gd name="T3" fmla="*/ 1146 h 1146"/>
                      <a:gd name="T4" fmla="*/ 80 w 1556"/>
                      <a:gd name="T5" fmla="*/ 1121 h 1146"/>
                      <a:gd name="T6" fmla="*/ 11 w 1556"/>
                      <a:gd name="T7" fmla="*/ 995 h 1146"/>
                      <a:gd name="T8" fmla="*/ 2 w 1556"/>
                      <a:gd name="T9" fmla="*/ 335 h 1146"/>
                      <a:gd name="T10" fmla="*/ 111 w 1556"/>
                      <a:gd name="T11" fmla="*/ 89 h 1146"/>
                      <a:gd name="T12" fmla="*/ 368 w 1556"/>
                      <a:gd name="T13" fmla="*/ 13 h 1146"/>
                      <a:gd name="T14" fmla="*/ 1388 w 1556"/>
                      <a:gd name="T15" fmla="*/ 97 h 1146"/>
                      <a:gd name="T16" fmla="*/ 1528 w 1556"/>
                      <a:gd name="T17" fmla="*/ 173 h 1146"/>
                      <a:gd name="T18" fmla="*/ 1523 w 1556"/>
                      <a:gd name="T19" fmla="*/ 332 h 1146"/>
                      <a:gd name="T20" fmla="*/ 825 w 1556"/>
                      <a:gd name="T21" fmla="*/ 823 h 1146"/>
                      <a:gd name="T22" fmla="*/ 224 w 1556"/>
                      <a:gd name="T23" fmla="*/ 1135 h 1146"/>
                      <a:gd name="T24" fmla="*/ 165 w 1556"/>
                      <a:gd name="T25" fmla="*/ 1146 h 1146"/>
                      <a:gd name="T26" fmla="*/ 321 w 1556"/>
                      <a:gd name="T27" fmla="*/ 54 h 1146"/>
                      <a:gd name="T28" fmla="*/ 321 w 1556"/>
                      <a:gd name="T29" fmla="*/ 54 h 1146"/>
                      <a:gd name="T30" fmla="*/ 140 w 1556"/>
                      <a:gd name="T31" fmla="*/ 122 h 1146"/>
                      <a:gd name="T32" fmla="*/ 46 w 1556"/>
                      <a:gd name="T33" fmla="*/ 334 h 1146"/>
                      <a:gd name="T34" fmla="*/ 55 w 1556"/>
                      <a:gd name="T35" fmla="*/ 995 h 1146"/>
                      <a:gd name="T36" fmla="*/ 105 w 1556"/>
                      <a:gd name="T37" fmla="*/ 1085 h 1146"/>
                      <a:gd name="T38" fmla="*/ 207 w 1556"/>
                      <a:gd name="T39" fmla="*/ 1094 h 1146"/>
                      <a:gd name="T40" fmla="*/ 804 w 1556"/>
                      <a:gd name="T41" fmla="*/ 784 h 1146"/>
                      <a:gd name="T42" fmla="*/ 810 w 1556"/>
                      <a:gd name="T43" fmla="*/ 781 h 1146"/>
                      <a:gd name="T44" fmla="*/ 1486 w 1556"/>
                      <a:gd name="T45" fmla="*/ 308 h 1146"/>
                      <a:gd name="T46" fmla="*/ 1489 w 1556"/>
                      <a:gd name="T47" fmla="*/ 195 h 1146"/>
                      <a:gd name="T48" fmla="*/ 1390 w 1556"/>
                      <a:gd name="T49" fmla="*/ 141 h 1146"/>
                      <a:gd name="T50" fmla="*/ 362 w 1556"/>
                      <a:gd name="T51" fmla="*/ 57 h 1146"/>
                      <a:gd name="T52" fmla="*/ 321 w 1556"/>
                      <a:gd name="T53" fmla="*/ 54 h 1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56" h="1146">
                        <a:moveTo>
                          <a:pt x="165" y="1146"/>
                        </a:moveTo>
                        <a:lnTo>
                          <a:pt x="165" y="1146"/>
                        </a:lnTo>
                        <a:cubicBezTo>
                          <a:pt x="135" y="1146"/>
                          <a:pt x="106" y="1138"/>
                          <a:pt x="80" y="1121"/>
                        </a:cubicBezTo>
                        <a:cubicBezTo>
                          <a:pt x="38" y="1093"/>
                          <a:pt x="12" y="1046"/>
                          <a:pt x="11" y="995"/>
                        </a:cubicBezTo>
                        <a:lnTo>
                          <a:pt x="2" y="335"/>
                        </a:lnTo>
                        <a:cubicBezTo>
                          <a:pt x="0" y="241"/>
                          <a:pt x="40" y="151"/>
                          <a:pt x="111" y="89"/>
                        </a:cubicBezTo>
                        <a:cubicBezTo>
                          <a:pt x="181" y="27"/>
                          <a:pt x="275" y="0"/>
                          <a:pt x="368" y="13"/>
                        </a:cubicBezTo>
                        <a:cubicBezTo>
                          <a:pt x="665" y="57"/>
                          <a:pt x="1095" y="113"/>
                          <a:pt x="1388" y="97"/>
                        </a:cubicBezTo>
                        <a:cubicBezTo>
                          <a:pt x="1445" y="94"/>
                          <a:pt x="1499" y="123"/>
                          <a:pt x="1528" y="173"/>
                        </a:cubicBezTo>
                        <a:cubicBezTo>
                          <a:pt x="1556" y="223"/>
                          <a:pt x="1555" y="284"/>
                          <a:pt x="1523" y="332"/>
                        </a:cubicBezTo>
                        <a:cubicBezTo>
                          <a:pt x="1409" y="506"/>
                          <a:pt x="1195" y="731"/>
                          <a:pt x="825" y="823"/>
                        </a:cubicBezTo>
                        <a:cubicBezTo>
                          <a:pt x="606" y="965"/>
                          <a:pt x="377" y="1071"/>
                          <a:pt x="224" y="1135"/>
                        </a:cubicBezTo>
                        <a:cubicBezTo>
                          <a:pt x="205" y="1143"/>
                          <a:pt x="185" y="1146"/>
                          <a:pt x="165" y="1146"/>
                        </a:cubicBezTo>
                        <a:close/>
                        <a:moveTo>
                          <a:pt x="321" y="54"/>
                        </a:moveTo>
                        <a:lnTo>
                          <a:pt x="321" y="54"/>
                        </a:lnTo>
                        <a:cubicBezTo>
                          <a:pt x="255" y="54"/>
                          <a:pt x="190" y="78"/>
                          <a:pt x="140" y="122"/>
                        </a:cubicBezTo>
                        <a:cubicBezTo>
                          <a:pt x="79" y="176"/>
                          <a:pt x="45" y="253"/>
                          <a:pt x="46" y="334"/>
                        </a:cubicBezTo>
                        <a:lnTo>
                          <a:pt x="55" y="995"/>
                        </a:lnTo>
                        <a:cubicBezTo>
                          <a:pt x="56" y="1032"/>
                          <a:pt x="74" y="1064"/>
                          <a:pt x="105" y="1085"/>
                        </a:cubicBezTo>
                        <a:cubicBezTo>
                          <a:pt x="135" y="1105"/>
                          <a:pt x="173" y="1108"/>
                          <a:pt x="207" y="1094"/>
                        </a:cubicBezTo>
                        <a:cubicBezTo>
                          <a:pt x="359" y="1031"/>
                          <a:pt x="587" y="925"/>
                          <a:pt x="804" y="784"/>
                        </a:cubicBezTo>
                        <a:cubicBezTo>
                          <a:pt x="806" y="783"/>
                          <a:pt x="808" y="782"/>
                          <a:pt x="810" y="781"/>
                        </a:cubicBezTo>
                        <a:cubicBezTo>
                          <a:pt x="1169" y="693"/>
                          <a:pt x="1376" y="475"/>
                          <a:pt x="1486" y="308"/>
                        </a:cubicBezTo>
                        <a:cubicBezTo>
                          <a:pt x="1509" y="273"/>
                          <a:pt x="1510" y="231"/>
                          <a:pt x="1489" y="195"/>
                        </a:cubicBezTo>
                        <a:cubicBezTo>
                          <a:pt x="1469" y="159"/>
                          <a:pt x="1432" y="139"/>
                          <a:pt x="1390" y="141"/>
                        </a:cubicBezTo>
                        <a:cubicBezTo>
                          <a:pt x="1093" y="157"/>
                          <a:pt x="661" y="101"/>
                          <a:pt x="362" y="57"/>
                        </a:cubicBezTo>
                        <a:cubicBezTo>
                          <a:pt x="348" y="55"/>
                          <a:pt x="335" y="54"/>
                          <a:pt x="321" y="54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  <p:sp>
                <p:nvSpPr>
                  <p:cNvPr id="40" name="Freeform 22">
                    <a:extLst>
                      <a:ext uri="{FF2B5EF4-FFF2-40B4-BE49-F238E27FC236}">
                        <a16:creationId xmlns:a16="http://schemas.microsoft.com/office/drawing/2014/main" id="{1D1BBB79-C33E-3E03-1D1E-BDCEDDC0F9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24027" y="2800365"/>
                    <a:ext cx="81269" cy="119794"/>
                  </a:xfrm>
                  <a:custGeom>
                    <a:avLst/>
                    <a:gdLst>
                      <a:gd name="T0" fmla="*/ 25 w 518"/>
                      <a:gd name="T1" fmla="*/ 737 h 737"/>
                      <a:gd name="T2" fmla="*/ 25 w 518"/>
                      <a:gd name="T3" fmla="*/ 737 h 737"/>
                      <a:gd name="T4" fmla="*/ 10 w 518"/>
                      <a:gd name="T5" fmla="*/ 732 h 737"/>
                      <a:gd name="T6" fmla="*/ 8 w 518"/>
                      <a:gd name="T7" fmla="*/ 701 h 737"/>
                      <a:gd name="T8" fmla="*/ 54 w 518"/>
                      <a:gd name="T9" fmla="*/ 590 h 737"/>
                      <a:gd name="T10" fmla="*/ 39 w 518"/>
                      <a:gd name="T11" fmla="*/ 222 h 737"/>
                      <a:gd name="T12" fmla="*/ 55 w 518"/>
                      <a:gd name="T13" fmla="*/ 196 h 737"/>
                      <a:gd name="T14" fmla="*/ 82 w 518"/>
                      <a:gd name="T15" fmla="*/ 212 h 737"/>
                      <a:gd name="T16" fmla="*/ 41 w 518"/>
                      <a:gd name="T17" fmla="*/ 729 h 737"/>
                      <a:gd name="T18" fmla="*/ 25 w 518"/>
                      <a:gd name="T19" fmla="*/ 737 h 737"/>
                      <a:gd name="T20" fmla="*/ 358 w 518"/>
                      <a:gd name="T21" fmla="*/ 481 h 737"/>
                      <a:gd name="T22" fmla="*/ 358 w 518"/>
                      <a:gd name="T23" fmla="*/ 481 h 737"/>
                      <a:gd name="T24" fmla="*/ 342 w 518"/>
                      <a:gd name="T25" fmla="*/ 474 h 737"/>
                      <a:gd name="T26" fmla="*/ 255 w 518"/>
                      <a:gd name="T27" fmla="*/ 384 h 737"/>
                      <a:gd name="T28" fmla="*/ 255 w 518"/>
                      <a:gd name="T29" fmla="*/ 354 h 737"/>
                      <a:gd name="T30" fmla="*/ 315 w 518"/>
                      <a:gd name="T31" fmla="*/ 290 h 737"/>
                      <a:gd name="T32" fmla="*/ 232 w 518"/>
                      <a:gd name="T33" fmla="*/ 208 h 737"/>
                      <a:gd name="T34" fmla="*/ 231 w 518"/>
                      <a:gd name="T35" fmla="*/ 178 h 737"/>
                      <a:gd name="T36" fmla="*/ 288 w 518"/>
                      <a:gd name="T37" fmla="*/ 111 h 737"/>
                      <a:gd name="T38" fmla="*/ 216 w 518"/>
                      <a:gd name="T39" fmla="*/ 39 h 737"/>
                      <a:gd name="T40" fmla="*/ 215 w 518"/>
                      <a:gd name="T41" fmla="*/ 8 h 737"/>
                      <a:gd name="T42" fmla="*/ 246 w 518"/>
                      <a:gd name="T43" fmla="*/ 8 h 737"/>
                      <a:gd name="T44" fmla="*/ 334 w 518"/>
                      <a:gd name="T45" fmla="*/ 94 h 737"/>
                      <a:gd name="T46" fmla="*/ 335 w 518"/>
                      <a:gd name="T47" fmla="*/ 124 h 737"/>
                      <a:gd name="T48" fmla="*/ 277 w 518"/>
                      <a:gd name="T49" fmla="*/ 192 h 737"/>
                      <a:gd name="T50" fmla="*/ 361 w 518"/>
                      <a:gd name="T51" fmla="*/ 274 h 737"/>
                      <a:gd name="T52" fmla="*/ 361 w 518"/>
                      <a:gd name="T53" fmla="*/ 305 h 737"/>
                      <a:gd name="T54" fmla="*/ 301 w 518"/>
                      <a:gd name="T55" fmla="*/ 369 h 737"/>
                      <a:gd name="T56" fmla="*/ 373 w 518"/>
                      <a:gd name="T57" fmla="*/ 444 h 737"/>
                      <a:gd name="T58" fmla="*/ 373 w 518"/>
                      <a:gd name="T59" fmla="*/ 475 h 737"/>
                      <a:gd name="T60" fmla="*/ 358 w 518"/>
                      <a:gd name="T61" fmla="*/ 481 h 737"/>
                      <a:gd name="T62" fmla="*/ 494 w 518"/>
                      <a:gd name="T63" fmla="*/ 263 h 737"/>
                      <a:gd name="T64" fmla="*/ 494 w 518"/>
                      <a:gd name="T65" fmla="*/ 263 h 737"/>
                      <a:gd name="T66" fmla="*/ 479 w 518"/>
                      <a:gd name="T67" fmla="*/ 257 h 737"/>
                      <a:gd name="T68" fmla="*/ 412 w 518"/>
                      <a:gd name="T69" fmla="*/ 193 h 737"/>
                      <a:gd name="T70" fmla="*/ 410 w 518"/>
                      <a:gd name="T71" fmla="*/ 162 h 737"/>
                      <a:gd name="T72" fmla="*/ 461 w 518"/>
                      <a:gd name="T73" fmla="*/ 105 h 737"/>
                      <a:gd name="T74" fmla="*/ 405 w 518"/>
                      <a:gd name="T75" fmla="*/ 48 h 737"/>
                      <a:gd name="T76" fmla="*/ 406 w 518"/>
                      <a:gd name="T77" fmla="*/ 17 h 737"/>
                      <a:gd name="T78" fmla="*/ 437 w 518"/>
                      <a:gd name="T79" fmla="*/ 18 h 737"/>
                      <a:gd name="T80" fmla="*/ 506 w 518"/>
                      <a:gd name="T81" fmla="*/ 88 h 737"/>
                      <a:gd name="T82" fmla="*/ 507 w 518"/>
                      <a:gd name="T83" fmla="*/ 118 h 737"/>
                      <a:gd name="T84" fmla="*/ 457 w 518"/>
                      <a:gd name="T85" fmla="*/ 176 h 737"/>
                      <a:gd name="T86" fmla="*/ 509 w 518"/>
                      <a:gd name="T87" fmla="*/ 226 h 737"/>
                      <a:gd name="T88" fmla="*/ 510 w 518"/>
                      <a:gd name="T89" fmla="*/ 257 h 737"/>
                      <a:gd name="T90" fmla="*/ 494 w 518"/>
                      <a:gd name="T91" fmla="*/ 263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8" h="737">
                        <a:moveTo>
                          <a:pt x="25" y="737"/>
                        </a:moveTo>
                        <a:lnTo>
                          <a:pt x="25" y="737"/>
                        </a:lnTo>
                        <a:cubicBezTo>
                          <a:pt x="20" y="737"/>
                          <a:pt x="15" y="735"/>
                          <a:pt x="10" y="732"/>
                        </a:cubicBezTo>
                        <a:cubicBezTo>
                          <a:pt x="1" y="724"/>
                          <a:pt x="0" y="710"/>
                          <a:pt x="8" y="701"/>
                        </a:cubicBezTo>
                        <a:cubicBezTo>
                          <a:pt x="8" y="700"/>
                          <a:pt x="36" y="666"/>
                          <a:pt x="54" y="590"/>
                        </a:cubicBezTo>
                        <a:cubicBezTo>
                          <a:pt x="71" y="520"/>
                          <a:pt x="81" y="399"/>
                          <a:pt x="39" y="222"/>
                        </a:cubicBezTo>
                        <a:cubicBezTo>
                          <a:pt x="36" y="210"/>
                          <a:pt x="44" y="199"/>
                          <a:pt x="55" y="196"/>
                        </a:cubicBezTo>
                        <a:cubicBezTo>
                          <a:pt x="67" y="193"/>
                          <a:pt x="79" y="200"/>
                          <a:pt x="82" y="212"/>
                        </a:cubicBezTo>
                        <a:cubicBezTo>
                          <a:pt x="168" y="574"/>
                          <a:pt x="47" y="723"/>
                          <a:pt x="41" y="729"/>
                        </a:cubicBezTo>
                        <a:cubicBezTo>
                          <a:pt x="37" y="734"/>
                          <a:pt x="31" y="737"/>
                          <a:pt x="25" y="737"/>
                        </a:cubicBezTo>
                        <a:close/>
                        <a:moveTo>
                          <a:pt x="358" y="481"/>
                        </a:moveTo>
                        <a:lnTo>
                          <a:pt x="358" y="481"/>
                        </a:lnTo>
                        <a:cubicBezTo>
                          <a:pt x="352" y="481"/>
                          <a:pt x="346" y="479"/>
                          <a:pt x="342" y="474"/>
                        </a:cubicBezTo>
                        <a:lnTo>
                          <a:pt x="255" y="384"/>
                        </a:lnTo>
                        <a:cubicBezTo>
                          <a:pt x="247" y="376"/>
                          <a:pt x="247" y="362"/>
                          <a:pt x="255" y="354"/>
                        </a:cubicBezTo>
                        <a:lnTo>
                          <a:pt x="315" y="290"/>
                        </a:lnTo>
                        <a:lnTo>
                          <a:pt x="232" y="208"/>
                        </a:lnTo>
                        <a:cubicBezTo>
                          <a:pt x="224" y="200"/>
                          <a:pt x="223" y="187"/>
                          <a:pt x="231" y="178"/>
                        </a:cubicBezTo>
                        <a:lnTo>
                          <a:pt x="288" y="111"/>
                        </a:lnTo>
                        <a:lnTo>
                          <a:pt x="216" y="39"/>
                        </a:lnTo>
                        <a:cubicBezTo>
                          <a:pt x="207" y="31"/>
                          <a:pt x="207" y="17"/>
                          <a:pt x="215" y="8"/>
                        </a:cubicBezTo>
                        <a:cubicBezTo>
                          <a:pt x="224" y="0"/>
                          <a:pt x="238" y="0"/>
                          <a:pt x="246" y="8"/>
                        </a:cubicBezTo>
                        <a:lnTo>
                          <a:pt x="334" y="94"/>
                        </a:lnTo>
                        <a:cubicBezTo>
                          <a:pt x="342" y="103"/>
                          <a:pt x="343" y="116"/>
                          <a:pt x="335" y="124"/>
                        </a:cubicBezTo>
                        <a:lnTo>
                          <a:pt x="277" y="192"/>
                        </a:lnTo>
                        <a:lnTo>
                          <a:pt x="361" y="274"/>
                        </a:lnTo>
                        <a:cubicBezTo>
                          <a:pt x="369" y="283"/>
                          <a:pt x="370" y="296"/>
                          <a:pt x="361" y="305"/>
                        </a:cubicBezTo>
                        <a:lnTo>
                          <a:pt x="301" y="369"/>
                        </a:lnTo>
                        <a:lnTo>
                          <a:pt x="373" y="444"/>
                        </a:lnTo>
                        <a:cubicBezTo>
                          <a:pt x="382" y="453"/>
                          <a:pt x="382" y="467"/>
                          <a:pt x="373" y="475"/>
                        </a:cubicBezTo>
                        <a:cubicBezTo>
                          <a:pt x="369" y="479"/>
                          <a:pt x="363" y="481"/>
                          <a:pt x="358" y="481"/>
                        </a:cubicBezTo>
                        <a:close/>
                        <a:moveTo>
                          <a:pt x="494" y="263"/>
                        </a:moveTo>
                        <a:lnTo>
                          <a:pt x="494" y="263"/>
                        </a:lnTo>
                        <a:cubicBezTo>
                          <a:pt x="489" y="263"/>
                          <a:pt x="483" y="261"/>
                          <a:pt x="479" y="257"/>
                        </a:cubicBezTo>
                        <a:lnTo>
                          <a:pt x="412" y="193"/>
                        </a:lnTo>
                        <a:cubicBezTo>
                          <a:pt x="403" y="185"/>
                          <a:pt x="403" y="171"/>
                          <a:pt x="410" y="162"/>
                        </a:cubicBezTo>
                        <a:lnTo>
                          <a:pt x="461" y="105"/>
                        </a:lnTo>
                        <a:lnTo>
                          <a:pt x="405" y="48"/>
                        </a:lnTo>
                        <a:cubicBezTo>
                          <a:pt x="397" y="40"/>
                          <a:pt x="397" y="26"/>
                          <a:pt x="406" y="17"/>
                        </a:cubicBezTo>
                        <a:cubicBezTo>
                          <a:pt x="414" y="9"/>
                          <a:pt x="428" y="9"/>
                          <a:pt x="437" y="18"/>
                        </a:cubicBezTo>
                        <a:lnTo>
                          <a:pt x="506" y="88"/>
                        </a:lnTo>
                        <a:cubicBezTo>
                          <a:pt x="515" y="97"/>
                          <a:pt x="515" y="110"/>
                          <a:pt x="507" y="118"/>
                        </a:cubicBezTo>
                        <a:lnTo>
                          <a:pt x="457" y="176"/>
                        </a:lnTo>
                        <a:lnTo>
                          <a:pt x="509" y="226"/>
                        </a:lnTo>
                        <a:cubicBezTo>
                          <a:pt x="518" y="234"/>
                          <a:pt x="518" y="248"/>
                          <a:pt x="510" y="257"/>
                        </a:cubicBezTo>
                        <a:cubicBezTo>
                          <a:pt x="506" y="261"/>
                          <a:pt x="500" y="263"/>
                          <a:pt x="494" y="263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6F414C11-DC24-EA56-1E27-D61C4F505F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86990" y="3525002"/>
                <a:ext cx="347040" cy="360000"/>
                <a:chOff x="9820151" y="2797646"/>
                <a:chExt cx="347040" cy="360000"/>
              </a:xfrm>
            </p:grpSpPr>
            <p:sp>
              <p:nvSpPr>
                <p:cNvPr id="35" name="Freihandform 3966">
                  <a:extLst>
                    <a:ext uri="{FF2B5EF4-FFF2-40B4-BE49-F238E27FC236}">
                      <a16:creationId xmlns:a16="http://schemas.microsoft.com/office/drawing/2014/main" id="{E7D096FD-152A-5BD2-F1F2-891E71742678}"/>
                    </a:ext>
                  </a:extLst>
                </p:cNvPr>
                <p:cNvSpPr/>
                <p:nvPr/>
              </p:nvSpPr>
              <p:spPr>
                <a:xfrm>
                  <a:off x="9820151" y="2797646"/>
                  <a:ext cx="34704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98BDC3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9E541BB7-A100-61C1-3003-35DEA7060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6275" y="2855321"/>
                  <a:ext cx="254791" cy="226637"/>
                </a:xfrm>
                <a:custGeom>
                  <a:avLst/>
                  <a:gdLst>
                    <a:gd name="T0" fmla="*/ 237 w 1623"/>
                    <a:gd name="T1" fmla="*/ 1397 h 1397"/>
                    <a:gd name="T2" fmla="*/ 152 w 1623"/>
                    <a:gd name="T3" fmla="*/ 1382 h 1397"/>
                    <a:gd name="T4" fmla="*/ 164 w 1623"/>
                    <a:gd name="T5" fmla="*/ 830 h 1397"/>
                    <a:gd name="T6" fmla="*/ 531 w 1623"/>
                    <a:gd name="T7" fmla="*/ 326 h 1397"/>
                    <a:gd name="T8" fmla="*/ 653 w 1623"/>
                    <a:gd name="T9" fmla="*/ 476 h 1397"/>
                    <a:gd name="T10" fmla="*/ 677 w 1623"/>
                    <a:gd name="T11" fmla="*/ 482 h 1397"/>
                    <a:gd name="T12" fmla="*/ 726 w 1623"/>
                    <a:gd name="T13" fmla="*/ 22 h 1397"/>
                    <a:gd name="T14" fmla="*/ 770 w 1623"/>
                    <a:gd name="T15" fmla="*/ 22 h 1397"/>
                    <a:gd name="T16" fmla="*/ 704 w 1623"/>
                    <a:gd name="T17" fmla="*/ 516 h 1397"/>
                    <a:gd name="T18" fmla="*/ 656 w 1623"/>
                    <a:gd name="T19" fmla="*/ 553 h 1397"/>
                    <a:gd name="T20" fmla="*/ 626 w 1623"/>
                    <a:gd name="T21" fmla="*/ 537 h 1397"/>
                    <a:gd name="T22" fmla="*/ 572 w 1623"/>
                    <a:gd name="T23" fmla="*/ 403 h 1397"/>
                    <a:gd name="T24" fmla="*/ 461 w 1623"/>
                    <a:gd name="T25" fmla="*/ 381 h 1397"/>
                    <a:gd name="T26" fmla="*/ 327 w 1623"/>
                    <a:gd name="T27" fmla="*/ 889 h 1397"/>
                    <a:gd name="T28" fmla="*/ 324 w 1623"/>
                    <a:gd name="T29" fmla="*/ 933 h 1397"/>
                    <a:gd name="T30" fmla="*/ 115 w 1623"/>
                    <a:gd name="T31" fmla="*/ 1045 h 1397"/>
                    <a:gd name="T32" fmla="*/ 367 w 1623"/>
                    <a:gd name="T33" fmla="*/ 1150 h 1397"/>
                    <a:gd name="T34" fmla="*/ 100 w 1623"/>
                    <a:gd name="T35" fmla="*/ 1092 h 1397"/>
                    <a:gd name="T36" fmla="*/ 168 w 1623"/>
                    <a:gd name="T37" fmla="*/ 1341 h 1397"/>
                    <a:gd name="T38" fmla="*/ 448 w 1623"/>
                    <a:gd name="T39" fmla="*/ 1338 h 1397"/>
                    <a:gd name="T40" fmla="*/ 654 w 1623"/>
                    <a:gd name="T41" fmla="*/ 738 h 1397"/>
                    <a:gd name="T42" fmla="*/ 723 w 1623"/>
                    <a:gd name="T43" fmla="*/ 580 h 1397"/>
                    <a:gd name="T44" fmla="*/ 900 w 1623"/>
                    <a:gd name="T45" fmla="*/ 580 h 1397"/>
                    <a:gd name="T46" fmla="*/ 969 w 1623"/>
                    <a:gd name="T47" fmla="*/ 739 h 1397"/>
                    <a:gd name="T48" fmla="*/ 1175 w 1623"/>
                    <a:gd name="T49" fmla="*/ 1338 h 1397"/>
                    <a:gd name="T50" fmla="*/ 1389 w 1623"/>
                    <a:gd name="T51" fmla="*/ 1353 h 1397"/>
                    <a:gd name="T52" fmla="*/ 1529 w 1623"/>
                    <a:gd name="T53" fmla="*/ 1262 h 1397"/>
                    <a:gd name="T54" fmla="*/ 1278 w 1623"/>
                    <a:gd name="T55" fmla="*/ 1172 h 1397"/>
                    <a:gd name="T56" fmla="*/ 1278 w 1623"/>
                    <a:gd name="T57" fmla="*/ 1128 h 1397"/>
                    <a:gd name="T58" fmla="*/ 1435 w 1623"/>
                    <a:gd name="T59" fmla="*/ 879 h 1397"/>
                    <a:gd name="T60" fmla="*/ 1275 w 1623"/>
                    <a:gd name="T61" fmla="*/ 912 h 1397"/>
                    <a:gd name="T62" fmla="*/ 1415 w 1623"/>
                    <a:gd name="T63" fmla="*/ 837 h 1397"/>
                    <a:gd name="T64" fmla="*/ 1101 w 1623"/>
                    <a:gd name="T65" fmla="*/ 369 h 1397"/>
                    <a:gd name="T66" fmla="*/ 1011 w 1623"/>
                    <a:gd name="T67" fmla="*/ 490 h 1397"/>
                    <a:gd name="T68" fmla="*/ 994 w 1623"/>
                    <a:gd name="T69" fmla="*/ 544 h 1397"/>
                    <a:gd name="T70" fmla="*/ 961 w 1623"/>
                    <a:gd name="T71" fmla="*/ 550 h 1397"/>
                    <a:gd name="T72" fmla="*/ 853 w 1623"/>
                    <a:gd name="T73" fmla="*/ 355 h 1397"/>
                    <a:gd name="T74" fmla="*/ 875 w 1623"/>
                    <a:gd name="T75" fmla="*/ 0 h 1397"/>
                    <a:gd name="T76" fmla="*/ 897 w 1623"/>
                    <a:gd name="T77" fmla="*/ 355 h 1397"/>
                    <a:gd name="T78" fmla="*/ 963 w 1623"/>
                    <a:gd name="T79" fmla="*/ 495 h 1397"/>
                    <a:gd name="T80" fmla="*/ 1013 w 1623"/>
                    <a:gd name="T81" fmla="*/ 380 h 1397"/>
                    <a:gd name="T82" fmla="*/ 1187 w 1623"/>
                    <a:gd name="T83" fmla="*/ 344 h 1397"/>
                    <a:gd name="T84" fmla="*/ 1570 w 1623"/>
                    <a:gd name="T85" fmla="*/ 1276 h 1397"/>
                    <a:gd name="T86" fmla="*/ 1389 w 1623"/>
                    <a:gd name="T87" fmla="*/ 1397 h 1397"/>
                    <a:gd name="T88" fmla="*/ 983 w 1623"/>
                    <a:gd name="T89" fmla="*/ 1198 h 1397"/>
                    <a:gd name="T90" fmla="*/ 925 w 1623"/>
                    <a:gd name="T91" fmla="*/ 727 h 1397"/>
                    <a:gd name="T92" fmla="*/ 811 w 1623"/>
                    <a:gd name="T93" fmla="*/ 593 h 1397"/>
                    <a:gd name="T94" fmla="*/ 698 w 1623"/>
                    <a:gd name="T95" fmla="*/ 727 h 1397"/>
                    <a:gd name="T96" fmla="*/ 639 w 1623"/>
                    <a:gd name="T97" fmla="*/ 1198 h 1397"/>
                    <a:gd name="T98" fmla="*/ 237 w 1623"/>
                    <a:gd name="T99" fmla="*/ 1397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3" h="1397">
                      <a:moveTo>
                        <a:pt x="237" y="1397"/>
                      </a:moveTo>
                      <a:lnTo>
                        <a:pt x="237" y="1397"/>
                      </a:lnTo>
                      <a:lnTo>
                        <a:pt x="234" y="1397"/>
                      </a:lnTo>
                      <a:cubicBezTo>
                        <a:pt x="204" y="1397"/>
                        <a:pt x="176" y="1392"/>
                        <a:pt x="152" y="1382"/>
                      </a:cubicBezTo>
                      <a:cubicBezTo>
                        <a:pt x="102" y="1361"/>
                        <a:pt x="69" y="1326"/>
                        <a:pt x="52" y="1276"/>
                      </a:cubicBezTo>
                      <a:cubicBezTo>
                        <a:pt x="0" y="1117"/>
                        <a:pt x="146" y="861"/>
                        <a:pt x="164" y="830"/>
                      </a:cubicBezTo>
                      <a:cubicBezTo>
                        <a:pt x="253" y="522"/>
                        <a:pt x="361" y="396"/>
                        <a:pt x="436" y="344"/>
                      </a:cubicBezTo>
                      <a:cubicBezTo>
                        <a:pt x="463" y="326"/>
                        <a:pt x="498" y="319"/>
                        <a:pt x="531" y="326"/>
                      </a:cubicBezTo>
                      <a:cubicBezTo>
                        <a:pt x="564" y="332"/>
                        <a:pt x="592" y="352"/>
                        <a:pt x="609" y="380"/>
                      </a:cubicBezTo>
                      <a:cubicBezTo>
                        <a:pt x="625" y="405"/>
                        <a:pt x="640" y="437"/>
                        <a:pt x="653" y="476"/>
                      </a:cubicBezTo>
                      <a:cubicBezTo>
                        <a:pt x="656" y="482"/>
                        <a:pt x="658" y="489"/>
                        <a:pt x="660" y="495"/>
                      </a:cubicBezTo>
                      <a:lnTo>
                        <a:pt x="677" y="482"/>
                      </a:lnTo>
                      <a:cubicBezTo>
                        <a:pt x="710" y="456"/>
                        <a:pt x="726" y="414"/>
                        <a:pt x="726" y="355"/>
                      </a:cubicBezTo>
                      <a:lnTo>
                        <a:pt x="726" y="22"/>
                      </a:lnTo>
                      <a:cubicBezTo>
                        <a:pt x="726" y="9"/>
                        <a:pt x="736" y="0"/>
                        <a:pt x="748" y="0"/>
                      </a:cubicBezTo>
                      <a:cubicBezTo>
                        <a:pt x="760" y="0"/>
                        <a:pt x="770" y="9"/>
                        <a:pt x="770" y="22"/>
                      </a:cubicBezTo>
                      <a:lnTo>
                        <a:pt x="770" y="355"/>
                      </a:lnTo>
                      <a:cubicBezTo>
                        <a:pt x="770" y="428"/>
                        <a:pt x="748" y="481"/>
                        <a:pt x="704" y="516"/>
                      </a:cubicBezTo>
                      <a:lnTo>
                        <a:pt x="663" y="549"/>
                      </a:lnTo>
                      <a:cubicBezTo>
                        <a:pt x="661" y="551"/>
                        <a:pt x="659" y="552"/>
                        <a:pt x="656" y="553"/>
                      </a:cubicBezTo>
                      <a:cubicBezTo>
                        <a:pt x="646" y="557"/>
                        <a:pt x="635" y="554"/>
                        <a:pt x="629" y="544"/>
                      </a:cubicBezTo>
                      <a:cubicBezTo>
                        <a:pt x="628" y="542"/>
                        <a:pt x="627" y="539"/>
                        <a:pt x="626" y="537"/>
                      </a:cubicBezTo>
                      <a:cubicBezTo>
                        <a:pt x="622" y="521"/>
                        <a:pt x="617" y="505"/>
                        <a:pt x="612" y="490"/>
                      </a:cubicBezTo>
                      <a:cubicBezTo>
                        <a:pt x="599" y="455"/>
                        <a:pt x="586" y="425"/>
                        <a:pt x="572" y="403"/>
                      </a:cubicBezTo>
                      <a:cubicBezTo>
                        <a:pt x="561" y="385"/>
                        <a:pt x="543" y="373"/>
                        <a:pt x="522" y="369"/>
                      </a:cubicBezTo>
                      <a:cubicBezTo>
                        <a:pt x="501" y="364"/>
                        <a:pt x="478" y="369"/>
                        <a:pt x="461" y="381"/>
                      </a:cubicBezTo>
                      <a:cubicBezTo>
                        <a:pt x="404" y="419"/>
                        <a:pt x="297" y="530"/>
                        <a:pt x="208" y="837"/>
                      </a:cubicBezTo>
                      <a:cubicBezTo>
                        <a:pt x="217" y="847"/>
                        <a:pt x="253" y="885"/>
                        <a:pt x="327" y="889"/>
                      </a:cubicBezTo>
                      <a:cubicBezTo>
                        <a:pt x="339" y="890"/>
                        <a:pt x="348" y="900"/>
                        <a:pt x="347" y="912"/>
                      </a:cubicBezTo>
                      <a:cubicBezTo>
                        <a:pt x="347" y="924"/>
                        <a:pt x="336" y="934"/>
                        <a:pt x="324" y="933"/>
                      </a:cubicBezTo>
                      <a:cubicBezTo>
                        <a:pt x="254" y="929"/>
                        <a:pt x="210" y="899"/>
                        <a:pt x="188" y="879"/>
                      </a:cubicBezTo>
                      <a:cubicBezTo>
                        <a:pt x="169" y="914"/>
                        <a:pt x="138" y="976"/>
                        <a:pt x="115" y="1045"/>
                      </a:cubicBezTo>
                      <a:cubicBezTo>
                        <a:pt x="135" y="1067"/>
                        <a:pt x="204" y="1128"/>
                        <a:pt x="345" y="1128"/>
                      </a:cubicBezTo>
                      <a:cubicBezTo>
                        <a:pt x="357" y="1128"/>
                        <a:pt x="367" y="1138"/>
                        <a:pt x="367" y="1150"/>
                      </a:cubicBezTo>
                      <a:cubicBezTo>
                        <a:pt x="367" y="1162"/>
                        <a:pt x="357" y="1172"/>
                        <a:pt x="345" y="1172"/>
                      </a:cubicBezTo>
                      <a:cubicBezTo>
                        <a:pt x="215" y="1172"/>
                        <a:pt x="138" y="1125"/>
                        <a:pt x="100" y="1092"/>
                      </a:cubicBezTo>
                      <a:cubicBezTo>
                        <a:pt x="85" y="1152"/>
                        <a:pt x="78" y="1214"/>
                        <a:pt x="94" y="1262"/>
                      </a:cubicBezTo>
                      <a:cubicBezTo>
                        <a:pt x="106" y="1300"/>
                        <a:pt x="131" y="1325"/>
                        <a:pt x="168" y="1341"/>
                      </a:cubicBezTo>
                      <a:cubicBezTo>
                        <a:pt x="188" y="1349"/>
                        <a:pt x="210" y="1353"/>
                        <a:pt x="234" y="1353"/>
                      </a:cubicBezTo>
                      <a:cubicBezTo>
                        <a:pt x="286" y="1354"/>
                        <a:pt x="340" y="1349"/>
                        <a:pt x="448" y="1338"/>
                      </a:cubicBezTo>
                      <a:cubicBezTo>
                        <a:pt x="524" y="1330"/>
                        <a:pt x="581" y="1256"/>
                        <a:pt x="597" y="1188"/>
                      </a:cubicBezTo>
                      <a:cubicBezTo>
                        <a:pt x="628" y="1052"/>
                        <a:pt x="657" y="904"/>
                        <a:pt x="654" y="738"/>
                      </a:cubicBezTo>
                      <a:cubicBezTo>
                        <a:pt x="654" y="735"/>
                        <a:pt x="654" y="732"/>
                        <a:pt x="654" y="729"/>
                      </a:cubicBezTo>
                      <a:cubicBezTo>
                        <a:pt x="651" y="671"/>
                        <a:pt x="677" y="615"/>
                        <a:pt x="723" y="580"/>
                      </a:cubicBezTo>
                      <a:cubicBezTo>
                        <a:pt x="748" y="560"/>
                        <a:pt x="779" y="549"/>
                        <a:pt x="811" y="549"/>
                      </a:cubicBezTo>
                      <a:cubicBezTo>
                        <a:pt x="843" y="549"/>
                        <a:pt x="875" y="560"/>
                        <a:pt x="900" y="580"/>
                      </a:cubicBezTo>
                      <a:cubicBezTo>
                        <a:pt x="946" y="615"/>
                        <a:pt x="971" y="671"/>
                        <a:pt x="969" y="729"/>
                      </a:cubicBezTo>
                      <a:cubicBezTo>
                        <a:pt x="969" y="732"/>
                        <a:pt x="969" y="736"/>
                        <a:pt x="969" y="739"/>
                      </a:cubicBezTo>
                      <a:cubicBezTo>
                        <a:pt x="966" y="904"/>
                        <a:pt x="995" y="1052"/>
                        <a:pt x="1026" y="1188"/>
                      </a:cubicBezTo>
                      <a:cubicBezTo>
                        <a:pt x="1042" y="1256"/>
                        <a:pt x="1098" y="1330"/>
                        <a:pt x="1175" y="1338"/>
                      </a:cubicBezTo>
                      <a:cubicBezTo>
                        <a:pt x="1280" y="1349"/>
                        <a:pt x="1334" y="1353"/>
                        <a:pt x="1386" y="1353"/>
                      </a:cubicBezTo>
                      <a:cubicBezTo>
                        <a:pt x="1387" y="1353"/>
                        <a:pt x="1388" y="1353"/>
                        <a:pt x="1389" y="1353"/>
                      </a:cubicBezTo>
                      <a:cubicBezTo>
                        <a:pt x="1413" y="1353"/>
                        <a:pt x="1435" y="1349"/>
                        <a:pt x="1454" y="1341"/>
                      </a:cubicBezTo>
                      <a:cubicBezTo>
                        <a:pt x="1492" y="1325"/>
                        <a:pt x="1516" y="1300"/>
                        <a:pt x="1529" y="1262"/>
                      </a:cubicBezTo>
                      <a:cubicBezTo>
                        <a:pt x="1545" y="1214"/>
                        <a:pt x="1538" y="1152"/>
                        <a:pt x="1522" y="1092"/>
                      </a:cubicBezTo>
                      <a:cubicBezTo>
                        <a:pt x="1485" y="1125"/>
                        <a:pt x="1408" y="1172"/>
                        <a:pt x="1278" y="1172"/>
                      </a:cubicBezTo>
                      <a:cubicBezTo>
                        <a:pt x="1266" y="1172"/>
                        <a:pt x="1256" y="1162"/>
                        <a:pt x="1256" y="1150"/>
                      </a:cubicBezTo>
                      <a:cubicBezTo>
                        <a:pt x="1256" y="1138"/>
                        <a:pt x="1266" y="1128"/>
                        <a:pt x="1278" y="1128"/>
                      </a:cubicBezTo>
                      <a:cubicBezTo>
                        <a:pt x="1419" y="1128"/>
                        <a:pt x="1488" y="1067"/>
                        <a:pt x="1508" y="1045"/>
                      </a:cubicBezTo>
                      <a:cubicBezTo>
                        <a:pt x="1485" y="976"/>
                        <a:pt x="1454" y="914"/>
                        <a:pt x="1435" y="879"/>
                      </a:cubicBezTo>
                      <a:cubicBezTo>
                        <a:pt x="1413" y="899"/>
                        <a:pt x="1369" y="929"/>
                        <a:pt x="1299" y="933"/>
                      </a:cubicBezTo>
                      <a:cubicBezTo>
                        <a:pt x="1286" y="934"/>
                        <a:pt x="1276" y="924"/>
                        <a:pt x="1275" y="912"/>
                      </a:cubicBezTo>
                      <a:cubicBezTo>
                        <a:pt x="1275" y="900"/>
                        <a:pt x="1284" y="890"/>
                        <a:pt x="1296" y="889"/>
                      </a:cubicBezTo>
                      <a:cubicBezTo>
                        <a:pt x="1370" y="885"/>
                        <a:pt x="1406" y="847"/>
                        <a:pt x="1415" y="837"/>
                      </a:cubicBezTo>
                      <a:cubicBezTo>
                        <a:pt x="1326" y="530"/>
                        <a:pt x="1218" y="419"/>
                        <a:pt x="1162" y="381"/>
                      </a:cubicBezTo>
                      <a:cubicBezTo>
                        <a:pt x="1144" y="369"/>
                        <a:pt x="1122" y="364"/>
                        <a:pt x="1101" y="369"/>
                      </a:cubicBezTo>
                      <a:cubicBezTo>
                        <a:pt x="1080" y="373"/>
                        <a:pt x="1062" y="385"/>
                        <a:pt x="1051" y="403"/>
                      </a:cubicBezTo>
                      <a:cubicBezTo>
                        <a:pt x="1037" y="425"/>
                        <a:pt x="1023" y="455"/>
                        <a:pt x="1011" y="490"/>
                      </a:cubicBezTo>
                      <a:cubicBezTo>
                        <a:pt x="1006" y="505"/>
                        <a:pt x="1001" y="521"/>
                        <a:pt x="997" y="536"/>
                      </a:cubicBezTo>
                      <a:cubicBezTo>
                        <a:pt x="996" y="539"/>
                        <a:pt x="995" y="542"/>
                        <a:pt x="994" y="544"/>
                      </a:cubicBezTo>
                      <a:cubicBezTo>
                        <a:pt x="988" y="554"/>
                        <a:pt x="977" y="558"/>
                        <a:pt x="967" y="553"/>
                      </a:cubicBezTo>
                      <a:cubicBezTo>
                        <a:pt x="964" y="553"/>
                        <a:pt x="962" y="551"/>
                        <a:pt x="961" y="550"/>
                      </a:cubicBezTo>
                      <a:lnTo>
                        <a:pt x="918" y="516"/>
                      </a:lnTo>
                      <a:cubicBezTo>
                        <a:pt x="874" y="481"/>
                        <a:pt x="853" y="428"/>
                        <a:pt x="853" y="355"/>
                      </a:cubicBezTo>
                      <a:lnTo>
                        <a:pt x="853" y="22"/>
                      </a:lnTo>
                      <a:cubicBezTo>
                        <a:pt x="853" y="9"/>
                        <a:pt x="863" y="0"/>
                        <a:pt x="875" y="0"/>
                      </a:cubicBezTo>
                      <a:cubicBezTo>
                        <a:pt x="887" y="0"/>
                        <a:pt x="897" y="9"/>
                        <a:pt x="897" y="22"/>
                      </a:cubicBezTo>
                      <a:lnTo>
                        <a:pt x="897" y="355"/>
                      </a:lnTo>
                      <a:cubicBezTo>
                        <a:pt x="897" y="414"/>
                        <a:pt x="913" y="456"/>
                        <a:pt x="946" y="482"/>
                      </a:cubicBezTo>
                      <a:lnTo>
                        <a:pt x="963" y="495"/>
                      </a:lnTo>
                      <a:cubicBezTo>
                        <a:pt x="965" y="489"/>
                        <a:pt x="967" y="482"/>
                        <a:pt x="969" y="476"/>
                      </a:cubicBezTo>
                      <a:cubicBezTo>
                        <a:pt x="983" y="437"/>
                        <a:pt x="998" y="405"/>
                        <a:pt x="1013" y="380"/>
                      </a:cubicBezTo>
                      <a:cubicBezTo>
                        <a:pt x="1031" y="352"/>
                        <a:pt x="1059" y="332"/>
                        <a:pt x="1092" y="326"/>
                      </a:cubicBezTo>
                      <a:cubicBezTo>
                        <a:pt x="1125" y="319"/>
                        <a:pt x="1160" y="326"/>
                        <a:pt x="1187" y="344"/>
                      </a:cubicBezTo>
                      <a:cubicBezTo>
                        <a:pt x="1262" y="396"/>
                        <a:pt x="1370" y="522"/>
                        <a:pt x="1459" y="830"/>
                      </a:cubicBezTo>
                      <a:cubicBezTo>
                        <a:pt x="1476" y="861"/>
                        <a:pt x="1623" y="1117"/>
                        <a:pt x="1570" y="1276"/>
                      </a:cubicBezTo>
                      <a:cubicBezTo>
                        <a:pt x="1554" y="1326"/>
                        <a:pt x="1521" y="1361"/>
                        <a:pt x="1471" y="1382"/>
                      </a:cubicBezTo>
                      <a:cubicBezTo>
                        <a:pt x="1447" y="1392"/>
                        <a:pt x="1419" y="1397"/>
                        <a:pt x="1389" y="1397"/>
                      </a:cubicBezTo>
                      <a:cubicBezTo>
                        <a:pt x="1335" y="1397"/>
                        <a:pt x="1280" y="1393"/>
                        <a:pt x="1170" y="1382"/>
                      </a:cubicBezTo>
                      <a:cubicBezTo>
                        <a:pt x="1073" y="1371"/>
                        <a:pt x="1003" y="1281"/>
                        <a:pt x="983" y="1198"/>
                      </a:cubicBezTo>
                      <a:cubicBezTo>
                        <a:pt x="951" y="1060"/>
                        <a:pt x="922" y="908"/>
                        <a:pt x="925" y="738"/>
                      </a:cubicBezTo>
                      <a:cubicBezTo>
                        <a:pt x="925" y="734"/>
                        <a:pt x="925" y="731"/>
                        <a:pt x="925" y="727"/>
                      </a:cubicBezTo>
                      <a:cubicBezTo>
                        <a:pt x="927" y="683"/>
                        <a:pt x="907" y="641"/>
                        <a:pt x="873" y="614"/>
                      </a:cubicBezTo>
                      <a:cubicBezTo>
                        <a:pt x="856" y="601"/>
                        <a:pt x="834" y="593"/>
                        <a:pt x="811" y="593"/>
                      </a:cubicBezTo>
                      <a:cubicBezTo>
                        <a:pt x="789" y="593"/>
                        <a:pt x="767" y="601"/>
                        <a:pt x="750" y="614"/>
                      </a:cubicBezTo>
                      <a:cubicBezTo>
                        <a:pt x="715" y="641"/>
                        <a:pt x="696" y="683"/>
                        <a:pt x="698" y="727"/>
                      </a:cubicBezTo>
                      <a:cubicBezTo>
                        <a:pt x="698" y="731"/>
                        <a:pt x="698" y="734"/>
                        <a:pt x="698" y="738"/>
                      </a:cubicBezTo>
                      <a:cubicBezTo>
                        <a:pt x="701" y="908"/>
                        <a:pt x="672" y="1060"/>
                        <a:pt x="639" y="1198"/>
                      </a:cubicBezTo>
                      <a:cubicBezTo>
                        <a:pt x="620" y="1281"/>
                        <a:pt x="550" y="1371"/>
                        <a:pt x="453" y="1382"/>
                      </a:cubicBezTo>
                      <a:cubicBezTo>
                        <a:pt x="345" y="1393"/>
                        <a:pt x="290" y="1397"/>
                        <a:pt x="237" y="139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9CF885EE-3541-A36B-F1CD-D84738E89A8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5968" y="4051277"/>
                <a:ext cx="360001" cy="369332"/>
                <a:chOff x="10783979" y="2755361"/>
                <a:chExt cx="360001" cy="369332"/>
              </a:xfrm>
            </p:grpSpPr>
            <p:sp>
              <p:nvSpPr>
                <p:cNvPr id="33" name="Freihandform 3966">
                  <a:extLst>
                    <a:ext uri="{FF2B5EF4-FFF2-40B4-BE49-F238E27FC236}">
                      <a16:creationId xmlns:a16="http://schemas.microsoft.com/office/drawing/2014/main" id="{5CA27B2B-DEDE-A601-D0D4-ECEDEF42625E}"/>
                    </a:ext>
                  </a:extLst>
                </p:cNvPr>
                <p:cNvSpPr/>
                <p:nvPr/>
              </p:nvSpPr>
              <p:spPr>
                <a:xfrm>
                  <a:off x="10783979" y="2755361"/>
                  <a:ext cx="360001" cy="369332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rgbClr val="F2AF5C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9FFBDF31-3813-2315-0B2B-85B5ADF396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40977" y="2867794"/>
                  <a:ext cx="246005" cy="156379"/>
                </a:xfrm>
                <a:custGeom>
                  <a:avLst/>
                  <a:gdLst>
                    <a:gd name="T0" fmla="*/ 906 w 1566"/>
                    <a:gd name="T1" fmla="*/ 965 h 965"/>
                    <a:gd name="T2" fmla="*/ 892 w 1566"/>
                    <a:gd name="T3" fmla="*/ 560 h 965"/>
                    <a:gd name="T4" fmla="*/ 1036 w 1566"/>
                    <a:gd name="T5" fmla="*/ 435 h 965"/>
                    <a:gd name="T6" fmla="*/ 808 w 1566"/>
                    <a:gd name="T7" fmla="*/ 316 h 965"/>
                    <a:gd name="T8" fmla="*/ 830 w 1566"/>
                    <a:gd name="T9" fmla="*/ 314 h 965"/>
                    <a:gd name="T10" fmla="*/ 920 w 1566"/>
                    <a:gd name="T11" fmla="*/ 375 h 965"/>
                    <a:gd name="T12" fmla="*/ 1062 w 1566"/>
                    <a:gd name="T13" fmla="*/ 369 h 965"/>
                    <a:gd name="T14" fmla="*/ 1127 w 1566"/>
                    <a:gd name="T15" fmla="*/ 11 h 965"/>
                    <a:gd name="T16" fmla="*/ 1549 w 1566"/>
                    <a:gd name="T17" fmla="*/ 414 h 965"/>
                    <a:gd name="T18" fmla="*/ 1268 w 1566"/>
                    <a:gd name="T19" fmla="*/ 922 h 965"/>
                    <a:gd name="T20" fmla="*/ 1241 w 1566"/>
                    <a:gd name="T21" fmla="*/ 922 h 965"/>
                    <a:gd name="T22" fmla="*/ 1029 w 1566"/>
                    <a:gd name="T23" fmla="*/ 732 h 965"/>
                    <a:gd name="T24" fmla="*/ 1107 w 1566"/>
                    <a:gd name="T25" fmla="*/ 589 h 965"/>
                    <a:gd name="T26" fmla="*/ 929 w 1566"/>
                    <a:gd name="T27" fmla="*/ 584 h 965"/>
                    <a:gd name="T28" fmla="*/ 948 w 1566"/>
                    <a:gd name="T29" fmla="*/ 952 h 965"/>
                    <a:gd name="T30" fmla="*/ 1074 w 1566"/>
                    <a:gd name="T31" fmla="*/ 733 h 965"/>
                    <a:gd name="T32" fmla="*/ 1241 w 1566"/>
                    <a:gd name="T33" fmla="*/ 878 h 965"/>
                    <a:gd name="T34" fmla="*/ 1397 w 1566"/>
                    <a:gd name="T35" fmla="*/ 811 h 965"/>
                    <a:gd name="T36" fmla="*/ 1329 w 1566"/>
                    <a:gd name="T37" fmla="*/ 117 h 965"/>
                    <a:gd name="T38" fmla="*/ 960 w 1566"/>
                    <a:gd name="T39" fmla="*/ 242 h 965"/>
                    <a:gd name="T40" fmla="*/ 1111 w 1566"/>
                    <a:gd name="T41" fmla="*/ 333 h 965"/>
                    <a:gd name="T42" fmla="*/ 1110 w 1566"/>
                    <a:gd name="T43" fmla="*/ 380 h 965"/>
                    <a:gd name="T44" fmla="*/ 1087 w 1566"/>
                    <a:gd name="T45" fmla="*/ 478 h 965"/>
                    <a:gd name="T46" fmla="*/ 1156 w 1566"/>
                    <a:gd name="T47" fmla="*/ 578 h 965"/>
                    <a:gd name="T48" fmla="*/ 1152 w 1566"/>
                    <a:gd name="T49" fmla="*/ 611 h 965"/>
                    <a:gd name="T50" fmla="*/ 659 w 1566"/>
                    <a:gd name="T51" fmla="*/ 965 h 965"/>
                    <a:gd name="T52" fmla="*/ 617 w 1566"/>
                    <a:gd name="T53" fmla="*/ 952 h 965"/>
                    <a:gd name="T54" fmla="*/ 636 w 1566"/>
                    <a:gd name="T55" fmla="*/ 584 h 965"/>
                    <a:gd name="T56" fmla="*/ 459 w 1566"/>
                    <a:gd name="T57" fmla="*/ 589 h 965"/>
                    <a:gd name="T58" fmla="*/ 537 w 1566"/>
                    <a:gd name="T59" fmla="*/ 732 h 965"/>
                    <a:gd name="T60" fmla="*/ 310 w 1566"/>
                    <a:gd name="T61" fmla="*/ 921 h 965"/>
                    <a:gd name="T62" fmla="*/ 18 w 1566"/>
                    <a:gd name="T63" fmla="*/ 414 h 965"/>
                    <a:gd name="T64" fmla="*/ 439 w 1566"/>
                    <a:gd name="T65" fmla="*/ 11 h 965"/>
                    <a:gd name="T66" fmla="*/ 504 w 1566"/>
                    <a:gd name="T67" fmla="*/ 369 h 965"/>
                    <a:gd name="T68" fmla="*/ 645 w 1566"/>
                    <a:gd name="T69" fmla="*/ 375 h 965"/>
                    <a:gd name="T70" fmla="*/ 757 w 1566"/>
                    <a:gd name="T71" fmla="*/ 316 h 965"/>
                    <a:gd name="T72" fmla="*/ 530 w 1566"/>
                    <a:gd name="T73" fmla="*/ 435 h 965"/>
                    <a:gd name="T74" fmla="*/ 673 w 1566"/>
                    <a:gd name="T75" fmla="*/ 560 h 965"/>
                    <a:gd name="T76" fmla="*/ 659 w 1566"/>
                    <a:gd name="T77" fmla="*/ 965 h 965"/>
                    <a:gd name="T78" fmla="*/ 310 w 1566"/>
                    <a:gd name="T79" fmla="*/ 877 h 965"/>
                    <a:gd name="T80" fmla="*/ 493 w 1566"/>
                    <a:gd name="T81" fmla="*/ 733 h 965"/>
                    <a:gd name="T82" fmla="*/ 394 w 1566"/>
                    <a:gd name="T83" fmla="*/ 597 h 965"/>
                    <a:gd name="T84" fmla="*/ 479 w 1566"/>
                    <a:gd name="T85" fmla="*/ 481 h 965"/>
                    <a:gd name="T86" fmla="*/ 481 w 1566"/>
                    <a:gd name="T87" fmla="*/ 475 h 965"/>
                    <a:gd name="T88" fmla="*/ 456 w 1566"/>
                    <a:gd name="T89" fmla="*/ 380 h 965"/>
                    <a:gd name="T90" fmla="*/ 455 w 1566"/>
                    <a:gd name="T91" fmla="*/ 333 h 965"/>
                    <a:gd name="T92" fmla="*/ 606 w 1566"/>
                    <a:gd name="T93" fmla="*/ 242 h 965"/>
                    <a:gd name="T94" fmla="*/ 237 w 1566"/>
                    <a:gd name="T95" fmla="*/ 117 h 965"/>
                    <a:gd name="T96" fmla="*/ 176 w 1566"/>
                    <a:gd name="T97" fmla="*/ 818 h 965"/>
                    <a:gd name="T98" fmla="*/ 310 w 1566"/>
                    <a:gd name="T99" fmla="*/ 877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66" h="965">
                      <a:moveTo>
                        <a:pt x="906" y="965"/>
                      </a:moveTo>
                      <a:lnTo>
                        <a:pt x="906" y="965"/>
                      </a:lnTo>
                      <a:cubicBezTo>
                        <a:pt x="904" y="960"/>
                        <a:pt x="867" y="844"/>
                        <a:pt x="857" y="803"/>
                      </a:cubicBezTo>
                      <a:cubicBezTo>
                        <a:pt x="841" y="739"/>
                        <a:pt x="841" y="637"/>
                        <a:pt x="892" y="560"/>
                      </a:cubicBezTo>
                      <a:cubicBezTo>
                        <a:pt x="938" y="491"/>
                        <a:pt x="998" y="467"/>
                        <a:pt x="1036" y="458"/>
                      </a:cubicBezTo>
                      <a:cubicBezTo>
                        <a:pt x="1035" y="451"/>
                        <a:pt x="1035" y="443"/>
                        <a:pt x="1036" y="435"/>
                      </a:cubicBezTo>
                      <a:cubicBezTo>
                        <a:pt x="999" y="437"/>
                        <a:pt x="944" y="436"/>
                        <a:pt x="901" y="414"/>
                      </a:cubicBezTo>
                      <a:cubicBezTo>
                        <a:pt x="814" y="371"/>
                        <a:pt x="808" y="321"/>
                        <a:pt x="808" y="316"/>
                      </a:cubicBezTo>
                      <a:lnTo>
                        <a:pt x="852" y="313"/>
                      </a:lnTo>
                      <a:lnTo>
                        <a:pt x="830" y="314"/>
                      </a:lnTo>
                      <a:lnTo>
                        <a:pt x="852" y="312"/>
                      </a:lnTo>
                      <a:cubicBezTo>
                        <a:pt x="852" y="312"/>
                        <a:pt x="857" y="344"/>
                        <a:pt x="920" y="375"/>
                      </a:cubicBezTo>
                      <a:cubicBezTo>
                        <a:pt x="961" y="395"/>
                        <a:pt x="1019" y="393"/>
                        <a:pt x="1049" y="390"/>
                      </a:cubicBezTo>
                      <a:cubicBezTo>
                        <a:pt x="1053" y="383"/>
                        <a:pt x="1057" y="375"/>
                        <a:pt x="1062" y="369"/>
                      </a:cubicBezTo>
                      <a:cubicBezTo>
                        <a:pt x="1003" y="358"/>
                        <a:pt x="916" y="338"/>
                        <a:pt x="916" y="242"/>
                      </a:cubicBezTo>
                      <a:cubicBezTo>
                        <a:pt x="916" y="104"/>
                        <a:pt x="981" y="33"/>
                        <a:pt x="1127" y="11"/>
                      </a:cubicBezTo>
                      <a:cubicBezTo>
                        <a:pt x="1201" y="0"/>
                        <a:pt x="1283" y="25"/>
                        <a:pt x="1356" y="82"/>
                      </a:cubicBezTo>
                      <a:cubicBezTo>
                        <a:pt x="1459" y="162"/>
                        <a:pt x="1535" y="292"/>
                        <a:pt x="1549" y="414"/>
                      </a:cubicBezTo>
                      <a:cubicBezTo>
                        <a:pt x="1566" y="570"/>
                        <a:pt x="1518" y="741"/>
                        <a:pt x="1430" y="840"/>
                      </a:cubicBezTo>
                      <a:cubicBezTo>
                        <a:pt x="1382" y="894"/>
                        <a:pt x="1326" y="922"/>
                        <a:pt x="1268" y="922"/>
                      </a:cubicBezTo>
                      <a:cubicBezTo>
                        <a:pt x="1252" y="922"/>
                        <a:pt x="1246" y="922"/>
                        <a:pt x="1244" y="922"/>
                      </a:cubicBezTo>
                      <a:lnTo>
                        <a:pt x="1241" y="922"/>
                      </a:lnTo>
                      <a:cubicBezTo>
                        <a:pt x="1147" y="922"/>
                        <a:pt x="1040" y="863"/>
                        <a:pt x="1029" y="735"/>
                      </a:cubicBezTo>
                      <a:lnTo>
                        <a:pt x="1029" y="732"/>
                      </a:lnTo>
                      <a:lnTo>
                        <a:pt x="1030" y="730"/>
                      </a:lnTo>
                      <a:cubicBezTo>
                        <a:pt x="1039" y="659"/>
                        <a:pt x="1054" y="629"/>
                        <a:pt x="1107" y="589"/>
                      </a:cubicBezTo>
                      <a:cubicBezTo>
                        <a:pt x="1085" y="562"/>
                        <a:pt x="1057" y="526"/>
                        <a:pt x="1047" y="500"/>
                      </a:cubicBezTo>
                      <a:cubicBezTo>
                        <a:pt x="1018" y="507"/>
                        <a:pt x="967" y="526"/>
                        <a:pt x="929" y="584"/>
                      </a:cubicBezTo>
                      <a:cubicBezTo>
                        <a:pt x="888" y="645"/>
                        <a:pt x="885" y="733"/>
                        <a:pt x="900" y="792"/>
                      </a:cubicBezTo>
                      <a:cubicBezTo>
                        <a:pt x="910" y="832"/>
                        <a:pt x="947" y="951"/>
                        <a:pt x="948" y="952"/>
                      </a:cubicBezTo>
                      <a:lnTo>
                        <a:pt x="906" y="965"/>
                      </a:lnTo>
                      <a:close/>
                      <a:moveTo>
                        <a:pt x="1074" y="733"/>
                      </a:moveTo>
                      <a:lnTo>
                        <a:pt x="1074" y="733"/>
                      </a:lnTo>
                      <a:cubicBezTo>
                        <a:pt x="1084" y="847"/>
                        <a:pt x="1183" y="878"/>
                        <a:pt x="1241" y="878"/>
                      </a:cubicBezTo>
                      <a:cubicBezTo>
                        <a:pt x="1244" y="878"/>
                        <a:pt x="1250" y="878"/>
                        <a:pt x="1268" y="878"/>
                      </a:cubicBezTo>
                      <a:cubicBezTo>
                        <a:pt x="1325" y="878"/>
                        <a:pt x="1370" y="841"/>
                        <a:pt x="1397" y="811"/>
                      </a:cubicBezTo>
                      <a:cubicBezTo>
                        <a:pt x="1476" y="722"/>
                        <a:pt x="1521" y="561"/>
                        <a:pt x="1505" y="419"/>
                      </a:cubicBezTo>
                      <a:cubicBezTo>
                        <a:pt x="1492" y="308"/>
                        <a:pt x="1423" y="190"/>
                        <a:pt x="1329" y="117"/>
                      </a:cubicBezTo>
                      <a:cubicBezTo>
                        <a:pt x="1265" y="68"/>
                        <a:pt x="1196" y="45"/>
                        <a:pt x="1133" y="54"/>
                      </a:cubicBezTo>
                      <a:cubicBezTo>
                        <a:pt x="1009" y="73"/>
                        <a:pt x="960" y="126"/>
                        <a:pt x="960" y="242"/>
                      </a:cubicBezTo>
                      <a:cubicBezTo>
                        <a:pt x="960" y="302"/>
                        <a:pt x="1010" y="315"/>
                        <a:pt x="1080" y="327"/>
                      </a:cubicBezTo>
                      <a:cubicBezTo>
                        <a:pt x="1091" y="329"/>
                        <a:pt x="1102" y="331"/>
                        <a:pt x="1111" y="333"/>
                      </a:cubicBezTo>
                      <a:lnTo>
                        <a:pt x="1154" y="343"/>
                      </a:lnTo>
                      <a:lnTo>
                        <a:pt x="1110" y="380"/>
                      </a:lnTo>
                      <a:cubicBezTo>
                        <a:pt x="1089" y="398"/>
                        <a:pt x="1068" y="442"/>
                        <a:pt x="1085" y="475"/>
                      </a:cubicBezTo>
                      <a:lnTo>
                        <a:pt x="1087" y="478"/>
                      </a:lnTo>
                      <a:lnTo>
                        <a:pt x="1087" y="481"/>
                      </a:lnTo>
                      <a:cubicBezTo>
                        <a:pt x="1090" y="495"/>
                        <a:pt x="1119" y="536"/>
                        <a:pt x="1156" y="578"/>
                      </a:cubicBezTo>
                      <a:lnTo>
                        <a:pt x="1173" y="597"/>
                      </a:lnTo>
                      <a:lnTo>
                        <a:pt x="1152" y="611"/>
                      </a:lnTo>
                      <a:cubicBezTo>
                        <a:pt x="1094" y="652"/>
                        <a:pt x="1083" y="668"/>
                        <a:pt x="1074" y="733"/>
                      </a:cubicBezTo>
                      <a:close/>
                      <a:moveTo>
                        <a:pt x="659" y="965"/>
                      </a:moveTo>
                      <a:lnTo>
                        <a:pt x="659" y="965"/>
                      </a:lnTo>
                      <a:lnTo>
                        <a:pt x="617" y="952"/>
                      </a:lnTo>
                      <a:cubicBezTo>
                        <a:pt x="618" y="951"/>
                        <a:pt x="655" y="832"/>
                        <a:pt x="665" y="792"/>
                      </a:cubicBezTo>
                      <a:cubicBezTo>
                        <a:pt x="680" y="733"/>
                        <a:pt x="677" y="645"/>
                        <a:pt x="636" y="584"/>
                      </a:cubicBezTo>
                      <a:cubicBezTo>
                        <a:pt x="598" y="527"/>
                        <a:pt x="549" y="508"/>
                        <a:pt x="519" y="501"/>
                      </a:cubicBezTo>
                      <a:cubicBezTo>
                        <a:pt x="509" y="527"/>
                        <a:pt x="482" y="562"/>
                        <a:pt x="459" y="589"/>
                      </a:cubicBezTo>
                      <a:cubicBezTo>
                        <a:pt x="512" y="629"/>
                        <a:pt x="527" y="659"/>
                        <a:pt x="537" y="730"/>
                      </a:cubicBezTo>
                      <a:lnTo>
                        <a:pt x="537" y="732"/>
                      </a:lnTo>
                      <a:lnTo>
                        <a:pt x="537" y="735"/>
                      </a:lnTo>
                      <a:cubicBezTo>
                        <a:pt x="526" y="866"/>
                        <a:pt x="412" y="928"/>
                        <a:pt x="310" y="921"/>
                      </a:cubicBezTo>
                      <a:cubicBezTo>
                        <a:pt x="251" y="925"/>
                        <a:pt x="194" y="900"/>
                        <a:pt x="145" y="849"/>
                      </a:cubicBezTo>
                      <a:cubicBezTo>
                        <a:pt x="52" y="752"/>
                        <a:pt x="0" y="573"/>
                        <a:pt x="18" y="414"/>
                      </a:cubicBezTo>
                      <a:cubicBezTo>
                        <a:pt x="32" y="292"/>
                        <a:pt x="107" y="162"/>
                        <a:pt x="210" y="82"/>
                      </a:cubicBezTo>
                      <a:cubicBezTo>
                        <a:pt x="284" y="25"/>
                        <a:pt x="365" y="0"/>
                        <a:pt x="439" y="11"/>
                      </a:cubicBezTo>
                      <a:cubicBezTo>
                        <a:pt x="585" y="33"/>
                        <a:pt x="650" y="104"/>
                        <a:pt x="650" y="242"/>
                      </a:cubicBezTo>
                      <a:cubicBezTo>
                        <a:pt x="650" y="338"/>
                        <a:pt x="563" y="358"/>
                        <a:pt x="504" y="369"/>
                      </a:cubicBezTo>
                      <a:cubicBezTo>
                        <a:pt x="509" y="375"/>
                        <a:pt x="513" y="383"/>
                        <a:pt x="517" y="390"/>
                      </a:cubicBezTo>
                      <a:cubicBezTo>
                        <a:pt x="548" y="393"/>
                        <a:pt x="604" y="395"/>
                        <a:pt x="645" y="375"/>
                      </a:cubicBezTo>
                      <a:cubicBezTo>
                        <a:pt x="707" y="344"/>
                        <a:pt x="713" y="312"/>
                        <a:pt x="713" y="312"/>
                      </a:cubicBezTo>
                      <a:lnTo>
                        <a:pt x="757" y="316"/>
                      </a:lnTo>
                      <a:cubicBezTo>
                        <a:pt x="756" y="321"/>
                        <a:pt x="750" y="371"/>
                        <a:pt x="664" y="414"/>
                      </a:cubicBezTo>
                      <a:cubicBezTo>
                        <a:pt x="622" y="436"/>
                        <a:pt x="567" y="437"/>
                        <a:pt x="530" y="435"/>
                      </a:cubicBezTo>
                      <a:cubicBezTo>
                        <a:pt x="531" y="443"/>
                        <a:pt x="531" y="451"/>
                        <a:pt x="531" y="458"/>
                      </a:cubicBezTo>
                      <a:cubicBezTo>
                        <a:pt x="568" y="467"/>
                        <a:pt x="628" y="492"/>
                        <a:pt x="673" y="560"/>
                      </a:cubicBezTo>
                      <a:cubicBezTo>
                        <a:pt x="724" y="637"/>
                        <a:pt x="724" y="739"/>
                        <a:pt x="708" y="803"/>
                      </a:cubicBezTo>
                      <a:cubicBezTo>
                        <a:pt x="698" y="844"/>
                        <a:pt x="661" y="960"/>
                        <a:pt x="659" y="965"/>
                      </a:cubicBezTo>
                      <a:close/>
                      <a:moveTo>
                        <a:pt x="310" y="877"/>
                      </a:moveTo>
                      <a:lnTo>
                        <a:pt x="310" y="877"/>
                      </a:lnTo>
                      <a:lnTo>
                        <a:pt x="312" y="877"/>
                      </a:lnTo>
                      <a:cubicBezTo>
                        <a:pt x="395" y="883"/>
                        <a:pt x="483" y="836"/>
                        <a:pt x="493" y="733"/>
                      </a:cubicBezTo>
                      <a:cubicBezTo>
                        <a:pt x="484" y="668"/>
                        <a:pt x="473" y="652"/>
                        <a:pt x="414" y="611"/>
                      </a:cubicBezTo>
                      <a:lnTo>
                        <a:pt x="394" y="597"/>
                      </a:lnTo>
                      <a:lnTo>
                        <a:pt x="410" y="578"/>
                      </a:lnTo>
                      <a:cubicBezTo>
                        <a:pt x="448" y="536"/>
                        <a:pt x="477" y="495"/>
                        <a:pt x="479" y="481"/>
                      </a:cubicBezTo>
                      <a:lnTo>
                        <a:pt x="480" y="478"/>
                      </a:lnTo>
                      <a:lnTo>
                        <a:pt x="481" y="475"/>
                      </a:lnTo>
                      <a:cubicBezTo>
                        <a:pt x="498" y="442"/>
                        <a:pt x="477" y="398"/>
                        <a:pt x="456" y="380"/>
                      </a:cubicBezTo>
                      <a:lnTo>
                        <a:pt x="456" y="380"/>
                      </a:lnTo>
                      <a:lnTo>
                        <a:pt x="413" y="343"/>
                      </a:lnTo>
                      <a:lnTo>
                        <a:pt x="455" y="333"/>
                      </a:lnTo>
                      <a:cubicBezTo>
                        <a:pt x="464" y="331"/>
                        <a:pt x="475" y="329"/>
                        <a:pt x="486" y="327"/>
                      </a:cubicBezTo>
                      <a:cubicBezTo>
                        <a:pt x="556" y="315"/>
                        <a:pt x="606" y="302"/>
                        <a:pt x="606" y="242"/>
                      </a:cubicBezTo>
                      <a:cubicBezTo>
                        <a:pt x="606" y="126"/>
                        <a:pt x="557" y="73"/>
                        <a:pt x="433" y="54"/>
                      </a:cubicBezTo>
                      <a:cubicBezTo>
                        <a:pt x="371" y="45"/>
                        <a:pt x="301" y="68"/>
                        <a:pt x="237" y="117"/>
                      </a:cubicBezTo>
                      <a:cubicBezTo>
                        <a:pt x="143" y="190"/>
                        <a:pt x="74" y="308"/>
                        <a:pt x="61" y="419"/>
                      </a:cubicBezTo>
                      <a:cubicBezTo>
                        <a:pt x="45" y="566"/>
                        <a:pt x="92" y="730"/>
                        <a:pt x="176" y="818"/>
                      </a:cubicBezTo>
                      <a:cubicBezTo>
                        <a:pt x="204" y="847"/>
                        <a:pt x="250" y="881"/>
                        <a:pt x="308" y="877"/>
                      </a:cubicBezTo>
                      <a:lnTo>
                        <a:pt x="310" y="877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F59A3FAB-F46F-A005-47C1-71B57D404913}"/>
                  </a:ext>
                </a:extLst>
              </p:cNvPr>
              <p:cNvSpPr/>
              <p:nvPr/>
            </p:nvSpPr>
            <p:spPr>
              <a:xfrm>
                <a:off x="10341220" y="3514979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LS</a:t>
                </a: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E21ED85D-32C3-1A68-2D61-405263C28B6E}"/>
                  </a:ext>
                </a:extLst>
              </p:cNvPr>
              <p:cNvSpPr/>
              <p:nvPr/>
            </p:nvSpPr>
            <p:spPr>
              <a:xfrm>
                <a:off x="10581029" y="4120679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SG</a:t>
                </a: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4FCB5C2-7923-9F23-EE55-59B5F749B20D}"/>
                  </a:ext>
                </a:extLst>
              </p:cNvPr>
              <p:cNvSpPr/>
              <p:nvPr/>
            </p:nvSpPr>
            <p:spPr>
              <a:xfrm>
                <a:off x="7720293" y="3501607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BE</a:t>
                </a:r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8D91906C-74E7-78A4-8997-4BDFC94DFBD4}"/>
                  </a:ext>
                </a:extLst>
              </p:cNvPr>
              <p:cNvSpPr/>
              <p:nvPr/>
            </p:nvSpPr>
            <p:spPr>
              <a:xfrm>
                <a:off x="7569745" y="4158779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ZH</a:t>
                </a: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456B946D-F193-85D3-2906-369728CEF21B}"/>
                  </a:ext>
                </a:extLst>
              </p:cNvPr>
              <p:cNvSpPr/>
              <p:nvPr/>
            </p:nvSpPr>
            <p:spPr>
              <a:xfrm>
                <a:off x="7572372" y="488384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ABM</a:t>
                </a: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656BFA22-5539-2215-108F-A8319026F5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5366" y="3978989"/>
                <a:ext cx="582211" cy="632603"/>
              </a:xfrm>
              <a:custGeom>
                <a:avLst/>
                <a:gdLst>
                  <a:gd name="T0" fmla="*/ 1447 w 1540"/>
                  <a:gd name="T1" fmla="*/ 1602 h 1602"/>
                  <a:gd name="T2" fmla="*/ 1447 w 1540"/>
                  <a:gd name="T3" fmla="*/ 1602 h 1602"/>
                  <a:gd name="T4" fmla="*/ 93 w 1540"/>
                  <a:gd name="T5" fmla="*/ 1602 h 1602"/>
                  <a:gd name="T6" fmla="*/ 26 w 1540"/>
                  <a:gd name="T7" fmla="*/ 1573 h 1602"/>
                  <a:gd name="T8" fmla="*/ 3 w 1540"/>
                  <a:gd name="T9" fmla="*/ 1502 h 1602"/>
                  <a:gd name="T10" fmla="*/ 462 w 1540"/>
                  <a:gd name="T11" fmla="*/ 874 h 1602"/>
                  <a:gd name="T12" fmla="*/ 644 w 1540"/>
                  <a:gd name="T13" fmla="*/ 919 h 1602"/>
                  <a:gd name="T14" fmla="*/ 735 w 1540"/>
                  <a:gd name="T15" fmla="*/ 1027 h 1602"/>
                  <a:gd name="T16" fmla="*/ 770 w 1540"/>
                  <a:gd name="T17" fmla="*/ 1044 h 1602"/>
                  <a:gd name="T18" fmla="*/ 805 w 1540"/>
                  <a:gd name="T19" fmla="*/ 1027 h 1602"/>
                  <a:gd name="T20" fmla="*/ 897 w 1540"/>
                  <a:gd name="T21" fmla="*/ 919 h 1602"/>
                  <a:gd name="T22" fmla="*/ 1078 w 1540"/>
                  <a:gd name="T23" fmla="*/ 874 h 1602"/>
                  <a:gd name="T24" fmla="*/ 1537 w 1540"/>
                  <a:gd name="T25" fmla="*/ 1502 h 1602"/>
                  <a:gd name="T26" fmla="*/ 1514 w 1540"/>
                  <a:gd name="T27" fmla="*/ 1573 h 1602"/>
                  <a:gd name="T28" fmla="*/ 1447 w 1540"/>
                  <a:gd name="T29" fmla="*/ 1602 h 1602"/>
                  <a:gd name="T30" fmla="*/ 522 w 1540"/>
                  <a:gd name="T31" fmla="*/ 905 h 1602"/>
                  <a:gd name="T32" fmla="*/ 522 w 1540"/>
                  <a:gd name="T33" fmla="*/ 905 h 1602"/>
                  <a:gd name="T34" fmla="*/ 480 w 1540"/>
                  <a:gd name="T35" fmla="*/ 914 h 1602"/>
                  <a:gd name="T36" fmla="*/ 47 w 1540"/>
                  <a:gd name="T37" fmla="*/ 1507 h 1602"/>
                  <a:gd name="T38" fmla="*/ 59 w 1540"/>
                  <a:gd name="T39" fmla="*/ 1543 h 1602"/>
                  <a:gd name="T40" fmla="*/ 93 w 1540"/>
                  <a:gd name="T41" fmla="*/ 1558 h 1602"/>
                  <a:gd name="T42" fmla="*/ 1447 w 1540"/>
                  <a:gd name="T43" fmla="*/ 1558 h 1602"/>
                  <a:gd name="T44" fmla="*/ 1481 w 1540"/>
                  <a:gd name="T45" fmla="*/ 1543 h 1602"/>
                  <a:gd name="T46" fmla="*/ 1493 w 1540"/>
                  <a:gd name="T47" fmla="*/ 1507 h 1602"/>
                  <a:gd name="T48" fmla="*/ 1060 w 1540"/>
                  <a:gd name="T49" fmla="*/ 914 h 1602"/>
                  <a:gd name="T50" fmla="*/ 930 w 1540"/>
                  <a:gd name="T51" fmla="*/ 947 h 1602"/>
                  <a:gd name="T52" fmla="*/ 930 w 1540"/>
                  <a:gd name="T53" fmla="*/ 947 h 1602"/>
                  <a:gd name="T54" fmla="*/ 839 w 1540"/>
                  <a:gd name="T55" fmla="*/ 1056 h 1602"/>
                  <a:gd name="T56" fmla="*/ 770 w 1540"/>
                  <a:gd name="T57" fmla="*/ 1088 h 1602"/>
                  <a:gd name="T58" fmla="*/ 701 w 1540"/>
                  <a:gd name="T59" fmla="*/ 1056 h 1602"/>
                  <a:gd name="T60" fmla="*/ 610 w 1540"/>
                  <a:gd name="T61" fmla="*/ 947 h 1602"/>
                  <a:gd name="T62" fmla="*/ 522 w 1540"/>
                  <a:gd name="T63" fmla="*/ 905 h 1602"/>
                  <a:gd name="T64" fmla="*/ 913 w 1540"/>
                  <a:gd name="T65" fmla="*/ 933 h 1602"/>
                  <a:gd name="T66" fmla="*/ 913 w 1540"/>
                  <a:gd name="T67" fmla="*/ 933 h 1602"/>
                  <a:gd name="T68" fmla="*/ 914 w 1540"/>
                  <a:gd name="T69" fmla="*/ 933 h 1602"/>
                  <a:gd name="T70" fmla="*/ 913 w 1540"/>
                  <a:gd name="T71" fmla="*/ 933 h 1602"/>
                  <a:gd name="T72" fmla="*/ 770 w 1540"/>
                  <a:gd name="T73" fmla="*/ 704 h 1602"/>
                  <a:gd name="T74" fmla="*/ 770 w 1540"/>
                  <a:gd name="T75" fmla="*/ 704 h 1602"/>
                  <a:gd name="T76" fmla="*/ 744 w 1540"/>
                  <a:gd name="T77" fmla="*/ 702 h 1602"/>
                  <a:gd name="T78" fmla="*/ 476 w 1540"/>
                  <a:gd name="T79" fmla="*/ 395 h 1602"/>
                  <a:gd name="T80" fmla="*/ 476 w 1540"/>
                  <a:gd name="T81" fmla="*/ 314 h 1602"/>
                  <a:gd name="T82" fmla="*/ 744 w 1540"/>
                  <a:gd name="T83" fmla="*/ 7 h 1602"/>
                  <a:gd name="T84" fmla="*/ 969 w 1540"/>
                  <a:gd name="T85" fmla="*/ 83 h 1602"/>
                  <a:gd name="T86" fmla="*/ 1064 w 1540"/>
                  <a:gd name="T87" fmla="*/ 300 h 1602"/>
                  <a:gd name="T88" fmla="*/ 1064 w 1540"/>
                  <a:gd name="T89" fmla="*/ 409 h 1602"/>
                  <a:gd name="T90" fmla="*/ 969 w 1540"/>
                  <a:gd name="T91" fmla="*/ 626 h 1602"/>
                  <a:gd name="T92" fmla="*/ 770 w 1540"/>
                  <a:gd name="T93" fmla="*/ 704 h 1602"/>
                  <a:gd name="T94" fmla="*/ 770 w 1540"/>
                  <a:gd name="T95" fmla="*/ 50 h 1602"/>
                  <a:gd name="T96" fmla="*/ 770 w 1540"/>
                  <a:gd name="T97" fmla="*/ 50 h 1602"/>
                  <a:gd name="T98" fmla="*/ 748 w 1540"/>
                  <a:gd name="T99" fmla="*/ 51 h 1602"/>
                  <a:gd name="T100" fmla="*/ 520 w 1540"/>
                  <a:gd name="T101" fmla="*/ 314 h 1602"/>
                  <a:gd name="T102" fmla="*/ 520 w 1540"/>
                  <a:gd name="T103" fmla="*/ 395 h 1602"/>
                  <a:gd name="T104" fmla="*/ 748 w 1540"/>
                  <a:gd name="T105" fmla="*/ 659 h 1602"/>
                  <a:gd name="T106" fmla="*/ 939 w 1540"/>
                  <a:gd name="T107" fmla="*/ 594 h 1602"/>
                  <a:gd name="T108" fmla="*/ 1020 w 1540"/>
                  <a:gd name="T109" fmla="*/ 409 h 1602"/>
                  <a:gd name="T110" fmla="*/ 1020 w 1540"/>
                  <a:gd name="T111" fmla="*/ 300 h 1602"/>
                  <a:gd name="T112" fmla="*/ 939 w 1540"/>
                  <a:gd name="T113" fmla="*/ 116 h 1602"/>
                  <a:gd name="T114" fmla="*/ 770 w 1540"/>
                  <a:gd name="T115" fmla="*/ 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0" h="1602">
                    <a:moveTo>
                      <a:pt x="1447" y="1602"/>
                    </a:moveTo>
                    <a:lnTo>
                      <a:pt x="1447" y="1602"/>
                    </a:lnTo>
                    <a:lnTo>
                      <a:pt x="93" y="1602"/>
                    </a:lnTo>
                    <a:cubicBezTo>
                      <a:pt x="68" y="1602"/>
                      <a:pt x="43" y="1592"/>
                      <a:pt x="26" y="1573"/>
                    </a:cubicBezTo>
                    <a:cubicBezTo>
                      <a:pt x="9" y="1554"/>
                      <a:pt x="0" y="1528"/>
                      <a:pt x="3" y="1502"/>
                    </a:cubicBezTo>
                    <a:cubicBezTo>
                      <a:pt x="31" y="1226"/>
                      <a:pt x="207" y="985"/>
                      <a:pt x="462" y="874"/>
                    </a:cubicBezTo>
                    <a:cubicBezTo>
                      <a:pt x="524" y="847"/>
                      <a:pt x="599" y="865"/>
                      <a:pt x="644" y="919"/>
                    </a:cubicBezTo>
                    <a:lnTo>
                      <a:pt x="735" y="1027"/>
                    </a:lnTo>
                    <a:cubicBezTo>
                      <a:pt x="744" y="1038"/>
                      <a:pt x="756" y="1044"/>
                      <a:pt x="770" y="1044"/>
                    </a:cubicBezTo>
                    <a:cubicBezTo>
                      <a:pt x="784" y="1044"/>
                      <a:pt x="797" y="1038"/>
                      <a:pt x="805" y="1027"/>
                    </a:cubicBezTo>
                    <a:lnTo>
                      <a:pt x="897" y="919"/>
                    </a:lnTo>
                    <a:cubicBezTo>
                      <a:pt x="941" y="865"/>
                      <a:pt x="1016" y="847"/>
                      <a:pt x="1078" y="874"/>
                    </a:cubicBezTo>
                    <a:cubicBezTo>
                      <a:pt x="1333" y="985"/>
                      <a:pt x="1509" y="1226"/>
                      <a:pt x="1537" y="1502"/>
                    </a:cubicBezTo>
                    <a:cubicBezTo>
                      <a:pt x="1540" y="1528"/>
                      <a:pt x="1531" y="1554"/>
                      <a:pt x="1514" y="1573"/>
                    </a:cubicBezTo>
                    <a:cubicBezTo>
                      <a:pt x="1497" y="1592"/>
                      <a:pt x="1473" y="1602"/>
                      <a:pt x="1447" y="1602"/>
                    </a:cubicBezTo>
                    <a:close/>
                    <a:moveTo>
                      <a:pt x="522" y="905"/>
                    </a:moveTo>
                    <a:lnTo>
                      <a:pt x="522" y="905"/>
                    </a:lnTo>
                    <a:cubicBezTo>
                      <a:pt x="508" y="905"/>
                      <a:pt x="493" y="908"/>
                      <a:pt x="480" y="914"/>
                    </a:cubicBezTo>
                    <a:cubicBezTo>
                      <a:pt x="239" y="1019"/>
                      <a:pt x="73" y="1246"/>
                      <a:pt x="47" y="1507"/>
                    </a:cubicBezTo>
                    <a:cubicBezTo>
                      <a:pt x="46" y="1520"/>
                      <a:pt x="50" y="1533"/>
                      <a:pt x="59" y="1543"/>
                    </a:cubicBezTo>
                    <a:cubicBezTo>
                      <a:pt x="68" y="1553"/>
                      <a:pt x="80" y="1558"/>
                      <a:pt x="93" y="1558"/>
                    </a:cubicBezTo>
                    <a:lnTo>
                      <a:pt x="1447" y="1558"/>
                    </a:lnTo>
                    <a:cubicBezTo>
                      <a:pt x="1460" y="1558"/>
                      <a:pt x="1473" y="1553"/>
                      <a:pt x="1481" y="1543"/>
                    </a:cubicBezTo>
                    <a:cubicBezTo>
                      <a:pt x="1490" y="1533"/>
                      <a:pt x="1495" y="1520"/>
                      <a:pt x="1493" y="1507"/>
                    </a:cubicBezTo>
                    <a:cubicBezTo>
                      <a:pt x="1467" y="1246"/>
                      <a:pt x="1301" y="1019"/>
                      <a:pt x="1060" y="914"/>
                    </a:cubicBezTo>
                    <a:cubicBezTo>
                      <a:pt x="1016" y="895"/>
                      <a:pt x="963" y="908"/>
                      <a:pt x="930" y="947"/>
                    </a:cubicBezTo>
                    <a:lnTo>
                      <a:pt x="930" y="947"/>
                    </a:lnTo>
                    <a:lnTo>
                      <a:pt x="839" y="1056"/>
                    </a:lnTo>
                    <a:cubicBezTo>
                      <a:pt x="822" y="1076"/>
                      <a:pt x="797" y="1088"/>
                      <a:pt x="770" y="1088"/>
                    </a:cubicBezTo>
                    <a:cubicBezTo>
                      <a:pt x="743" y="1088"/>
                      <a:pt x="718" y="1076"/>
                      <a:pt x="701" y="1056"/>
                    </a:cubicBezTo>
                    <a:lnTo>
                      <a:pt x="610" y="947"/>
                    </a:lnTo>
                    <a:cubicBezTo>
                      <a:pt x="587" y="920"/>
                      <a:pt x="555" y="905"/>
                      <a:pt x="522" y="905"/>
                    </a:cubicBezTo>
                    <a:close/>
                    <a:moveTo>
                      <a:pt x="913" y="933"/>
                    </a:moveTo>
                    <a:lnTo>
                      <a:pt x="913" y="933"/>
                    </a:lnTo>
                    <a:lnTo>
                      <a:pt x="914" y="933"/>
                    </a:lnTo>
                    <a:lnTo>
                      <a:pt x="913" y="933"/>
                    </a:lnTo>
                    <a:close/>
                    <a:moveTo>
                      <a:pt x="770" y="704"/>
                    </a:moveTo>
                    <a:lnTo>
                      <a:pt x="770" y="704"/>
                    </a:lnTo>
                    <a:cubicBezTo>
                      <a:pt x="762" y="704"/>
                      <a:pt x="753" y="703"/>
                      <a:pt x="744" y="702"/>
                    </a:cubicBezTo>
                    <a:cubicBezTo>
                      <a:pt x="593" y="689"/>
                      <a:pt x="476" y="554"/>
                      <a:pt x="476" y="395"/>
                    </a:cubicBezTo>
                    <a:lnTo>
                      <a:pt x="476" y="314"/>
                    </a:lnTo>
                    <a:cubicBezTo>
                      <a:pt x="476" y="155"/>
                      <a:pt x="593" y="20"/>
                      <a:pt x="744" y="7"/>
                    </a:cubicBezTo>
                    <a:cubicBezTo>
                      <a:pt x="827" y="0"/>
                      <a:pt x="907" y="27"/>
                      <a:pt x="969" y="83"/>
                    </a:cubicBezTo>
                    <a:cubicBezTo>
                      <a:pt x="1030" y="139"/>
                      <a:pt x="1064" y="218"/>
                      <a:pt x="1064" y="300"/>
                    </a:cubicBezTo>
                    <a:lnTo>
                      <a:pt x="1064" y="409"/>
                    </a:lnTo>
                    <a:cubicBezTo>
                      <a:pt x="1064" y="492"/>
                      <a:pt x="1030" y="571"/>
                      <a:pt x="969" y="626"/>
                    </a:cubicBezTo>
                    <a:cubicBezTo>
                      <a:pt x="914" y="677"/>
                      <a:pt x="844" y="704"/>
                      <a:pt x="770" y="704"/>
                    </a:cubicBezTo>
                    <a:close/>
                    <a:moveTo>
                      <a:pt x="770" y="50"/>
                    </a:moveTo>
                    <a:lnTo>
                      <a:pt x="770" y="50"/>
                    </a:lnTo>
                    <a:cubicBezTo>
                      <a:pt x="763" y="50"/>
                      <a:pt x="755" y="50"/>
                      <a:pt x="748" y="51"/>
                    </a:cubicBezTo>
                    <a:cubicBezTo>
                      <a:pt x="620" y="62"/>
                      <a:pt x="520" y="178"/>
                      <a:pt x="520" y="314"/>
                    </a:cubicBezTo>
                    <a:lnTo>
                      <a:pt x="520" y="395"/>
                    </a:lnTo>
                    <a:cubicBezTo>
                      <a:pt x="520" y="532"/>
                      <a:pt x="620" y="648"/>
                      <a:pt x="748" y="659"/>
                    </a:cubicBezTo>
                    <a:cubicBezTo>
                      <a:pt x="819" y="665"/>
                      <a:pt x="887" y="642"/>
                      <a:pt x="939" y="594"/>
                    </a:cubicBezTo>
                    <a:cubicBezTo>
                      <a:pt x="991" y="547"/>
                      <a:pt x="1020" y="479"/>
                      <a:pt x="1020" y="409"/>
                    </a:cubicBezTo>
                    <a:lnTo>
                      <a:pt x="1020" y="300"/>
                    </a:lnTo>
                    <a:cubicBezTo>
                      <a:pt x="1020" y="230"/>
                      <a:pt x="991" y="163"/>
                      <a:pt x="939" y="116"/>
                    </a:cubicBezTo>
                    <a:cubicBezTo>
                      <a:pt x="893" y="73"/>
                      <a:pt x="833" y="50"/>
                      <a:pt x="770" y="50"/>
                    </a:cubicBezTo>
                    <a:close/>
                  </a:path>
                </a:pathLst>
              </a:custGeom>
              <a:solidFill>
                <a:srgbClr val="18376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BC384566-1295-D275-A4F6-37719AF2E2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99237" y="3683451"/>
                <a:ext cx="350201" cy="212892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08D8AB56-1D02-EE0E-BFFC-B5590FAAE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402" y="4272334"/>
                <a:ext cx="34802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C021E27-A7BA-9B11-36C0-393629A51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9475" y="4629506"/>
                <a:ext cx="339608" cy="20363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A433B579-F78B-CDA0-562F-51D531C1B2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12534" y="4638080"/>
                <a:ext cx="335416" cy="20012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CC7BA483-DA9A-4555-7592-A7342446B8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00544" y="4212322"/>
                <a:ext cx="455772" cy="5617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EAA63753-89FF-D529-377E-BEB812095A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4245" y="3731802"/>
                <a:ext cx="363146" cy="2012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978028F-DA52-A7A9-3D95-FC4B059FCEEF}"/>
                </a:ext>
              </a:extLst>
            </p:cNvPr>
            <p:cNvSpPr txBox="1"/>
            <p:nvPr/>
          </p:nvSpPr>
          <p:spPr>
            <a:xfrm>
              <a:off x="4703659" y="4909329"/>
              <a:ext cx="858290" cy="27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/>
                <a:t>GE</a:t>
              </a:r>
              <a:endParaRPr lang="en-CH"/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78364AB6-F92E-AEAB-51EF-12831FBE31A6}"/>
              </a:ext>
            </a:extLst>
          </p:cNvPr>
          <p:cNvSpPr txBox="1"/>
          <p:nvPr/>
        </p:nvSpPr>
        <p:spPr>
          <a:xfrm>
            <a:off x="5719788" y="5567603"/>
            <a:ext cx="252453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solidFill>
                  <a:schemeClr val="accent5"/>
                </a:solidFill>
              </a:rPr>
              <a:t>Jahresbericht Swisstransplant 2023</a:t>
            </a:r>
          </a:p>
        </p:txBody>
      </p:sp>
      <p:pic>
        <p:nvPicPr>
          <p:cNvPr id="2" name="Grafik 1" descr="Ein Bild, das Vogel, Schwan, Design enthält.&#10;&#10;Automatisch generierte Beschreibung">
            <a:extLst>
              <a:ext uri="{FF2B5EF4-FFF2-40B4-BE49-F238E27FC236}">
                <a16:creationId xmlns:a16="http://schemas.microsoft.com/office/drawing/2014/main" id="{0845645B-CEE2-7E3F-3396-2722B0C8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B0ECD-4709-87AD-0F5C-0B97A38C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Swisstransplant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DE010E-5563-3B6F-6146-9A8043C0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29.05.2024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913381-53FB-CECF-5B3B-0D577A83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37A82D-BAC0-FE64-CFD2-11EEA2D8A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Stiftung Swisstransplant</a:t>
            </a:r>
          </a:p>
          <a:p>
            <a:endParaRPr lang="de-DE"/>
          </a:p>
        </p:txBody>
      </p:sp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16C75C0C-E330-6296-6BF2-C5354C3250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0384234"/>
              </p:ext>
            </p:extLst>
          </p:nvPr>
        </p:nvGraphicFramePr>
        <p:xfrm>
          <a:off x="746125" y="1194004"/>
          <a:ext cx="10700745" cy="4485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Ellipse 9">
            <a:extLst>
              <a:ext uri="{FF2B5EF4-FFF2-40B4-BE49-F238E27FC236}">
                <a16:creationId xmlns:a16="http://schemas.microsoft.com/office/drawing/2014/main" id="{31C78C50-7E41-DF1F-6595-48A609CE9590}"/>
              </a:ext>
            </a:extLst>
          </p:cNvPr>
          <p:cNvSpPr/>
          <p:nvPr/>
        </p:nvSpPr>
        <p:spPr>
          <a:xfrm>
            <a:off x="8724292" y="513074"/>
            <a:ext cx="2636214" cy="13047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Schrift, Grafiken, Text, Design enthält.&#10;&#10;Automatisch generierte Beschreibung">
            <a:extLst>
              <a:ext uri="{FF2B5EF4-FFF2-40B4-BE49-F238E27FC236}">
                <a16:creationId xmlns:a16="http://schemas.microsoft.com/office/drawing/2014/main" id="{87EB39D6-009F-B90C-72DE-762D1FF7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298" y="797276"/>
            <a:ext cx="1997796" cy="65218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DBE2C3D-9532-319A-79A8-434DE55AD5E1}"/>
              </a:ext>
            </a:extLst>
          </p:cNvPr>
          <p:cNvSpPr txBox="1"/>
          <p:nvPr/>
        </p:nvSpPr>
        <p:spPr>
          <a:xfrm>
            <a:off x="1955260" y="5681609"/>
            <a:ext cx="90102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100"/>
              <a:t>Entschädigung im </a:t>
            </a:r>
            <a:r>
              <a:rPr lang="de-DE" sz="2100" err="1"/>
              <a:t>Spendeprozess</a:t>
            </a:r>
            <a:r>
              <a:rPr lang="de-DE" sz="2100"/>
              <a:t>/Finanzierung Fachpersonen (H+/SVK)</a:t>
            </a:r>
          </a:p>
        </p:txBody>
      </p:sp>
    </p:spTree>
    <p:extLst>
      <p:ext uri="{BB962C8B-B14F-4D97-AF65-F5344CB8AC3E}">
        <p14:creationId xmlns:p14="http://schemas.microsoft.com/office/powerpoint/2010/main" val="3032511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C5D7-390E-6337-269F-8FD2CA8C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B7D22-E8E8-5E90-ED72-2E48D2AB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8B2975-DA5A-38A6-6674-2626A0B07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2E84BE-2141-069E-DF68-1D4E4F4331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275"/>
            <a:ext cx="9345613" cy="231775"/>
          </a:xfrm>
        </p:spPr>
        <p:txBody>
          <a:bodyPr/>
          <a:lstStyle/>
          <a:p>
            <a:r>
              <a:rPr lang="de-CH" noProof="0"/>
              <a:t>Ablauf einer Organspende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44D9E09-D06E-CF07-5324-BED3A71E3372}"/>
              </a:ext>
            </a:extLst>
          </p:cNvPr>
          <p:cNvSpPr txBox="1">
            <a:spLocks/>
          </p:cNvSpPr>
          <p:nvPr/>
        </p:nvSpPr>
        <p:spPr>
          <a:xfrm>
            <a:off x="678392" y="1288562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10. Zeitplan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Timing: alle zur richtigen Zeit am richtigen Ort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Limitierende Faktoren: </a:t>
            </a:r>
          </a:p>
          <a:p>
            <a:pPr lvl="4"/>
            <a:r>
              <a:rPr lang="de-CH" sz="1800" dirty="0"/>
              <a:t>Verfügbarkeit eines Operationssaals</a:t>
            </a:r>
          </a:p>
          <a:p>
            <a:pPr lvl="4"/>
            <a:r>
              <a:rPr lang="de-CH" sz="1800" dirty="0"/>
              <a:t>Anästhesieteams, Entnahmeteams</a:t>
            </a:r>
          </a:p>
          <a:p>
            <a:pPr lvl="4"/>
            <a:r>
              <a:rPr lang="de-CH" sz="1800" dirty="0"/>
              <a:t>Routineprogramm Spital</a:t>
            </a:r>
          </a:p>
          <a:p>
            <a:pPr lvl="4"/>
            <a:r>
              <a:rPr lang="de-CH" sz="1800" dirty="0"/>
              <a:t>Flugzeiten, Wetter</a:t>
            </a:r>
          </a:p>
        </p:txBody>
      </p:sp>
      <p:pic>
        <p:nvPicPr>
          <p:cNvPr id="10" name="Grafik 9" descr="Ein Bild, das Kreis, Grafiken, Design enthält.&#10;&#10;Automatisch generierte Beschreibung">
            <a:extLst>
              <a:ext uri="{FF2B5EF4-FFF2-40B4-BE49-F238E27FC236}">
                <a16:creationId xmlns:a16="http://schemas.microsoft.com/office/drawing/2014/main" id="{59992A39-26BF-07FA-C255-851609B3F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B63BF-F9A5-DCEC-50AB-66746762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F8AD82-87DD-1470-1CBD-D34396C0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951019-F7B5-72DA-F51C-647CA9334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618E0C-4BBF-8A34-0CFB-0584B09E5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22337D0-071F-F071-B0D1-640A75690750}"/>
              </a:ext>
            </a:extLst>
          </p:cNvPr>
          <p:cNvSpPr txBox="1">
            <a:spLocks/>
          </p:cNvSpPr>
          <p:nvPr/>
        </p:nvSpPr>
        <p:spPr>
          <a:xfrm>
            <a:off x="678392" y="1287437"/>
            <a:ext cx="10351665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11. Organentnahme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Organentnahme durch Chirurginnen und Chirurgen des Transplantationszentrums im </a:t>
            </a:r>
            <a:r>
              <a:rPr lang="de-CH" sz="1800" dirty="0" err="1"/>
              <a:t>Spendespital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Ordnungsgemässes Verpacken der Organe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Transport der Organe begleitet/unbegleitet ins Spital der Empfangenden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5CE5AB-9ABE-ED04-0B5F-A8AA789B3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0"/>
          <a:stretch/>
        </p:blipFill>
        <p:spPr>
          <a:xfrm>
            <a:off x="3348503" y="3429000"/>
            <a:ext cx="2573454" cy="25217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64E631C-4B68-FD54-F1DD-EC7AB875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957" y="3429000"/>
            <a:ext cx="2882699" cy="2521799"/>
          </a:xfrm>
          <a:prstGeom prst="rect">
            <a:avLst/>
          </a:prstGeom>
        </p:spPr>
      </p:pic>
      <p:pic>
        <p:nvPicPr>
          <p:cNvPr id="11" name="Grafik 10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6A3822A4-11DA-C8C9-B5BE-FAE279D4C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95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643898-963B-1A33-F3A3-C8BDB209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47AEE5-7C35-F3EA-7D31-AB74742E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C1610A-3E45-1FEF-DF24-F765FCAC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3243743-325C-ACF4-511E-67023E36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C4B2712-2B32-75A8-7182-147BB85A31D4}"/>
              </a:ext>
            </a:extLst>
          </p:cNvPr>
          <p:cNvSpPr txBox="1">
            <a:spLocks/>
          </p:cNvSpPr>
          <p:nvPr/>
        </p:nvSpPr>
        <p:spPr>
          <a:xfrm>
            <a:off x="675856" y="1286362"/>
            <a:ext cx="9814371" cy="46080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12. Transport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Taxi, Ambulanz, Helikopter, Jet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 err="1"/>
              <a:t>Ischämiezeit</a:t>
            </a:r>
            <a:r>
              <a:rPr lang="de-CH" sz="1800" dirty="0"/>
              <a:t>: Zeitspanne zwischen dem Unterbruch der Blutzufuhr zum Spendeorgan bis zur Wiederaufnahme der Durchblutung des Organs im Körper der empfangenden Person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ED8F514-03E2-7C4C-C907-7A5D6F9E901C}"/>
              </a:ext>
            </a:extLst>
          </p:cNvPr>
          <p:cNvSpPr txBox="1"/>
          <p:nvPr/>
        </p:nvSpPr>
        <p:spPr>
          <a:xfrm>
            <a:off x="1492606" y="3174038"/>
            <a:ext cx="5211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Herz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CE86309-64CD-E41A-50F6-6614DDFF2F26}"/>
              </a:ext>
            </a:extLst>
          </p:cNvPr>
          <p:cNvGrpSpPr>
            <a:grpSpLocks noChangeAspect="1"/>
          </p:cNvGrpSpPr>
          <p:nvPr/>
        </p:nvGrpSpPr>
        <p:grpSpPr>
          <a:xfrm>
            <a:off x="1389671" y="3477708"/>
            <a:ext cx="681855" cy="681855"/>
            <a:chOff x="9476921" y="2755361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10EFAAAE-F32C-FCCC-7A8C-AA8407ADDC65}"/>
                </a:ext>
              </a:extLst>
            </p:cNvPr>
            <p:cNvSpPr/>
            <p:nvPr/>
          </p:nvSpPr>
          <p:spPr>
            <a:xfrm>
              <a:off x="9476921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1C18390D-D3EB-B7AD-7D05-6F409B01A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511" y="2810063"/>
              <a:ext cx="170697" cy="250595"/>
            </a:xfrm>
            <a:custGeom>
              <a:avLst/>
              <a:gdLst>
                <a:gd name="T0" fmla="*/ 23 w 1088"/>
                <a:gd name="T1" fmla="*/ 1020 h 1545"/>
                <a:gd name="T2" fmla="*/ 19 w 1088"/>
                <a:gd name="T3" fmla="*/ 222 h 1545"/>
                <a:gd name="T4" fmla="*/ 167 w 1088"/>
                <a:gd name="T5" fmla="*/ 137 h 1545"/>
                <a:gd name="T6" fmla="*/ 247 w 1088"/>
                <a:gd name="T7" fmla="*/ 359 h 1545"/>
                <a:gd name="T8" fmla="*/ 206 w 1088"/>
                <a:gd name="T9" fmla="*/ 74 h 1545"/>
                <a:gd name="T10" fmla="*/ 441 w 1088"/>
                <a:gd name="T11" fmla="*/ 79 h 1545"/>
                <a:gd name="T12" fmla="*/ 835 w 1088"/>
                <a:gd name="T13" fmla="*/ 183 h 1545"/>
                <a:gd name="T14" fmla="*/ 893 w 1088"/>
                <a:gd name="T15" fmla="*/ 353 h 1545"/>
                <a:gd name="T16" fmla="*/ 893 w 1088"/>
                <a:gd name="T17" fmla="*/ 353 h 1545"/>
                <a:gd name="T18" fmla="*/ 893 w 1088"/>
                <a:gd name="T19" fmla="*/ 353 h 1545"/>
                <a:gd name="T20" fmla="*/ 893 w 1088"/>
                <a:gd name="T21" fmla="*/ 354 h 1545"/>
                <a:gd name="T22" fmla="*/ 893 w 1088"/>
                <a:gd name="T23" fmla="*/ 354 h 1545"/>
                <a:gd name="T24" fmla="*/ 893 w 1088"/>
                <a:gd name="T25" fmla="*/ 354 h 1545"/>
                <a:gd name="T26" fmla="*/ 893 w 1088"/>
                <a:gd name="T27" fmla="*/ 354 h 1545"/>
                <a:gd name="T28" fmla="*/ 893 w 1088"/>
                <a:gd name="T29" fmla="*/ 354 h 1545"/>
                <a:gd name="T30" fmla="*/ 893 w 1088"/>
                <a:gd name="T31" fmla="*/ 354 h 1545"/>
                <a:gd name="T32" fmla="*/ 893 w 1088"/>
                <a:gd name="T33" fmla="*/ 355 h 1545"/>
                <a:gd name="T34" fmla="*/ 893 w 1088"/>
                <a:gd name="T35" fmla="*/ 355 h 1545"/>
                <a:gd name="T36" fmla="*/ 893 w 1088"/>
                <a:gd name="T37" fmla="*/ 355 h 1545"/>
                <a:gd name="T38" fmla="*/ 893 w 1088"/>
                <a:gd name="T39" fmla="*/ 356 h 1545"/>
                <a:gd name="T40" fmla="*/ 893 w 1088"/>
                <a:gd name="T41" fmla="*/ 356 h 1545"/>
                <a:gd name="T42" fmla="*/ 893 w 1088"/>
                <a:gd name="T43" fmla="*/ 361 h 1545"/>
                <a:gd name="T44" fmla="*/ 893 w 1088"/>
                <a:gd name="T45" fmla="*/ 361 h 1545"/>
                <a:gd name="T46" fmla="*/ 893 w 1088"/>
                <a:gd name="T47" fmla="*/ 361 h 1545"/>
                <a:gd name="T48" fmla="*/ 893 w 1088"/>
                <a:gd name="T49" fmla="*/ 361 h 1545"/>
                <a:gd name="T50" fmla="*/ 888 w 1088"/>
                <a:gd name="T51" fmla="*/ 371 h 1545"/>
                <a:gd name="T52" fmla="*/ 888 w 1088"/>
                <a:gd name="T53" fmla="*/ 371 h 1545"/>
                <a:gd name="T54" fmla="*/ 867 w 1088"/>
                <a:gd name="T55" fmla="*/ 485 h 1545"/>
                <a:gd name="T56" fmla="*/ 1010 w 1088"/>
                <a:gd name="T57" fmla="*/ 886 h 1545"/>
                <a:gd name="T58" fmla="*/ 69 w 1088"/>
                <a:gd name="T59" fmla="*/ 1019 h 1545"/>
                <a:gd name="T60" fmla="*/ 1037 w 1088"/>
                <a:gd name="T61" fmla="*/ 1238 h 1545"/>
                <a:gd name="T62" fmla="*/ 668 w 1088"/>
                <a:gd name="T63" fmla="*/ 506 h 1545"/>
                <a:gd name="T64" fmla="*/ 847 w 1088"/>
                <a:gd name="T65" fmla="*/ 347 h 1545"/>
                <a:gd name="T66" fmla="*/ 672 w 1088"/>
                <a:gd name="T67" fmla="*/ 331 h 1545"/>
                <a:gd name="T68" fmla="*/ 457 w 1088"/>
                <a:gd name="T69" fmla="*/ 620 h 1545"/>
                <a:gd name="T70" fmla="*/ 68 w 1088"/>
                <a:gd name="T71" fmla="*/ 1019 h 1545"/>
                <a:gd name="T72" fmla="*/ 44 w 1088"/>
                <a:gd name="T73" fmla="*/ 871 h 1545"/>
                <a:gd name="T74" fmla="*/ 414 w 1088"/>
                <a:gd name="T75" fmla="*/ 607 h 1545"/>
                <a:gd name="T76" fmla="*/ 68 w 1088"/>
                <a:gd name="T77" fmla="*/ 738 h 1545"/>
                <a:gd name="T78" fmla="*/ 717 w 1088"/>
                <a:gd name="T79" fmla="*/ 511 h 1545"/>
                <a:gd name="T80" fmla="*/ 800 w 1088"/>
                <a:gd name="T81" fmla="*/ 736 h 1545"/>
                <a:gd name="T82" fmla="*/ 74 w 1088"/>
                <a:gd name="T83" fmla="*/ 272 h 1545"/>
                <a:gd name="T84" fmla="*/ 175 w 1088"/>
                <a:gd name="T85" fmla="*/ 262 h 1545"/>
                <a:gd name="T86" fmla="*/ 752 w 1088"/>
                <a:gd name="T87" fmla="*/ 482 h 1545"/>
                <a:gd name="T88" fmla="*/ 819 w 1088"/>
                <a:gd name="T89" fmla="*/ 424 h 1545"/>
                <a:gd name="T90" fmla="*/ 277 w 1088"/>
                <a:gd name="T91" fmla="*/ 460 h 1545"/>
                <a:gd name="T92" fmla="*/ 753 w 1088"/>
                <a:gd name="T93" fmla="*/ 230 h 1545"/>
                <a:gd name="T94" fmla="*/ 480 w 1088"/>
                <a:gd name="T95" fmla="*/ 412 h 1545"/>
                <a:gd name="T96" fmla="*/ 61 w 1088"/>
                <a:gd name="T97" fmla="*/ 208 h 1545"/>
                <a:gd name="T98" fmla="*/ 141 w 1088"/>
                <a:gd name="T99" fmla="*/ 181 h 1545"/>
                <a:gd name="T100" fmla="*/ 61 w 1088"/>
                <a:gd name="T101" fmla="*/ 208 h 1545"/>
                <a:gd name="T102" fmla="*/ 398 w 1088"/>
                <a:gd name="T103" fmla="*/ 106 h 1545"/>
                <a:gd name="T104" fmla="*/ 279 w 1088"/>
                <a:gd name="T105" fmla="*/ 44 h 1545"/>
                <a:gd name="T106" fmla="*/ 279 w 1088"/>
                <a:gd name="T107" fmla="*/ 44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8" h="1545">
                  <a:moveTo>
                    <a:pt x="784" y="1545"/>
                  </a:moveTo>
                  <a:lnTo>
                    <a:pt x="784" y="1545"/>
                  </a:lnTo>
                  <a:cubicBezTo>
                    <a:pt x="541" y="1545"/>
                    <a:pt x="104" y="1262"/>
                    <a:pt x="27" y="1033"/>
                  </a:cubicBezTo>
                  <a:cubicBezTo>
                    <a:pt x="25" y="1029"/>
                    <a:pt x="24" y="1025"/>
                    <a:pt x="23" y="1020"/>
                  </a:cubicBezTo>
                  <a:cubicBezTo>
                    <a:pt x="0" y="948"/>
                    <a:pt x="0" y="914"/>
                    <a:pt x="0" y="871"/>
                  </a:cubicBezTo>
                  <a:cubicBezTo>
                    <a:pt x="0" y="821"/>
                    <a:pt x="9" y="773"/>
                    <a:pt x="25" y="728"/>
                  </a:cubicBezTo>
                  <a:cubicBezTo>
                    <a:pt x="29" y="674"/>
                    <a:pt x="46" y="439"/>
                    <a:pt x="45" y="383"/>
                  </a:cubicBezTo>
                  <a:cubicBezTo>
                    <a:pt x="44" y="349"/>
                    <a:pt x="28" y="266"/>
                    <a:pt x="19" y="222"/>
                  </a:cubicBezTo>
                  <a:cubicBezTo>
                    <a:pt x="15" y="212"/>
                    <a:pt x="13" y="201"/>
                    <a:pt x="13" y="190"/>
                  </a:cubicBezTo>
                  <a:cubicBezTo>
                    <a:pt x="13" y="190"/>
                    <a:pt x="13" y="189"/>
                    <a:pt x="13" y="189"/>
                  </a:cubicBezTo>
                  <a:cubicBezTo>
                    <a:pt x="13" y="142"/>
                    <a:pt x="52" y="103"/>
                    <a:pt x="99" y="103"/>
                  </a:cubicBezTo>
                  <a:cubicBezTo>
                    <a:pt x="127" y="103"/>
                    <a:pt x="151" y="116"/>
                    <a:pt x="167" y="137"/>
                  </a:cubicBezTo>
                  <a:cubicBezTo>
                    <a:pt x="168" y="137"/>
                    <a:pt x="168" y="138"/>
                    <a:pt x="169" y="139"/>
                  </a:cubicBezTo>
                  <a:cubicBezTo>
                    <a:pt x="175" y="147"/>
                    <a:pt x="179" y="156"/>
                    <a:pt x="182" y="166"/>
                  </a:cubicBezTo>
                  <a:cubicBezTo>
                    <a:pt x="192" y="186"/>
                    <a:pt x="205" y="216"/>
                    <a:pt x="216" y="246"/>
                  </a:cubicBezTo>
                  <a:cubicBezTo>
                    <a:pt x="224" y="268"/>
                    <a:pt x="236" y="314"/>
                    <a:pt x="247" y="359"/>
                  </a:cubicBezTo>
                  <a:cubicBezTo>
                    <a:pt x="256" y="323"/>
                    <a:pt x="268" y="288"/>
                    <a:pt x="282" y="256"/>
                  </a:cubicBezTo>
                  <a:lnTo>
                    <a:pt x="233" y="133"/>
                  </a:lnTo>
                  <a:cubicBezTo>
                    <a:pt x="233" y="132"/>
                    <a:pt x="232" y="131"/>
                    <a:pt x="232" y="130"/>
                  </a:cubicBezTo>
                  <a:cubicBezTo>
                    <a:pt x="216" y="116"/>
                    <a:pt x="206" y="96"/>
                    <a:pt x="206" y="74"/>
                  </a:cubicBezTo>
                  <a:cubicBezTo>
                    <a:pt x="206" y="33"/>
                    <a:pt x="239" y="0"/>
                    <a:pt x="279" y="0"/>
                  </a:cubicBezTo>
                  <a:cubicBezTo>
                    <a:pt x="302" y="0"/>
                    <a:pt x="322" y="10"/>
                    <a:pt x="335" y="27"/>
                  </a:cubicBezTo>
                  <a:cubicBezTo>
                    <a:pt x="337" y="27"/>
                    <a:pt x="339" y="28"/>
                    <a:pt x="341" y="28"/>
                  </a:cubicBezTo>
                  <a:lnTo>
                    <a:pt x="441" y="79"/>
                  </a:lnTo>
                  <a:cubicBezTo>
                    <a:pt x="475" y="61"/>
                    <a:pt x="511" y="52"/>
                    <a:pt x="549" y="52"/>
                  </a:cubicBezTo>
                  <a:cubicBezTo>
                    <a:pt x="643" y="52"/>
                    <a:pt x="731" y="108"/>
                    <a:pt x="791" y="208"/>
                  </a:cubicBezTo>
                  <a:cubicBezTo>
                    <a:pt x="807" y="199"/>
                    <a:pt x="819" y="192"/>
                    <a:pt x="827" y="187"/>
                  </a:cubicBezTo>
                  <a:cubicBezTo>
                    <a:pt x="830" y="185"/>
                    <a:pt x="833" y="184"/>
                    <a:pt x="835" y="183"/>
                  </a:cubicBezTo>
                  <a:cubicBezTo>
                    <a:pt x="841" y="180"/>
                    <a:pt x="849" y="179"/>
                    <a:pt x="855" y="183"/>
                  </a:cubicBezTo>
                  <a:cubicBezTo>
                    <a:pt x="861" y="186"/>
                    <a:pt x="866" y="192"/>
                    <a:pt x="867" y="199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lnTo>
                    <a:pt x="893" y="355"/>
                  </a:ln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6"/>
                    <a:pt x="893" y="356"/>
                    <a:pt x="893" y="356"/>
                  </a:cubicBezTo>
                  <a:cubicBezTo>
                    <a:pt x="893" y="356"/>
                    <a:pt x="893" y="356"/>
                    <a:pt x="893" y="356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7"/>
                    <a:pt x="893" y="359"/>
                    <a:pt x="893" y="361"/>
                  </a:cubicBezTo>
                  <a:lnTo>
                    <a:pt x="893" y="361"/>
                  </a:lnTo>
                  <a:lnTo>
                    <a:pt x="893" y="361"/>
                  </a:ln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2" y="365"/>
                    <a:pt x="890" y="368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7" y="372"/>
                    <a:pt x="885" y="374"/>
                    <a:pt x="884" y="375"/>
                  </a:cubicBezTo>
                  <a:cubicBezTo>
                    <a:pt x="884" y="375"/>
                    <a:pt x="874" y="382"/>
                    <a:pt x="859" y="394"/>
                  </a:cubicBezTo>
                  <a:cubicBezTo>
                    <a:pt x="864" y="425"/>
                    <a:pt x="867" y="450"/>
                    <a:pt x="867" y="485"/>
                  </a:cubicBezTo>
                  <a:cubicBezTo>
                    <a:pt x="867" y="522"/>
                    <a:pt x="867" y="559"/>
                    <a:pt x="847" y="589"/>
                  </a:cubicBezTo>
                  <a:cubicBezTo>
                    <a:pt x="898" y="658"/>
                    <a:pt x="951" y="749"/>
                    <a:pt x="994" y="848"/>
                  </a:cubicBezTo>
                  <a:cubicBezTo>
                    <a:pt x="1002" y="858"/>
                    <a:pt x="1007" y="869"/>
                    <a:pt x="1010" y="880"/>
                  </a:cubicBezTo>
                  <a:cubicBezTo>
                    <a:pt x="1010" y="882"/>
                    <a:pt x="1010" y="884"/>
                    <a:pt x="1010" y="886"/>
                  </a:cubicBezTo>
                  <a:cubicBezTo>
                    <a:pt x="1057" y="1005"/>
                    <a:pt x="1088" y="1131"/>
                    <a:pt x="1081" y="1241"/>
                  </a:cubicBezTo>
                  <a:cubicBezTo>
                    <a:pt x="1071" y="1390"/>
                    <a:pt x="992" y="1492"/>
                    <a:pt x="852" y="1536"/>
                  </a:cubicBezTo>
                  <a:cubicBezTo>
                    <a:pt x="832" y="1542"/>
                    <a:pt x="809" y="1545"/>
                    <a:pt x="784" y="1545"/>
                  </a:cubicBezTo>
                  <a:close/>
                  <a:moveTo>
                    <a:pt x="69" y="1019"/>
                  </a:moveTo>
                  <a:lnTo>
                    <a:pt x="69" y="1019"/>
                  </a:lnTo>
                  <a:cubicBezTo>
                    <a:pt x="103" y="1122"/>
                    <a:pt x="236" y="1257"/>
                    <a:pt x="408" y="1364"/>
                  </a:cubicBezTo>
                  <a:cubicBezTo>
                    <a:pt x="583" y="1473"/>
                    <a:pt x="748" y="1522"/>
                    <a:pt x="839" y="1494"/>
                  </a:cubicBezTo>
                  <a:cubicBezTo>
                    <a:pt x="961" y="1455"/>
                    <a:pt x="1028" y="1369"/>
                    <a:pt x="1037" y="1238"/>
                  </a:cubicBezTo>
                  <a:cubicBezTo>
                    <a:pt x="1045" y="1123"/>
                    <a:pt x="1007" y="989"/>
                    <a:pt x="953" y="868"/>
                  </a:cubicBezTo>
                  <a:cubicBezTo>
                    <a:pt x="922" y="836"/>
                    <a:pt x="844" y="803"/>
                    <a:pt x="783" y="777"/>
                  </a:cubicBezTo>
                  <a:cubicBezTo>
                    <a:pt x="724" y="752"/>
                    <a:pt x="673" y="730"/>
                    <a:pt x="650" y="707"/>
                  </a:cubicBezTo>
                  <a:cubicBezTo>
                    <a:pt x="589" y="646"/>
                    <a:pt x="643" y="552"/>
                    <a:pt x="668" y="506"/>
                  </a:cubicBezTo>
                  <a:lnTo>
                    <a:pt x="672" y="500"/>
                  </a:lnTo>
                  <a:cubicBezTo>
                    <a:pt x="694" y="462"/>
                    <a:pt x="770" y="402"/>
                    <a:pt x="818" y="367"/>
                  </a:cubicBezTo>
                  <a:cubicBezTo>
                    <a:pt x="820" y="365"/>
                    <a:pt x="822" y="364"/>
                    <a:pt x="825" y="363"/>
                  </a:cubicBezTo>
                  <a:cubicBezTo>
                    <a:pt x="833" y="356"/>
                    <a:pt x="841" y="351"/>
                    <a:pt x="847" y="347"/>
                  </a:cubicBezTo>
                  <a:lnTo>
                    <a:pt x="829" y="237"/>
                  </a:lnTo>
                  <a:cubicBezTo>
                    <a:pt x="791" y="258"/>
                    <a:pt x="738" y="289"/>
                    <a:pt x="687" y="322"/>
                  </a:cubicBezTo>
                  <a:cubicBezTo>
                    <a:pt x="686" y="323"/>
                    <a:pt x="685" y="325"/>
                    <a:pt x="684" y="326"/>
                  </a:cubicBezTo>
                  <a:cubicBezTo>
                    <a:pt x="680" y="329"/>
                    <a:pt x="676" y="331"/>
                    <a:pt x="672" y="331"/>
                  </a:cubicBezTo>
                  <a:cubicBezTo>
                    <a:pt x="608" y="373"/>
                    <a:pt x="549" y="417"/>
                    <a:pt x="529" y="446"/>
                  </a:cubicBezTo>
                  <a:cubicBezTo>
                    <a:pt x="529" y="446"/>
                    <a:pt x="529" y="446"/>
                    <a:pt x="529" y="446"/>
                  </a:cubicBezTo>
                  <a:cubicBezTo>
                    <a:pt x="529" y="447"/>
                    <a:pt x="528" y="447"/>
                    <a:pt x="528" y="448"/>
                  </a:cubicBezTo>
                  <a:cubicBezTo>
                    <a:pt x="493" y="502"/>
                    <a:pt x="473" y="565"/>
                    <a:pt x="457" y="620"/>
                  </a:cubicBezTo>
                  <a:cubicBezTo>
                    <a:pt x="441" y="672"/>
                    <a:pt x="426" y="722"/>
                    <a:pt x="400" y="756"/>
                  </a:cubicBezTo>
                  <a:cubicBezTo>
                    <a:pt x="372" y="793"/>
                    <a:pt x="310" y="823"/>
                    <a:pt x="245" y="856"/>
                  </a:cubicBezTo>
                  <a:cubicBezTo>
                    <a:pt x="154" y="901"/>
                    <a:pt x="52" y="952"/>
                    <a:pt x="66" y="1011"/>
                  </a:cubicBezTo>
                  <a:cubicBezTo>
                    <a:pt x="67" y="1013"/>
                    <a:pt x="68" y="1016"/>
                    <a:pt x="68" y="1019"/>
                  </a:cubicBezTo>
                  <a:cubicBezTo>
                    <a:pt x="69" y="1019"/>
                    <a:pt x="69" y="1019"/>
                    <a:pt x="69" y="1019"/>
                  </a:cubicBezTo>
                  <a:close/>
                  <a:moveTo>
                    <a:pt x="62" y="756"/>
                  </a:moveTo>
                  <a:lnTo>
                    <a:pt x="62" y="756"/>
                  </a:lnTo>
                  <a:cubicBezTo>
                    <a:pt x="50" y="793"/>
                    <a:pt x="44" y="831"/>
                    <a:pt x="44" y="871"/>
                  </a:cubicBezTo>
                  <a:cubicBezTo>
                    <a:pt x="44" y="892"/>
                    <a:pt x="44" y="910"/>
                    <a:pt x="47" y="931"/>
                  </a:cubicBezTo>
                  <a:cubicBezTo>
                    <a:pt x="85" y="886"/>
                    <a:pt x="158" y="850"/>
                    <a:pt x="225" y="817"/>
                  </a:cubicBezTo>
                  <a:cubicBezTo>
                    <a:pt x="283" y="788"/>
                    <a:pt x="343" y="758"/>
                    <a:pt x="365" y="729"/>
                  </a:cubicBezTo>
                  <a:cubicBezTo>
                    <a:pt x="386" y="701"/>
                    <a:pt x="399" y="658"/>
                    <a:pt x="414" y="607"/>
                  </a:cubicBezTo>
                  <a:cubicBezTo>
                    <a:pt x="429" y="560"/>
                    <a:pt x="445" y="507"/>
                    <a:pt x="472" y="457"/>
                  </a:cubicBezTo>
                  <a:cubicBezTo>
                    <a:pt x="399" y="460"/>
                    <a:pt x="331" y="480"/>
                    <a:pt x="271" y="512"/>
                  </a:cubicBezTo>
                  <a:cubicBezTo>
                    <a:pt x="267" y="516"/>
                    <a:pt x="262" y="520"/>
                    <a:pt x="256" y="520"/>
                  </a:cubicBezTo>
                  <a:cubicBezTo>
                    <a:pt x="169" y="571"/>
                    <a:pt x="102" y="647"/>
                    <a:pt x="68" y="738"/>
                  </a:cubicBezTo>
                  <a:cubicBezTo>
                    <a:pt x="68" y="740"/>
                    <a:pt x="68" y="742"/>
                    <a:pt x="68" y="743"/>
                  </a:cubicBezTo>
                  <a:cubicBezTo>
                    <a:pt x="67" y="748"/>
                    <a:pt x="65" y="753"/>
                    <a:pt x="62" y="756"/>
                  </a:cubicBezTo>
                  <a:close/>
                  <a:moveTo>
                    <a:pt x="717" y="511"/>
                  </a:moveTo>
                  <a:lnTo>
                    <a:pt x="717" y="511"/>
                  </a:lnTo>
                  <a:cubicBezTo>
                    <a:pt x="714" y="515"/>
                    <a:pt x="712" y="519"/>
                    <a:pt x="710" y="522"/>
                  </a:cubicBezTo>
                  <a:lnTo>
                    <a:pt x="707" y="528"/>
                  </a:lnTo>
                  <a:cubicBezTo>
                    <a:pt x="685" y="567"/>
                    <a:pt x="644" y="639"/>
                    <a:pt x="681" y="676"/>
                  </a:cubicBezTo>
                  <a:cubicBezTo>
                    <a:pt x="698" y="693"/>
                    <a:pt x="750" y="715"/>
                    <a:pt x="800" y="736"/>
                  </a:cubicBezTo>
                  <a:cubicBezTo>
                    <a:pt x="841" y="753"/>
                    <a:pt x="881" y="771"/>
                    <a:pt x="916" y="790"/>
                  </a:cubicBezTo>
                  <a:cubicBezTo>
                    <a:pt x="846" y="653"/>
                    <a:pt x="763" y="543"/>
                    <a:pt x="717" y="511"/>
                  </a:cubicBezTo>
                  <a:close/>
                  <a:moveTo>
                    <a:pt x="74" y="272"/>
                  </a:moveTo>
                  <a:lnTo>
                    <a:pt x="74" y="272"/>
                  </a:lnTo>
                  <a:cubicBezTo>
                    <a:pt x="81" y="313"/>
                    <a:pt x="88" y="358"/>
                    <a:pt x="89" y="382"/>
                  </a:cubicBezTo>
                  <a:cubicBezTo>
                    <a:pt x="90" y="421"/>
                    <a:pt x="82" y="537"/>
                    <a:pt x="76" y="627"/>
                  </a:cubicBezTo>
                  <a:cubicBezTo>
                    <a:pt x="115" y="570"/>
                    <a:pt x="168" y="521"/>
                    <a:pt x="231" y="484"/>
                  </a:cubicBezTo>
                  <a:cubicBezTo>
                    <a:pt x="224" y="452"/>
                    <a:pt x="191" y="303"/>
                    <a:pt x="175" y="262"/>
                  </a:cubicBezTo>
                  <a:cubicBezTo>
                    <a:pt x="173" y="255"/>
                    <a:pt x="170" y="249"/>
                    <a:pt x="167" y="242"/>
                  </a:cubicBezTo>
                  <a:cubicBezTo>
                    <a:pt x="152" y="263"/>
                    <a:pt x="127" y="276"/>
                    <a:pt x="99" y="276"/>
                  </a:cubicBezTo>
                  <a:cubicBezTo>
                    <a:pt x="90" y="276"/>
                    <a:pt x="82" y="275"/>
                    <a:pt x="74" y="272"/>
                  </a:cubicBezTo>
                  <a:close/>
                  <a:moveTo>
                    <a:pt x="752" y="482"/>
                  </a:moveTo>
                  <a:lnTo>
                    <a:pt x="752" y="482"/>
                  </a:lnTo>
                  <a:cubicBezTo>
                    <a:pt x="771" y="498"/>
                    <a:pt x="794" y="521"/>
                    <a:pt x="817" y="550"/>
                  </a:cubicBezTo>
                  <a:cubicBezTo>
                    <a:pt x="823" y="532"/>
                    <a:pt x="823" y="510"/>
                    <a:pt x="823" y="485"/>
                  </a:cubicBezTo>
                  <a:cubicBezTo>
                    <a:pt x="823" y="462"/>
                    <a:pt x="822" y="444"/>
                    <a:pt x="819" y="424"/>
                  </a:cubicBezTo>
                  <a:cubicBezTo>
                    <a:pt x="797" y="442"/>
                    <a:pt x="772" y="463"/>
                    <a:pt x="752" y="482"/>
                  </a:cubicBezTo>
                  <a:close/>
                  <a:moveTo>
                    <a:pt x="549" y="96"/>
                  </a:moveTo>
                  <a:lnTo>
                    <a:pt x="549" y="96"/>
                  </a:lnTo>
                  <a:cubicBezTo>
                    <a:pt x="407" y="96"/>
                    <a:pt x="290" y="256"/>
                    <a:pt x="277" y="460"/>
                  </a:cubicBezTo>
                  <a:cubicBezTo>
                    <a:pt x="325" y="438"/>
                    <a:pt x="377" y="423"/>
                    <a:pt x="433" y="416"/>
                  </a:cubicBezTo>
                  <a:cubicBezTo>
                    <a:pt x="463" y="318"/>
                    <a:pt x="522" y="258"/>
                    <a:pt x="587" y="258"/>
                  </a:cubicBezTo>
                  <a:cubicBezTo>
                    <a:pt x="610" y="258"/>
                    <a:pt x="641" y="260"/>
                    <a:pt x="669" y="281"/>
                  </a:cubicBezTo>
                  <a:cubicBezTo>
                    <a:pt x="699" y="262"/>
                    <a:pt x="728" y="245"/>
                    <a:pt x="753" y="230"/>
                  </a:cubicBezTo>
                  <a:cubicBezTo>
                    <a:pt x="701" y="144"/>
                    <a:pt x="627" y="96"/>
                    <a:pt x="549" y="96"/>
                  </a:cubicBezTo>
                  <a:close/>
                  <a:moveTo>
                    <a:pt x="587" y="302"/>
                  </a:moveTo>
                  <a:lnTo>
                    <a:pt x="587" y="302"/>
                  </a:lnTo>
                  <a:cubicBezTo>
                    <a:pt x="546" y="302"/>
                    <a:pt x="505" y="344"/>
                    <a:pt x="480" y="412"/>
                  </a:cubicBezTo>
                  <a:cubicBezTo>
                    <a:pt x="487" y="412"/>
                    <a:pt x="493" y="412"/>
                    <a:pt x="500" y="412"/>
                  </a:cubicBezTo>
                  <a:cubicBezTo>
                    <a:pt x="525" y="382"/>
                    <a:pt x="574" y="344"/>
                    <a:pt x="628" y="308"/>
                  </a:cubicBezTo>
                  <a:cubicBezTo>
                    <a:pt x="617" y="304"/>
                    <a:pt x="603" y="302"/>
                    <a:pt x="587" y="302"/>
                  </a:cubicBezTo>
                  <a:close/>
                  <a:moveTo>
                    <a:pt x="61" y="208"/>
                  </a:moveTo>
                  <a:lnTo>
                    <a:pt x="61" y="208"/>
                  </a:lnTo>
                  <a:cubicBezTo>
                    <a:pt x="68" y="222"/>
                    <a:pt x="83" y="232"/>
                    <a:pt x="99" y="232"/>
                  </a:cubicBezTo>
                  <a:cubicBezTo>
                    <a:pt x="122" y="232"/>
                    <a:pt x="141" y="213"/>
                    <a:pt x="141" y="190"/>
                  </a:cubicBezTo>
                  <a:cubicBezTo>
                    <a:pt x="141" y="187"/>
                    <a:pt x="141" y="184"/>
                    <a:pt x="141" y="181"/>
                  </a:cubicBezTo>
                  <a:cubicBezTo>
                    <a:pt x="136" y="172"/>
                    <a:pt x="133" y="166"/>
                    <a:pt x="132" y="163"/>
                  </a:cubicBezTo>
                  <a:cubicBezTo>
                    <a:pt x="124" y="153"/>
                    <a:pt x="112" y="147"/>
                    <a:pt x="99" y="147"/>
                  </a:cubicBezTo>
                  <a:cubicBezTo>
                    <a:pt x="76" y="147"/>
                    <a:pt x="58" y="165"/>
                    <a:pt x="57" y="187"/>
                  </a:cubicBezTo>
                  <a:cubicBezTo>
                    <a:pt x="58" y="191"/>
                    <a:pt x="59" y="199"/>
                    <a:pt x="61" y="208"/>
                  </a:cubicBezTo>
                  <a:close/>
                  <a:moveTo>
                    <a:pt x="286" y="147"/>
                  </a:moveTo>
                  <a:lnTo>
                    <a:pt x="286" y="147"/>
                  </a:lnTo>
                  <a:lnTo>
                    <a:pt x="309" y="206"/>
                  </a:lnTo>
                  <a:cubicBezTo>
                    <a:pt x="334" y="166"/>
                    <a:pt x="364" y="132"/>
                    <a:pt x="398" y="106"/>
                  </a:cubicBezTo>
                  <a:lnTo>
                    <a:pt x="352" y="83"/>
                  </a:lnTo>
                  <a:cubicBezTo>
                    <a:pt x="348" y="117"/>
                    <a:pt x="320" y="144"/>
                    <a:pt x="286" y="147"/>
                  </a:cubicBezTo>
                  <a:close/>
                  <a:moveTo>
                    <a:pt x="279" y="44"/>
                  </a:moveTo>
                  <a:lnTo>
                    <a:pt x="279" y="44"/>
                  </a:lnTo>
                  <a:cubicBezTo>
                    <a:pt x="263" y="44"/>
                    <a:pt x="250" y="57"/>
                    <a:pt x="250" y="74"/>
                  </a:cubicBezTo>
                  <a:cubicBezTo>
                    <a:pt x="250" y="90"/>
                    <a:pt x="263" y="103"/>
                    <a:pt x="279" y="103"/>
                  </a:cubicBezTo>
                  <a:cubicBezTo>
                    <a:pt x="295" y="103"/>
                    <a:pt x="309" y="90"/>
                    <a:pt x="309" y="74"/>
                  </a:cubicBezTo>
                  <a:cubicBezTo>
                    <a:pt x="309" y="57"/>
                    <a:pt x="295" y="44"/>
                    <a:pt x="279" y="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83DDF7DE-3B6C-A472-37B3-43F400075E01}"/>
              </a:ext>
            </a:extLst>
          </p:cNvPr>
          <p:cNvSpPr txBox="1"/>
          <p:nvPr/>
        </p:nvSpPr>
        <p:spPr>
          <a:xfrm>
            <a:off x="1314767" y="4380450"/>
            <a:ext cx="10747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/>
              <a:t>3−4 Std.</a:t>
            </a:r>
          </a:p>
        </p:txBody>
      </p:sp>
      <p:pic>
        <p:nvPicPr>
          <p:cNvPr id="16" name="Grafik 15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497DE532-F4D6-80B2-C895-5578DC824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6" b="68357"/>
          <a:stretch/>
        </p:blipFill>
        <p:spPr>
          <a:xfrm>
            <a:off x="2802255" y="4780922"/>
            <a:ext cx="3620701" cy="173664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CFD7E2C-21B6-AE06-47CF-3F4A1CCF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55" y="4797520"/>
            <a:ext cx="2492949" cy="172004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1F69ACD-5916-7A2C-45EB-CF59026F4A1D}"/>
              </a:ext>
            </a:extLst>
          </p:cNvPr>
          <p:cNvGrpSpPr>
            <a:grpSpLocks noChangeAspect="1"/>
          </p:cNvGrpSpPr>
          <p:nvPr/>
        </p:nvGrpSpPr>
        <p:grpSpPr>
          <a:xfrm>
            <a:off x="4971455" y="3692135"/>
            <a:ext cx="681855" cy="681855"/>
            <a:chOff x="10348293" y="2755361"/>
            <a:chExt cx="360000" cy="360000"/>
          </a:xfrm>
        </p:grpSpPr>
        <p:sp>
          <p:nvSpPr>
            <p:cNvPr id="19" name="Freihandform 3966">
              <a:extLst>
                <a:ext uri="{FF2B5EF4-FFF2-40B4-BE49-F238E27FC236}">
                  <a16:creationId xmlns:a16="http://schemas.microsoft.com/office/drawing/2014/main" id="{FF672DAD-5808-8F9F-626E-6D68739E9F54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D98F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463E9DC-8CCC-94A4-CE39-317CFA97ECAF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992ADEC-A174-00C4-6DEE-8BDD89F83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FDFA9866-9E03-59F5-8B31-335421B6E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FAFA07C-A982-CFEF-E11C-F6E040559FAE}"/>
              </a:ext>
            </a:extLst>
          </p:cNvPr>
          <p:cNvGrpSpPr>
            <a:grpSpLocks noChangeAspect="1"/>
          </p:cNvGrpSpPr>
          <p:nvPr/>
        </p:nvGrpSpPr>
        <p:grpSpPr>
          <a:xfrm>
            <a:off x="4186984" y="3506933"/>
            <a:ext cx="672382" cy="672382"/>
            <a:chOff x="9912607" y="2755361"/>
            <a:chExt cx="360000" cy="360000"/>
          </a:xfrm>
        </p:grpSpPr>
        <p:sp>
          <p:nvSpPr>
            <p:cNvPr id="24" name="Freihandform 3966">
              <a:extLst>
                <a:ext uri="{FF2B5EF4-FFF2-40B4-BE49-F238E27FC236}">
                  <a16:creationId xmlns:a16="http://schemas.microsoft.com/office/drawing/2014/main" id="{897FB480-BF2B-1011-D5C1-7706225BBDD9}"/>
                </a:ext>
              </a:extLst>
            </p:cNvPr>
            <p:cNvSpPr/>
            <p:nvPr/>
          </p:nvSpPr>
          <p:spPr>
            <a:xfrm>
              <a:off x="9912607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98BDC3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550D543-AA40-4609-3F6C-074D3647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212" y="2806840"/>
              <a:ext cx="254791" cy="226637"/>
            </a:xfrm>
            <a:custGeom>
              <a:avLst/>
              <a:gdLst>
                <a:gd name="T0" fmla="*/ 237 w 1623"/>
                <a:gd name="T1" fmla="*/ 1397 h 1397"/>
                <a:gd name="T2" fmla="*/ 152 w 1623"/>
                <a:gd name="T3" fmla="*/ 1382 h 1397"/>
                <a:gd name="T4" fmla="*/ 164 w 1623"/>
                <a:gd name="T5" fmla="*/ 830 h 1397"/>
                <a:gd name="T6" fmla="*/ 531 w 1623"/>
                <a:gd name="T7" fmla="*/ 326 h 1397"/>
                <a:gd name="T8" fmla="*/ 653 w 1623"/>
                <a:gd name="T9" fmla="*/ 476 h 1397"/>
                <a:gd name="T10" fmla="*/ 677 w 1623"/>
                <a:gd name="T11" fmla="*/ 482 h 1397"/>
                <a:gd name="T12" fmla="*/ 726 w 1623"/>
                <a:gd name="T13" fmla="*/ 22 h 1397"/>
                <a:gd name="T14" fmla="*/ 770 w 1623"/>
                <a:gd name="T15" fmla="*/ 22 h 1397"/>
                <a:gd name="T16" fmla="*/ 704 w 1623"/>
                <a:gd name="T17" fmla="*/ 516 h 1397"/>
                <a:gd name="T18" fmla="*/ 656 w 1623"/>
                <a:gd name="T19" fmla="*/ 553 h 1397"/>
                <a:gd name="T20" fmla="*/ 626 w 1623"/>
                <a:gd name="T21" fmla="*/ 537 h 1397"/>
                <a:gd name="T22" fmla="*/ 572 w 1623"/>
                <a:gd name="T23" fmla="*/ 403 h 1397"/>
                <a:gd name="T24" fmla="*/ 461 w 1623"/>
                <a:gd name="T25" fmla="*/ 381 h 1397"/>
                <a:gd name="T26" fmla="*/ 327 w 1623"/>
                <a:gd name="T27" fmla="*/ 889 h 1397"/>
                <a:gd name="T28" fmla="*/ 324 w 1623"/>
                <a:gd name="T29" fmla="*/ 933 h 1397"/>
                <a:gd name="T30" fmla="*/ 115 w 1623"/>
                <a:gd name="T31" fmla="*/ 1045 h 1397"/>
                <a:gd name="T32" fmla="*/ 367 w 1623"/>
                <a:gd name="T33" fmla="*/ 1150 h 1397"/>
                <a:gd name="T34" fmla="*/ 100 w 1623"/>
                <a:gd name="T35" fmla="*/ 1092 h 1397"/>
                <a:gd name="T36" fmla="*/ 168 w 1623"/>
                <a:gd name="T37" fmla="*/ 1341 h 1397"/>
                <a:gd name="T38" fmla="*/ 448 w 1623"/>
                <a:gd name="T39" fmla="*/ 1338 h 1397"/>
                <a:gd name="T40" fmla="*/ 654 w 1623"/>
                <a:gd name="T41" fmla="*/ 738 h 1397"/>
                <a:gd name="T42" fmla="*/ 723 w 1623"/>
                <a:gd name="T43" fmla="*/ 580 h 1397"/>
                <a:gd name="T44" fmla="*/ 900 w 1623"/>
                <a:gd name="T45" fmla="*/ 580 h 1397"/>
                <a:gd name="T46" fmla="*/ 969 w 1623"/>
                <a:gd name="T47" fmla="*/ 739 h 1397"/>
                <a:gd name="T48" fmla="*/ 1175 w 1623"/>
                <a:gd name="T49" fmla="*/ 1338 h 1397"/>
                <a:gd name="T50" fmla="*/ 1389 w 1623"/>
                <a:gd name="T51" fmla="*/ 1353 h 1397"/>
                <a:gd name="T52" fmla="*/ 1529 w 1623"/>
                <a:gd name="T53" fmla="*/ 1262 h 1397"/>
                <a:gd name="T54" fmla="*/ 1278 w 1623"/>
                <a:gd name="T55" fmla="*/ 1172 h 1397"/>
                <a:gd name="T56" fmla="*/ 1278 w 1623"/>
                <a:gd name="T57" fmla="*/ 1128 h 1397"/>
                <a:gd name="T58" fmla="*/ 1435 w 1623"/>
                <a:gd name="T59" fmla="*/ 879 h 1397"/>
                <a:gd name="T60" fmla="*/ 1275 w 1623"/>
                <a:gd name="T61" fmla="*/ 912 h 1397"/>
                <a:gd name="T62" fmla="*/ 1415 w 1623"/>
                <a:gd name="T63" fmla="*/ 837 h 1397"/>
                <a:gd name="T64" fmla="*/ 1101 w 1623"/>
                <a:gd name="T65" fmla="*/ 369 h 1397"/>
                <a:gd name="T66" fmla="*/ 1011 w 1623"/>
                <a:gd name="T67" fmla="*/ 490 h 1397"/>
                <a:gd name="T68" fmla="*/ 994 w 1623"/>
                <a:gd name="T69" fmla="*/ 544 h 1397"/>
                <a:gd name="T70" fmla="*/ 961 w 1623"/>
                <a:gd name="T71" fmla="*/ 550 h 1397"/>
                <a:gd name="T72" fmla="*/ 853 w 1623"/>
                <a:gd name="T73" fmla="*/ 355 h 1397"/>
                <a:gd name="T74" fmla="*/ 875 w 1623"/>
                <a:gd name="T75" fmla="*/ 0 h 1397"/>
                <a:gd name="T76" fmla="*/ 897 w 1623"/>
                <a:gd name="T77" fmla="*/ 355 h 1397"/>
                <a:gd name="T78" fmla="*/ 963 w 1623"/>
                <a:gd name="T79" fmla="*/ 495 h 1397"/>
                <a:gd name="T80" fmla="*/ 1013 w 1623"/>
                <a:gd name="T81" fmla="*/ 380 h 1397"/>
                <a:gd name="T82" fmla="*/ 1187 w 1623"/>
                <a:gd name="T83" fmla="*/ 344 h 1397"/>
                <a:gd name="T84" fmla="*/ 1570 w 1623"/>
                <a:gd name="T85" fmla="*/ 1276 h 1397"/>
                <a:gd name="T86" fmla="*/ 1389 w 1623"/>
                <a:gd name="T87" fmla="*/ 1397 h 1397"/>
                <a:gd name="T88" fmla="*/ 983 w 1623"/>
                <a:gd name="T89" fmla="*/ 1198 h 1397"/>
                <a:gd name="T90" fmla="*/ 925 w 1623"/>
                <a:gd name="T91" fmla="*/ 727 h 1397"/>
                <a:gd name="T92" fmla="*/ 811 w 1623"/>
                <a:gd name="T93" fmla="*/ 593 h 1397"/>
                <a:gd name="T94" fmla="*/ 698 w 1623"/>
                <a:gd name="T95" fmla="*/ 727 h 1397"/>
                <a:gd name="T96" fmla="*/ 639 w 1623"/>
                <a:gd name="T97" fmla="*/ 1198 h 1397"/>
                <a:gd name="T98" fmla="*/ 237 w 1623"/>
                <a:gd name="T9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3" h="1397">
                  <a:moveTo>
                    <a:pt x="237" y="1397"/>
                  </a:moveTo>
                  <a:lnTo>
                    <a:pt x="237" y="1397"/>
                  </a:lnTo>
                  <a:lnTo>
                    <a:pt x="234" y="1397"/>
                  </a:lnTo>
                  <a:cubicBezTo>
                    <a:pt x="204" y="1397"/>
                    <a:pt x="176" y="1392"/>
                    <a:pt x="152" y="1382"/>
                  </a:cubicBezTo>
                  <a:cubicBezTo>
                    <a:pt x="102" y="1361"/>
                    <a:pt x="69" y="1326"/>
                    <a:pt x="52" y="1276"/>
                  </a:cubicBezTo>
                  <a:cubicBezTo>
                    <a:pt x="0" y="1117"/>
                    <a:pt x="146" y="861"/>
                    <a:pt x="164" y="830"/>
                  </a:cubicBezTo>
                  <a:cubicBezTo>
                    <a:pt x="253" y="522"/>
                    <a:pt x="361" y="396"/>
                    <a:pt x="436" y="344"/>
                  </a:cubicBezTo>
                  <a:cubicBezTo>
                    <a:pt x="463" y="326"/>
                    <a:pt x="498" y="319"/>
                    <a:pt x="531" y="326"/>
                  </a:cubicBezTo>
                  <a:cubicBezTo>
                    <a:pt x="564" y="332"/>
                    <a:pt x="592" y="352"/>
                    <a:pt x="609" y="380"/>
                  </a:cubicBezTo>
                  <a:cubicBezTo>
                    <a:pt x="625" y="405"/>
                    <a:pt x="640" y="437"/>
                    <a:pt x="653" y="476"/>
                  </a:cubicBezTo>
                  <a:cubicBezTo>
                    <a:pt x="656" y="482"/>
                    <a:pt x="658" y="489"/>
                    <a:pt x="660" y="495"/>
                  </a:cubicBezTo>
                  <a:lnTo>
                    <a:pt x="677" y="482"/>
                  </a:lnTo>
                  <a:cubicBezTo>
                    <a:pt x="710" y="456"/>
                    <a:pt x="726" y="414"/>
                    <a:pt x="726" y="355"/>
                  </a:cubicBezTo>
                  <a:lnTo>
                    <a:pt x="726" y="22"/>
                  </a:lnTo>
                  <a:cubicBezTo>
                    <a:pt x="726" y="9"/>
                    <a:pt x="736" y="0"/>
                    <a:pt x="748" y="0"/>
                  </a:cubicBezTo>
                  <a:cubicBezTo>
                    <a:pt x="760" y="0"/>
                    <a:pt x="770" y="9"/>
                    <a:pt x="770" y="22"/>
                  </a:cubicBezTo>
                  <a:lnTo>
                    <a:pt x="770" y="355"/>
                  </a:lnTo>
                  <a:cubicBezTo>
                    <a:pt x="770" y="428"/>
                    <a:pt x="748" y="481"/>
                    <a:pt x="704" y="516"/>
                  </a:cubicBezTo>
                  <a:lnTo>
                    <a:pt x="663" y="549"/>
                  </a:lnTo>
                  <a:cubicBezTo>
                    <a:pt x="661" y="551"/>
                    <a:pt x="659" y="552"/>
                    <a:pt x="656" y="553"/>
                  </a:cubicBezTo>
                  <a:cubicBezTo>
                    <a:pt x="646" y="557"/>
                    <a:pt x="635" y="554"/>
                    <a:pt x="629" y="544"/>
                  </a:cubicBezTo>
                  <a:cubicBezTo>
                    <a:pt x="628" y="542"/>
                    <a:pt x="627" y="539"/>
                    <a:pt x="626" y="537"/>
                  </a:cubicBezTo>
                  <a:cubicBezTo>
                    <a:pt x="622" y="521"/>
                    <a:pt x="617" y="505"/>
                    <a:pt x="612" y="490"/>
                  </a:cubicBezTo>
                  <a:cubicBezTo>
                    <a:pt x="599" y="455"/>
                    <a:pt x="586" y="425"/>
                    <a:pt x="572" y="403"/>
                  </a:cubicBezTo>
                  <a:cubicBezTo>
                    <a:pt x="561" y="385"/>
                    <a:pt x="543" y="373"/>
                    <a:pt x="522" y="369"/>
                  </a:cubicBezTo>
                  <a:cubicBezTo>
                    <a:pt x="501" y="364"/>
                    <a:pt x="478" y="369"/>
                    <a:pt x="461" y="381"/>
                  </a:cubicBezTo>
                  <a:cubicBezTo>
                    <a:pt x="404" y="419"/>
                    <a:pt x="297" y="530"/>
                    <a:pt x="208" y="837"/>
                  </a:cubicBezTo>
                  <a:cubicBezTo>
                    <a:pt x="217" y="847"/>
                    <a:pt x="253" y="885"/>
                    <a:pt x="327" y="889"/>
                  </a:cubicBezTo>
                  <a:cubicBezTo>
                    <a:pt x="339" y="890"/>
                    <a:pt x="348" y="900"/>
                    <a:pt x="347" y="912"/>
                  </a:cubicBezTo>
                  <a:cubicBezTo>
                    <a:pt x="347" y="924"/>
                    <a:pt x="336" y="934"/>
                    <a:pt x="324" y="933"/>
                  </a:cubicBezTo>
                  <a:cubicBezTo>
                    <a:pt x="254" y="929"/>
                    <a:pt x="210" y="899"/>
                    <a:pt x="188" y="879"/>
                  </a:cubicBezTo>
                  <a:cubicBezTo>
                    <a:pt x="169" y="914"/>
                    <a:pt x="138" y="976"/>
                    <a:pt x="115" y="1045"/>
                  </a:cubicBezTo>
                  <a:cubicBezTo>
                    <a:pt x="135" y="1067"/>
                    <a:pt x="204" y="1128"/>
                    <a:pt x="345" y="1128"/>
                  </a:cubicBezTo>
                  <a:cubicBezTo>
                    <a:pt x="357" y="1128"/>
                    <a:pt x="367" y="1138"/>
                    <a:pt x="367" y="1150"/>
                  </a:cubicBezTo>
                  <a:cubicBezTo>
                    <a:pt x="367" y="1162"/>
                    <a:pt x="357" y="1172"/>
                    <a:pt x="345" y="1172"/>
                  </a:cubicBezTo>
                  <a:cubicBezTo>
                    <a:pt x="215" y="1172"/>
                    <a:pt x="138" y="1125"/>
                    <a:pt x="100" y="1092"/>
                  </a:cubicBezTo>
                  <a:cubicBezTo>
                    <a:pt x="85" y="1152"/>
                    <a:pt x="78" y="1214"/>
                    <a:pt x="94" y="1262"/>
                  </a:cubicBezTo>
                  <a:cubicBezTo>
                    <a:pt x="106" y="1300"/>
                    <a:pt x="131" y="1325"/>
                    <a:pt x="168" y="1341"/>
                  </a:cubicBezTo>
                  <a:cubicBezTo>
                    <a:pt x="188" y="1349"/>
                    <a:pt x="210" y="1353"/>
                    <a:pt x="234" y="1353"/>
                  </a:cubicBezTo>
                  <a:cubicBezTo>
                    <a:pt x="286" y="1354"/>
                    <a:pt x="340" y="1349"/>
                    <a:pt x="448" y="1338"/>
                  </a:cubicBezTo>
                  <a:cubicBezTo>
                    <a:pt x="524" y="1330"/>
                    <a:pt x="581" y="1256"/>
                    <a:pt x="597" y="1188"/>
                  </a:cubicBezTo>
                  <a:cubicBezTo>
                    <a:pt x="628" y="1052"/>
                    <a:pt x="657" y="904"/>
                    <a:pt x="654" y="738"/>
                  </a:cubicBezTo>
                  <a:cubicBezTo>
                    <a:pt x="654" y="735"/>
                    <a:pt x="654" y="732"/>
                    <a:pt x="654" y="729"/>
                  </a:cubicBezTo>
                  <a:cubicBezTo>
                    <a:pt x="651" y="671"/>
                    <a:pt x="677" y="615"/>
                    <a:pt x="723" y="580"/>
                  </a:cubicBezTo>
                  <a:cubicBezTo>
                    <a:pt x="748" y="560"/>
                    <a:pt x="779" y="549"/>
                    <a:pt x="811" y="549"/>
                  </a:cubicBezTo>
                  <a:cubicBezTo>
                    <a:pt x="843" y="549"/>
                    <a:pt x="875" y="560"/>
                    <a:pt x="900" y="580"/>
                  </a:cubicBezTo>
                  <a:cubicBezTo>
                    <a:pt x="946" y="615"/>
                    <a:pt x="971" y="671"/>
                    <a:pt x="969" y="729"/>
                  </a:cubicBezTo>
                  <a:cubicBezTo>
                    <a:pt x="969" y="732"/>
                    <a:pt x="969" y="736"/>
                    <a:pt x="969" y="739"/>
                  </a:cubicBezTo>
                  <a:cubicBezTo>
                    <a:pt x="966" y="904"/>
                    <a:pt x="995" y="1052"/>
                    <a:pt x="1026" y="1188"/>
                  </a:cubicBezTo>
                  <a:cubicBezTo>
                    <a:pt x="1042" y="1256"/>
                    <a:pt x="1098" y="1330"/>
                    <a:pt x="1175" y="1338"/>
                  </a:cubicBezTo>
                  <a:cubicBezTo>
                    <a:pt x="1280" y="1349"/>
                    <a:pt x="1334" y="1353"/>
                    <a:pt x="1386" y="1353"/>
                  </a:cubicBezTo>
                  <a:cubicBezTo>
                    <a:pt x="1387" y="1353"/>
                    <a:pt x="1388" y="1353"/>
                    <a:pt x="1389" y="1353"/>
                  </a:cubicBezTo>
                  <a:cubicBezTo>
                    <a:pt x="1413" y="1353"/>
                    <a:pt x="1435" y="1349"/>
                    <a:pt x="1454" y="1341"/>
                  </a:cubicBezTo>
                  <a:cubicBezTo>
                    <a:pt x="1492" y="1325"/>
                    <a:pt x="1516" y="1300"/>
                    <a:pt x="1529" y="1262"/>
                  </a:cubicBezTo>
                  <a:cubicBezTo>
                    <a:pt x="1545" y="1214"/>
                    <a:pt x="1538" y="1152"/>
                    <a:pt x="1522" y="1092"/>
                  </a:cubicBezTo>
                  <a:cubicBezTo>
                    <a:pt x="1485" y="1125"/>
                    <a:pt x="1408" y="1172"/>
                    <a:pt x="1278" y="1172"/>
                  </a:cubicBezTo>
                  <a:cubicBezTo>
                    <a:pt x="1266" y="1172"/>
                    <a:pt x="1256" y="1162"/>
                    <a:pt x="1256" y="1150"/>
                  </a:cubicBezTo>
                  <a:cubicBezTo>
                    <a:pt x="1256" y="1138"/>
                    <a:pt x="1266" y="1128"/>
                    <a:pt x="1278" y="1128"/>
                  </a:cubicBezTo>
                  <a:cubicBezTo>
                    <a:pt x="1419" y="1128"/>
                    <a:pt x="1488" y="1067"/>
                    <a:pt x="1508" y="1045"/>
                  </a:cubicBezTo>
                  <a:cubicBezTo>
                    <a:pt x="1485" y="976"/>
                    <a:pt x="1454" y="914"/>
                    <a:pt x="1435" y="879"/>
                  </a:cubicBezTo>
                  <a:cubicBezTo>
                    <a:pt x="1413" y="899"/>
                    <a:pt x="1369" y="929"/>
                    <a:pt x="1299" y="933"/>
                  </a:cubicBezTo>
                  <a:cubicBezTo>
                    <a:pt x="1286" y="934"/>
                    <a:pt x="1276" y="924"/>
                    <a:pt x="1275" y="912"/>
                  </a:cubicBezTo>
                  <a:cubicBezTo>
                    <a:pt x="1275" y="900"/>
                    <a:pt x="1284" y="890"/>
                    <a:pt x="1296" y="889"/>
                  </a:cubicBezTo>
                  <a:cubicBezTo>
                    <a:pt x="1370" y="885"/>
                    <a:pt x="1406" y="847"/>
                    <a:pt x="1415" y="837"/>
                  </a:cubicBezTo>
                  <a:cubicBezTo>
                    <a:pt x="1326" y="530"/>
                    <a:pt x="1218" y="419"/>
                    <a:pt x="1162" y="381"/>
                  </a:cubicBezTo>
                  <a:cubicBezTo>
                    <a:pt x="1144" y="369"/>
                    <a:pt x="1122" y="364"/>
                    <a:pt x="1101" y="369"/>
                  </a:cubicBezTo>
                  <a:cubicBezTo>
                    <a:pt x="1080" y="373"/>
                    <a:pt x="1062" y="385"/>
                    <a:pt x="1051" y="403"/>
                  </a:cubicBezTo>
                  <a:cubicBezTo>
                    <a:pt x="1037" y="425"/>
                    <a:pt x="1023" y="455"/>
                    <a:pt x="1011" y="490"/>
                  </a:cubicBezTo>
                  <a:cubicBezTo>
                    <a:pt x="1006" y="505"/>
                    <a:pt x="1001" y="521"/>
                    <a:pt x="997" y="536"/>
                  </a:cubicBezTo>
                  <a:cubicBezTo>
                    <a:pt x="996" y="539"/>
                    <a:pt x="995" y="542"/>
                    <a:pt x="994" y="544"/>
                  </a:cubicBezTo>
                  <a:cubicBezTo>
                    <a:pt x="988" y="554"/>
                    <a:pt x="977" y="558"/>
                    <a:pt x="967" y="553"/>
                  </a:cubicBezTo>
                  <a:cubicBezTo>
                    <a:pt x="964" y="553"/>
                    <a:pt x="962" y="551"/>
                    <a:pt x="961" y="550"/>
                  </a:cubicBezTo>
                  <a:lnTo>
                    <a:pt x="918" y="516"/>
                  </a:lnTo>
                  <a:cubicBezTo>
                    <a:pt x="874" y="481"/>
                    <a:pt x="853" y="428"/>
                    <a:pt x="853" y="355"/>
                  </a:cubicBezTo>
                  <a:lnTo>
                    <a:pt x="853" y="22"/>
                  </a:lnTo>
                  <a:cubicBezTo>
                    <a:pt x="853" y="9"/>
                    <a:pt x="863" y="0"/>
                    <a:pt x="875" y="0"/>
                  </a:cubicBezTo>
                  <a:cubicBezTo>
                    <a:pt x="887" y="0"/>
                    <a:pt x="897" y="9"/>
                    <a:pt x="897" y="22"/>
                  </a:cubicBezTo>
                  <a:lnTo>
                    <a:pt x="897" y="355"/>
                  </a:lnTo>
                  <a:cubicBezTo>
                    <a:pt x="897" y="414"/>
                    <a:pt x="913" y="456"/>
                    <a:pt x="946" y="482"/>
                  </a:cubicBezTo>
                  <a:lnTo>
                    <a:pt x="963" y="495"/>
                  </a:lnTo>
                  <a:cubicBezTo>
                    <a:pt x="965" y="489"/>
                    <a:pt x="967" y="482"/>
                    <a:pt x="969" y="476"/>
                  </a:cubicBezTo>
                  <a:cubicBezTo>
                    <a:pt x="983" y="437"/>
                    <a:pt x="998" y="405"/>
                    <a:pt x="1013" y="380"/>
                  </a:cubicBezTo>
                  <a:cubicBezTo>
                    <a:pt x="1031" y="352"/>
                    <a:pt x="1059" y="332"/>
                    <a:pt x="1092" y="326"/>
                  </a:cubicBezTo>
                  <a:cubicBezTo>
                    <a:pt x="1125" y="319"/>
                    <a:pt x="1160" y="326"/>
                    <a:pt x="1187" y="344"/>
                  </a:cubicBezTo>
                  <a:cubicBezTo>
                    <a:pt x="1262" y="396"/>
                    <a:pt x="1370" y="522"/>
                    <a:pt x="1459" y="830"/>
                  </a:cubicBezTo>
                  <a:cubicBezTo>
                    <a:pt x="1476" y="861"/>
                    <a:pt x="1623" y="1117"/>
                    <a:pt x="1570" y="1276"/>
                  </a:cubicBezTo>
                  <a:cubicBezTo>
                    <a:pt x="1554" y="1326"/>
                    <a:pt x="1521" y="1361"/>
                    <a:pt x="1471" y="1382"/>
                  </a:cubicBezTo>
                  <a:cubicBezTo>
                    <a:pt x="1447" y="1392"/>
                    <a:pt x="1419" y="1397"/>
                    <a:pt x="1389" y="1397"/>
                  </a:cubicBezTo>
                  <a:cubicBezTo>
                    <a:pt x="1335" y="1397"/>
                    <a:pt x="1280" y="1393"/>
                    <a:pt x="1170" y="1382"/>
                  </a:cubicBezTo>
                  <a:cubicBezTo>
                    <a:pt x="1073" y="1371"/>
                    <a:pt x="1003" y="1281"/>
                    <a:pt x="983" y="1198"/>
                  </a:cubicBezTo>
                  <a:cubicBezTo>
                    <a:pt x="951" y="1060"/>
                    <a:pt x="922" y="908"/>
                    <a:pt x="925" y="738"/>
                  </a:cubicBezTo>
                  <a:cubicBezTo>
                    <a:pt x="925" y="734"/>
                    <a:pt x="925" y="731"/>
                    <a:pt x="925" y="727"/>
                  </a:cubicBezTo>
                  <a:cubicBezTo>
                    <a:pt x="927" y="683"/>
                    <a:pt x="907" y="641"/>
                    <a:pt x="873" y="614"/>
                  </a:cubicBezTo>
                  <a:cubicBezTo>
                    <a:pt x="856" y="601"/>
                    <a:pt x="834" y="593"/>
                    <a:pt x="811" y="593"/>
                  </a:cubicBezTo>
                  <a:cubicBezTo>
                    <a:pt x="789" y="593"/>
                    <a:pt x="767" y="601"/>
                    <a:pt x="750" y="614"/>
                  </a:cubicBezTo>
                  <a:cubicBezTo>
                    <a:pt x="715" y="641"/>
                    <a:pt x="696" y="683"/>
                    <a:pt x="698" y="727"/>
                  </a:cubicBezTo>
                  <a:cubicBezTo>
                    <a:pt x="698" y="731"/>
                    <a:pt x="698" y="734"/>
                    <a:pt x="698" y="738"/>
                  </a:cubicBezTo>
                  <a:cubicBezTo>
                    <a:pt x="701" y="908"/>
                    <a:pt x="672" y="1060"/>
                    <a:pt x="639" y="1198"/>
                  </a:cubicBezTo>
                  <a:cubicBezTo>
                    <a:pt x="620" y="1281"/>
                    <a:pt x="550" y="1371"/>
                    <a:pt x="453" y="1382"/>
                  </a:cubicBezTo>
                  <a:cubicBezTo>
                    <a:pt x="345" y="1393"/>
                    <a:pt x="290" y="1397"/>
                    <a:pt x="237" y="13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29B4610-2A7F-9EFC-B64A-854E295DBEEE}"/>
              </a:ext>
            </a:extLst>
          </p:cNvPr>
          <p:cNvGrpSpPr>
            <a:grpSpLocks noChangeAspect="1"/>
          </p:cNvGrpSpPr>
          <p:nvPr/>
        </p:nvGrpSpPr>
        <p:grpSpPr>
          <a:xfrm>
            <a:off x="8548476" y="3519884"/>
            <a:ext cx="681855" cy="681855"/>
            <a:chOff x="10783979" y="2755361"/>
            <a:chExt cx="360000" cy="360000"/>
          </a:xfrm>
        </p:grpSpPr>
        <p:sp>
          <p:nvSpPr>
            <p:cNvPr id="27" name="Freihandform 3966">
              <a:extLst>
                <a:ext uri="{FF2B5EF4-FFF2-40B4-BE49-F238E27FC236}">
                  <a16:creationId xmlns:a16="http://schemas.microsoft.com/office/drawing/2014/main" id="{81369835-EAD3-0EEB-47DA-353A9BC6A73B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F2AF5C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21A3993D-FFB8-44D0-8ABC-B2986246C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6381054-F640-E819-1571-2565860CB76A}"/>
              </a:ext>
            </a:extLst>
          </p:cNvPr>
          <p:cNvGrpSpPr>
            <a:grpSpLocks noChangeAspect="1"/>
          </p:cNvGrpSpPr>
          <p:nvPr/>
        </p:nvGrpSpPr>
        <p:grpSpPr>
          <a:xfrm>
            <a:off x="5761882" y="3506933"/>
            <a:ext cx="661074" cy="661074"/>
            <a:chOff x="11219664" y="2755361"/>
            <a:chExt cx="360000" cy="360000"/>
          </a:xfrm>
        </p:grpSpPr>
        <p:sp>
          <p:nvSpPr>
            <p:cNvPr id="30" name="Freihandform 3966">
              <a:extLst>
                <a:ext uri="{FF2B5EF4-FFF2-40B4-BE49-F238E27FC236}">
                  <a16:creationId xmlns:a16="http://schemas.microsoft.com/office/drawing/2014/main" id="{2A22C925-FE2A-89E9-20D4-12032440DE7F}"/>
                </a:ext>
              </a:extLst>
            </p:cNvPr>
            <p:cNvSpPr/>
            <p:nvPr/>
          </p:nvSpPr>
          <p:spPr>
            <a:xfrm>
              <a:off x="11219664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25F6896-CBC4-3ECA-CF1B-7213E89504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8147" y="2859850"/>
              <a:ext cx="243181" cy="149580"/>
            </a:xfrm>
            <a:custGeom>
              <a:avLst/>
              <a:gdLst>
                <a:gd name="T0" fmla="*/ 348 w 1549"/>
                <a:gd name="T1" fmla="*/ 922 h 922"/>
                <a:gd name="T2" fmla="*/ 219 w 1549"/>
                <a:gd name="T3" fmla="*/ 864 h 922"/>
                <a:gd name="T4" fmla="*/ 34 w 1549"/>
                <a:gd name="T5" fmla="*/ 634 h 922"/>
                <a:gd name="T6" fmla="*/ 90 w 1549"/>
                <a:gd name="T7" fmla="*/ 344 h 922"/>
                <a:gd name="T8" fmla="*/ 380 w 1549"/>
                <a:gd name="T9" fmla="*/ 245 h 922"/>
                <a:gd name="T10" fmla="*/ 678 w 1549"/>
                <a:gd name="T11" fmla="*/ 269 h 922"/>
                <a:gd name="T12" fmla="*/ 972 w 1549"/>
                <a:gd name="T13" fmla="*/ 243 h 922"/>
                <a:gd name="T14" fmla="*/ 1171 w 1549"/>
                <a:gd name="T15" fmla="*/ 183 h 922"/>
                <a:gd name="T16" fmla="*/ 1366 w 1549"/>
                <a:gd name="T17" fmla="*/ 62 h 922"/>
                <a:gd name="T18" fmla="*/ 1515 w 1549"/>
                <a:gd name="T19" fmla="*/ 21 h 922"/>
                <a:gd name="T20" fmla="*/ 1483 w 1549"/>
                <a:gd name="T21" fmla="*/ 256 h 922"/>
                <a:gd name="T22" fmla="*/ 1317 w 1549"/>
                <a:gd name="T23" fmla="*/ 441 h 922"/>
                <a:gd name="T24" fmla="*/ 1035 w 1549"/>
                <a:gd name="T25" fmla="*/ 572 h 922"/>
                <a:gd name="T26" fmla="*/ 757 w 1549"/>
                <a:gd name="T27" fmla="*/ 631 h 922"/>
                <a:gd name="T28" fmla="*/ 524 w 1549"/>
                <a:gd name="T29" fmla="*/ 683 h 922"/>
                <a:gd name="T30" fmla="*/ 534 w 1549"/>
                <a:gd name="T31" fmla="*/ 763 h 922"/>
                <a:gd name="T32" fmla="*/ 356 w 1549"/>
                <a:gd name="T33" fmla="*/ 922 h 922"/>
                <a:gd name="T34" fmla="*/ 330 w 1549"/>
                <a:gd name="T35" fmla="*/ 862 h 922"/>
                <a:gd name="T36" fmla="*/ 412 w 1549"/>
                <a:gd name="T37" fmla="*/ 854 h 922"/>
                <a:gd name="T38" fmla="*/ 489 w 1549"/>
                <a:gd name="T39" fmla="*/ 768 h 922"/>
                <a:gd name="T40" fmla="*/ 493 w 1549"/>
                <a:gd name="T41" fmla="*/ 717 h 922"/>
                <a:gd name="T42" fmla="*/ 443 w 1549"/>
                <a:gd name="T43" fmla="*/ 654 h 922"/>
                <a:gd name="T44" fmla="*/ 591 w 1549"/>
                <a:gd name="T45" fmla="*/ 619 h 922"/>
                <a:gd name="T46" fmla="*/ 733 w 1549"/>
                <a:gd name="T47" fmla="*/ 593 h 922"/>
                <a:gd name="T48" fmla="*/ 853 w 1549"/>
                <a:gd name="T49" fmla="*/ 562 h 922"/>
                <a:gd name="T50" fmla="*/ 1011 w 1549"/>
                <a:gd name="T51" fmla="*/ 534 h 922"/>
                <a:gd name="T52" fmla="*/ 1124 w 1549"/>
                <a:gd name="T53" fmla="*/ 493 h 922"/>
                <a:gd name="T54" fmla="*/ 1282 w 1549"/>
                <a:gd name="T55" fmla="*/ 413 h 922"/>
                <a:gd name="T56" fmla="*/ 1364 w 1549"/>
                <a:gd name="T57" fmla="*/ 339 h 922"/>
                <a:gd name="T58" fmla="*/ 1440 w 1549"/>
                <a:gd name="T59" fmla="*/ 244 h 922"/>
                <a:gd name="T60" fmla="*/ 1486 w 1549"/>
                <a:gd name="T61" fmla="*/ 147 h 922"/>
                <a:gd name="T62" fmla="*/ 1487 w 1549"/>
                <a:gd name="T63" fmla="*/ 55 h 922"/>
                <a:gd name="T64" fmla="*/ 1405 w 1549"/>
                <a:gd name="T65" fmla="*/ 87 h 922"/>
                <a:gd name="T66" fmla="*/ 1327 w 1549"/>
                <a:gd name="T67" fmla="*/ 150 h 922"/>
                <a:gd name="T68" fmla="*/ 1205 w 1549"/>
                <a:gd name="T69" fmla="*/ 214 h 922"/>
                <a:gd name="T70" fmla="*/ 1059 w 1549"/>
                <a:gd name="T71" fmla="*/ 269 h 922"/>
                <a:gd name="T72" fmla="*/ 893 w 1549"/>
                <a:gd name="T73" fmla="*/ 302 h 922"/>
                <a:gd name="T74" fmla="*/ 768 w 1549"/>
                <a:gd name="T75" fmla="*/ 313 h 922"/>
                <a:gd name="T76" fmla="*/ 591 w 1549"/>
                <a:gd name="T77" fmla="*/ 313 h 922"/>
                <a:gd name="T78" fmla="*/ 472 w 1549"/>
                <a:gd name="T79" fmla="*/ 303 h 922"/>
                <a:gd name="T80" fmla="*/ 286 w 1549"/>
                <a:gd name="T81" fmla="*/ 287 h 922"/>
                <a:gd name="T82" fmla="*/ 184 w 1549"/>
                <a:gd name="T83" fmla="*/ 320 h 922"/>
                <a:gd name="T84" fmla="*/ 82 w 1549"/>
                <a:gd name="T85" fmla="*/ 433 h 922"/>
                <a:gd name="T86" fmla="*/ 62 w 1549"/>
                <a:gd name="T87" fmla="*/ 540 h 922"/>
                <a:gd name="T88" fmla="*/ 101 w 1549"/>
                <a:gd name="T89" fmla="*/ 706 h 922"/>
                <a:gd name="T90" fmla="*/ 161 w 1549"/>
                <a:gd name="T91" fmla="*/ 790 h 922"/>
                <a:gd name="T92" fmla="*/ 256 w 1549"/>
                <a:gd name="T93" fmla="*/ 835 h 922"/>
                <a:gd name="T94" fmla="*/ 313 w 1549"/>
                <a:gd name="T95" fmla="*/ 854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9" h="922">
                  <a:moveTo>
                    <a:pt x="356" y="922"/>
                  </a:moveTo>
                  <a:lnTo>
                    <a:pt x="356" y="922"/>
                  </a:lnTo>
                  <a:cubicBezTo>
                    <a:pt x="353" y="922"/>
                    <a:pt x="350" y="922"/>
                    <a:pt x="348" y="922"/>
                  </a:cubicBezTo>
                  <a:cubicBezTo>
                    <a:pt x="332" y="920"/>
                    <a:pt x="318" y="913"/>
                    <a:pt x="306" y="901"/>
                  </a:cubicBezTo>
                  <a:cubicBezTo>
                    <a:pt x="282" y="907"/>
                    <a:pt x="262" y="905"/>
                    <a:pt x="247" y="896"/>
                  </a:cubicBezTo>
                  <a:cubicBezTo>
                    <a:pt x="235" y="889"/>
                    <a:pt x="225" y="879"/>
                    <a:pt x="219" y="864"/>
                  </a:cubicBezTo>
                  <a:cubicBezTo>
                    <a:pt x="180" y="869"/>
                    <a:pt x="148" y="853"/>
                    <a:pt x="127" y="819"/>
                  </a:cubicBezTo>
                  <a:cubicBezTo>
                    <a:pt x="84" y="807"/>
                    <a:pt x="63" y="777"/>
                    <a:pt x="65" y="735"/>
                  </a:cubicBezTo>
                  <a:cubicBezTo>
                    <a:pt x="24" y="701"/>
                    <a:pt x="23" y="664"/>
                    <a:pt x="34" y="634"/>
                  </a:cubicBezTo>
                  <a:cubicBezTo>
                    <a:pt x="6" y="602"/>
                    <a:pt x="0" y="566"/>
                    <a:pt x="18" y="528"/>
                  </a:cubicBezTo>
                  <a:cubicBezTo>
                    <a:pt x="5" y="501"/>
                    <a:pt x="1" y="465"/>
                    <a:pt x="38" y="427"/>
                  </a:cubicBezTo>
                  <a:cubicBezTo>
                    <a:pt x="36" y="390"/>
                    <a:pt x="54" y="361"/>
                    <a:pt x="90" y="344"/>
                  </a:cubicBezTo>
                  <a:cubicBezTo>
                    <a:pt x="101" y="314"/>
                    <a:pt x="127" y="293"/>
                    <a:pt x="165" y="279"/>
                  </a:cubicBezTo>
                  <a:cubicBezTo>
                    <a:pt x="193" y="249"/>
                    <a:pt x="229" y="238"/>
                    <a:pt x="273" y="245"/>
                  </a:cubicBezTo>
                  <a:cubicBezTo>
                    <a:pt x="308" y="229"/>
                    <a:pt x="343" y="229"/>
                    <a:pt x="380" y="245"/>
                  </a:cubicBezTo>
                  <a:cubicBezTo>
                    <a:pt x="420" y="238"/>
                    <a:pt x="455" y="243"/>
                    <a:pt x="486" y="260"/>
                  </a:cubicBezTo>
                  <a:cubicBezTo>
                    <a:pt x="518" y="251"/>
                    <a:pt x="550" y="254"/>
                    <a:pt x="582" y="269"/>
                  </a:cubicBezTo>
                  <a:cubicBezTo>
                    <a:pt x="616" y="256"/>
                    <a:pt x="648" y="256"/>
                    <a:pt x="678" y="269"/>
                  </a:cubicBezTo>
                  <a:cubicBezTo>
                    <a:pt x="711" y="256"/>
                    <a:pt x="745" y="256"/>
                    <a:pt x="777" y="268"/>
                  </a:cubicBezTo>
                  <a:cubicBezTo>
                    <a:pt x="807" y="253"/>
                    <a:pt x="840" y="250"/>
                    <a:pt x="875" y="260"/>
                  </a:cubicBezTo>
                  <a:cubicBezTo>
                    <a:pt x="904" y="240"/>
                    <a:pt x="937" y="234"/>
                    <a:pt x="972" y="243"/>
                  </a:cubicBezTo>
                  <a:cubicBezTo>
                    <a:pt x="999" y="222"/>
                    <a:pt x="1028" y="215"/>
                    <a:pt x="1060" y="223"/>
                  </a:cubicBezTo>
                  <a:cubicBezTo>
                    <a:pt x="1087" y="197"/>
                    <a:pt x="1124" y="183"/>
                    <a:pt x="1169" y="183"/>
                  </a:cubicBezTo>
                  <a:lnTo>
                    <a:pt x="1171" y="183"/>
                  </a:lnTo>
                  <a:cubicBezTo>
                    <a:pt x="1183" y="164"/>
                    <a:pt x="1204" y="147"/>
                    <a:pt x="1244" y="147"/>
                  </a:cubicBezTo>
                  <a:cubicBezTo>
                    <a:pt x="1253" y="128"/>
                    <a:pt x="1272" y="110"/>
                    <a:pt x="1309" y="106"/>
                  </a:cubicBezTo>
                  <a:cubicBezTo>
                    <a:pt x="1318" y="81"/>
                    <a:pt x="1338" y="66"/>
                    <a:pt x="1366" y="62"/>
                  </a:cubicBezTo>
                  <a:cubicBezTo>
                    <a:pt x="1375" y="40"/>
                    <a:pt x="1394" y="19"/>
                    <a:pt x="1435" y="16"/>
                  </a:cubicBezTo>
                  <a:cubicBezTo>
                    <a:pt x="1460" y="0"/>
                    <a:pt x="1487" y="2"/>
                    <a:pt x="1513" y="20"/>
                  </a:cubicBezTo>
                  <a:cubicBezTo>
                    <a:pt x="1514" y="20"/>
                    <a:pt x="1515" y="21"/>
                    <a:pt x="1515" y="21"/>
                  </a:cubicBezTo>
                  <a:cubicBezTo>
                    <a:pt x="1547" y="49"/>
                    <a:pt x="1546" y="77"/>
                    <a:pt x="1541" y="95"/>
                  </a:cubicBezTo>
                  <a:cubicBezTo>
                    <a:pt x="1549" y="132"/>
                    <a:pt x="1537" y="157"/>
                    <a:pt x="1523" y="173"/>
                  </a:cubicBezTo>
                  <a:cubicBezTo>
                    <a:pt x="1522" y="220"/>
                    <a:pt x="1503" y="244"/>
                    <a:pt x="1483" y="256"/>
                  </a:cubicBezTo>
                  <a:cubicBezTo>
                    <a:pt x="1480" y="283"/>
                    <a:pt x="1466" y="303"/>
                    <a:pt x="1441" y="314"/>
                  </a:cubicBezTo>
                  <a:cubicBezTo>
                    <a:pt x="1436" y="345"/>
                    <a:pt x="1417" y="367"/>
                    <a:pt x="1386" y="378"/>
                  </a:cubicBezTo>
                  <a:cubicBezTo>
                    <a:pt x="1370" y="419"/>
                    <a:pt x="1342" y="436"/>
                    <a:pt x="1317" y="441"/>
                  </a:cubicBezTo>
                  <a:cubicBezTo>
                    <a:pt x="1291" y="493"/>
                    <a:pt x="1251" y="505"/>
                    <a:pt x="1217" y="504"/>
                  </a:cubicBezTo>
                  <a:cubicBezTo>
                    <a:pt x="1188" y="540"/>
                    <a:pt x="1154" y="545"/>
                    <a:pt x="1126" y="539"/>
                  </a:cubicBezTo>
                  <a:cubicBezTo>
                    <a:pt x="1102" y="566"/>
                    <a:pt x="1071" y="578"/>
                    <a:pt x="1035" y="572"/>
                  </a:cubicBezTo>
                  <a:cubicBezTo>
                    <a:pt x="1007" y="599"/>
                    <a:pt x="972" y="606"/>
                    <a:pt x="933" y="593"/>
                  </a:cubicBezTo>
                  <a:cubicBezTo>
                    <a:pt x="901" y="618"/>
                    <a:pt x="871" y="617"/>
                    <a:pt x="847" y="608"/>
                  </a:cubicBezTo>
                  <a:cubicBezTo>
                    <a:pt x="822" y="631"/>
                    <a:pt x="791" y="639"/>
                    <a:pt x="757" y="631"/>
                  </a:cubicBezTo>
                  <a:cubicBezTo>
                    <a:pt x="734" y="653"/>
                    <a:pt x="703" y="659"/>
                    <a:pt x="668" y="649"/>
                  </a:cubicBezTo>
                  <a:cubicBezTo>
                    <a:pt x="652" y="663"/>
                    <a:pt x="626" y="673"/>
                    <a:pt x="587" y="664"/>
                  </a:cubicBezTo>
                  <a:cubicBezTo>
                    <a:pt x="567" y="673"/>
                    <a:pt x="545" y="680"/>
                    <a:pt x="524" y="683"/>
                  </a:cubicBezTo>
                  <a:cubicBezTo>
                    <a:pt x="525" y="685"/>
                    <a:pt x="526" y="688"/>
                    <a:pt x="528" y="690"/>
                  </a:cubicBezTo>
                  <a:cubicBezTo>
                    <a:pt x="540" y="705"/>
                    <a:pt x="546" y="721"/>
                    <a:pt x="545" y="736"/>
                  </a:cubicBezTo>
                  <a:cubicBezTo>
                    <a:pt x="545" y="746"/>
                    <a:pt x="541" y="755"/>
                    <a:pt x="534" y="763"/>
                  </a:cubicBezTo>
                  <a:cubicBezTo>
                    <a:pt x="543" y="793"/>
                    <a:pt x="533" y="819"/>
                    <a:pt x="505" y="837"/>
                  </a:cubicBezTo>
                  <a:cubicBezTo>
                    <a:pt x="491" y="877"/>
                    <a:pt x="461" y="898"/>
                    <a:pt x="418" y="898"/>
                  </a:cubicBezTo>
                  <a:cubicBezTo>
                    <a:pt x="396" y="914"/>
                    <a:pt x="375" y="922"/>
                    <a:pt x="356" y="922"/>
                  </a:cubicBezTo>
                  <a:close/>
                  <a:moveTo>
                    <a:pt x="313" y="854"/>
                  </a:moveTo>
                  <a:lnTo>
                    <a:pt x="313" y="854"/>
                  </a:lnTo>
                  <a:cubicBezTo>
                    <a:pt x="319" y="854"/>
                    <a:pt x="326" y="857"/>
                    <a:pt x="330" y="862"/>
                  </a:cubicBezTo>
                  <a:cubicBezTo>
                    <a:pt x="337" y="872"/>
                    <a:pt x="345" y="877"/>
                    <a:pt x="353" y="878"/>
                  </a:cubicBezTo>
                  <a:cubicBezTo>
                    <a:pt x="364" y="879"/>
                    <a:pt x="380" y="873"/>
                    <a:pt x="397" y="859"/>
                  </a:cubicBezTo>
                  <a:cubicBezTo>
                    <a:pt x="401" y="855"/>
                    <a:pt x="407" y="854"/>
                    <a:pt x="412" y="854"/>
                  </a:cubicBezTo>
                  <a:cubicBezTo>
                    <a:pt x="442" y="855"/>
                    <a:pt x="457" y="845"/>
                    <a:pt x="465" y="817"/>
                  </a:cubicBezTo>
                  <a:cubicBezTo>
                    <a:pt x="467" y="811"/>
                    <a:pt x="471" y="806"/>
                    <a:pt x="476" y="803"/>
                  </a:cubicBezTo>
                  <a:cubicBezTo>
                    <a:pt x="494" y="794"/>
                    <a:pt x="497" y="785"/>
                    <a:pt x="489" y="768"/>
                  </a:cubicBezTo>
                  <a:cubicBezTo>
                    <a:pt x="485" y="759"/>
                    <a:pt x="487" y="748"/>
                    <a:pt x="495" y="741"/>
                  </a:cubicBezTo>
                  <a:cubicBezTo>
                    <a:pt x="499" y="738"/>
                    <a:pt x="501" y="735"/>
                    <a:pt x="502" y="732"/>
                  </a:cubicBezTo>
                  <a:cubicBezTo>
                    <a:pt x="502" y="730"/>
                    <a:pt x="499" y="724"/>
                    <a:pt x="493" y="717"/>
                  </a:cubicBezTo>
                  <a:cubicBezTo>
                    <a:pt x="491" y="715"/>
                    <a:pt x="489" y="713"/>
                    <a:pt x="488" y="710"/>
                  </a:cubicBezTo>
                  <a:cubicBezTo>
                    <a:pt x="483" y="698"/>
                    <a:pt x="473" y="688"/>
                    <a:pt x="455" y="680"/>
                  </a:cubicBezTo>
                  <a:cubicBezTo>
                    <a:pt x="445" y="676"/>
                    <a:pt x="440" y="664"/>
                    <a:pt x="443" y="654"/>
                  </a:cubicBezTo>
                  <a:cubicBezTo>
                    <a:pt x="446" y="643"/>
                    <a:pt x="457" y="637"/>
                    <a:pt x="467" y="638"/>
                  </a:cubicBezTo>
                  <a:cubicBezTo>
                    <a:pt x="505" y="644"/>
                    <a:pt x="540" y="639"/>
                    <a:pt x="574" y="621"/>
                  </a:cubicBezTo>
                  <a:cubicBezTo>
                    <a:pt x="579" y="618"/>
                    <a:pt x="585" y="618"/>
                    <a:pt x="591" y="619"/>
                  </a:cubicBezTo>
                  <a:cubicBezTo>
                    <a:pt x="625" y="629"/>
                    <a:pt x="639" y="618"/>
                    <a:pt x="646" y="609"/>
                  </a:cubicBezTo>
                  <a:cubicBezTo>
                    <a:pt x="652" y="602"/>
                    <a:pt x="663" y="600"/>
                    <a:pt x="671" y="603"/>
                  </a:cubicBezTo>
                  <a:cubicBezTo>
                    <a:pt x="707" y="618"/>
                    <a:pt x="723" y="606"/>
                    <a:pt x="733" y="593"/>
                  </a:cubicBezTo>
                  <a:cubicBezTo>
                    <a:pt x="738" y="586"/>
                    <a:pt x="748" y="583"/>
                    <a:pt x="757" y="586"/>
                  </a:cubicBezTo>
                  <a:cubicBezTo>
                    <a:pt x="785" y="595"/>
                    <a:pt x="807" y="589"/>
                    <a:pt x="826" y="567"/>
                  </a:cubicBezTo>
                  <a:cubicBezTo>
                    <a:pt x="832" y="559"/>
                    <a:pt x="844" y="557"/>
                    <a:pt x="853" y="562"/>
                  </a:cubicBezTo>
                  <a:cubicBezTo>
                    <a:pt x="867" y="571"/>
                    <a:pt x="887" y="577"/>
                    <a:pt x="914" y="551"/>
                  </a:cubicBezTo>
                  <a:cubicBezTo>
                    <a:pt x="921" y="545"/>
                    <a:pt x="930" y="544"/>
                    <a:pt x="938" y="548"/>
                  </a:cubicBezTo>
                  <a:cubicBezTo>
                    <a:pt x="969" y="561"/>
                    <a:pt x="990" y="557"/>
                    <a:pt x="1011" y="534"/>
                  </a:cubicBezTo>
                  <a:cubicBezTo>
                    <a:pt x="1016" y="527"/>
                    <a:pt x="1025" y="525"/>
                    <a:pt x="1033" y="527"/>
                  </a:cubicBezTo>
                  <a:cubicBezTo>
                    <a:pt x="1062" y="534"/>
                    <a:pt x="1082" y="526"/>
                    <a:pt x="1099" y="502"/>
                  </a:cubicBezTo>
                  <a:cubicBezTo>
                    <a:pt x="1104" y="494"/>
                    <a:pt x="1114" y="490"/>
                    <a:pt x="1124" y="493"/>
                  </a:cubicBezTo>
                  <a:cubicBezTo>
                    <a:pt x="1152" y="503"/>
                    <a:pt x="1171" y="495"/>
                    <a:pt x="1188" y="469"/>
                  </a:cubicBezTo>
                  <a:cubicBezTo>
                    <a:pt x="1193" y="462"/>
                    <a:pt x="1201" y="458"/>
                    <a:pt x="1210" y="459"/>
                  </a:cubicBezTo>
                  <a:cubicBezTo>
                    <a:pt x="1244" y="464"/>
                    <a:pt x="1266" y="450"/>
                    <a:pt x="1282" y="413"/>
                  </a:cubicBezTo>
                  <a:cubicBezTo>
                    <a:pt x="1285" y="406"/>
                    <a:pt x="1292" y="401"/>
                    <a:pt x="1299" y="400"/>
                  </a:cubicBezTo>
                  <a:cubicBezTo>
                    <a:pt x="1324" y="397"/>
                    <a:pt x="1340" y="383"/>
                    <a:pt x="1348" y="354"/>
                  </a:cubicBezTo>
                  <a:cubicBezTo>
                    <a:pt x="1350" y="346"/>
                    <a:pt x="1357" y="341"/>
                    <a:pt x="1364" y="339"/>
                  </a:cubicBezTo>
                  <a:cubicBezTo>
                    <a:pt x="1388" y="333"/>
                    <a:pt x="1398" y="321"/>
                    <a:pt x="1398" y="298"/>
                  </a:cubicBezTo>
                  <a:cubicBezTo>
                    <a:pt x="1398" y="289"/>
                    <a:pt x="1404" y="280"/>
                    <a:pt x="1414" y="277"/>
                  </a:cubicBezTo>
                  <a:cubicBezTo>
                    <a:pt x="1436" y="271"/>
                    <a:pt x="1441" y="259"/>
                    <a:pt x="1440" y="244"/>
                  </a:cubicBezTo>
                  <a:cubicBezTo>
                    <a:pt x="1439" y="234"/>
                    <a:pt x="1445" y="225"/>
                    <a:pt x="1454" y="222"/>
                  </a:cubicBezTo>
                  <a:cubicBezTo>
                    <a:pt x="1461" y="219"/>
                    <a:pt x="1480" y="212"/>
                    <a:pt x="1479" y="164"/>
                  </a:cubicBezTo>
                  <a:cubicBezTo>
                    <a:pt x="1479" y="158"/>
                    <a:pt x="1482" y="152"/>
                    <a:pt x="1486" y="147"/>
                  </a:cubicBezTo>
                  <a:cubicBezTo>
                    <a:pt x="1495" y="140"/>
                    <a:pt x="1504" y="127"/>
                    <a:pt x="1497" y="100"/>
                  </a:cubicBezTo>
                  <a:cubicBezTo>
                    <a:pt x="1495" y="95"/>
                    <a:pt x="1496" y="90"/>
                    <a:pt x="1498" y="85"/>
                  </a:cubicBezTo>
                  <a:cubicBezTo>
                    <a:pt x="1501" y="77"/>
                    <a:pt x="1502" y="68"/>
                    <a:pt x="1487" y="55"/>
                  </a:cubicBezTo>
                  <a:cubicBezTo>
                    <a:pt x="1475" y="47"/>
                    <a:pt x="1466" y="47"/>
                    <a:pt x="1455" y="56"/>
                  </a:cubicBezTo>
                  <a:cubicBezTo>
                    <a:pt x="1451" y="58"/>
                    <a:pt x="1447" y="60"/>
                    <a:pt x="1443" y="60"/>
                  </a:cubicBezTo>
                  <a:cubicBezTo>
                    <a:pt x="1415" y="61"/>
                    <a:pt x="1408" y="71"/>
                    <a:pt x="1405" y="87"/>
                  </a:cubicBezTo>
                  <a:cubicBezTo>
                    <a:pt x="1403" y="97"/>
                    <a:pt x="1394" y="105"/>
                    <a:pt x="1383" y="105"/>
                  </a:cubicBezTo>
                  <a:cubicBezTo>
                    <a:pt x="1357" y="105"/>
                    <a:pt x="1351" y="114"/>
                    <a:pt x="1349" y="130"/>
                  </a:cubicBezTo>
                  <a:cubicBezTo>
                    <a:pt x="1348" y="141"/>
                    <a:pt x="1338" y="150"/>
                    <a:pt x="1327" y="150"/>
                  </a:cubicBezTo>
                  <a:cubicBezTo>
                    <a:pt x="1287" y="149"/>
                    <a:pt x="1283" y="165"/>
                    <a:pt x="1281" y="174"/>
                  </a:cubicBezTo>
                  <a:cubicBezTo>
                    <a:pt x="1279" y="185"/>
                    <a:pt x="1269" y="193"/>
                    <a:pt x="1258" y="191"/>
                  </a:cubicBezTo>
                  <a:cubicBezTo>
                    <a:pt x="1215" y="187"/>
                    <a:pt x="1208" y="206"/>
                    <a:pt x="1205" y="214"/>
                  </a:cubicBezTo>
                  <a:cubicBezTo>
                    <a:pt x="1201" y="223"/>
                    <a:pt x="1193" y="228"/>
                    <a:pt x="1183" y="228"/>
                  </a:cubicBezTo>
                  <a:cubicBezTo>
                    <a:pt x="1138" y="225"/>
                    <a:pt x="1106" y="236"/>
                    <a:pt x="1083" y="262"/>
                  </a:cubicBezTo>
                  <a:cubicBezTo>
                    <a:pt x="1077" y="269"/>
                    <a:pt x="1068" y="272"/>
                    <a:pt x="1059" y="269"/>
                  </a:cubicBezTo>
                  <a:cubicBezTo>
                    <a:pt x="1034" y="259"/>
                    <a:pt x="1013" y="264"/>
                    <a:pt x="992" y="284"/>
                  </a:cubicBezTo>
                  <a:cubicBezTo>
                    <a:pt x="986" y="289"/>
                    <a:pt x="977" y="291"/>
                    <a:pt x="970" y="288"/>
                  </a:cubicBezTo>
                  <a:cubicBezTo>
                    <a:pt x="941" y="278"/>
                    <a:pt x="916" y="282"/>
                    <a:pt x="893" y="302"/>
                  </a:cubicBezTo>
                  <a:cubicBezTo>
                    <a:pt x="887" y="306"/>
                    <a:pt x="878" y="308"/>
                    <a:pt x="871" y="305"/>
                  </a:cubicBezTo>
                  <a:cubicBezTo>
                    <a:pt x="841" y="294"/>
                    <a:pt x="815" y="296"/>
                    <a:pt x="789" y="312"/>
                  </a:cubicBezTo>
                  <a:cubicBezTo>
                    <a:pt x="783" y="316"/>
                    <a:pt x="775" y="316"/>
                    <a:pt x="768" y="313"/>
                  </a:cubicBezTo>
                  <a:cubicBezTo>
                    <a:pt x="742" y="300"/>
                    <a:pt x="715" y="300"/>
                    <a:pt x="686" y="313"/>
                  </a:cubicBezTo>
                  <a:cubicBezTo>
                    <a:pt x="680" y="316"/>
                    <a:pt x="673" y="315"/>
                    <a:pt x="667" y="312"/>
                  </a:cubicBezTo>
                  <a:cubicBezTo>
                    <a:pt x="644" y="300"/>
                    <a:pt x="619" y="300"/>
                    <a:pt x="591" y="313"/>
                  </a:cubicBezTo>
                  <a:cubicBezTo>
                    <a:pt x="585" y="316"/>
                    <a:pt x="577" y="316"/>
                    <a:pt x="571" y="312"/>
                  </a:cubicBezTo>
                  <a:cubicBezTo>
                    <a:pt x="544" y="298"/>
                    <a:pt x="517" y="295"/>
                    <a:pt x="491" y="305"/>
                  </a:cubicBezTo>
                  <a:cubicBezTo>
                    <a:pt x="485" y="308"/>
                    <a:pt x="477" y="307"/>
                    <a:pt x="472" y="303"/>
                  </a:cubicBezTo>
                  <a:cubicBezTo>
                    <a:pt x="446" y="286"/>
                    <a:pt x="417" y="282"/>
                    <a:pt x="381" y="289"/>
                  </a:cubicBezTo>
                  <a:cubicBezTo>
                    <a:pt x="377" y="290"/>
                    <a:pt x="372" y="290"/>
                    <a:pt x="368" y="287"/>
                  </a:cubicBezTo>
                  <a:cubicBezTo>
                    <a:pt x="338" y="273"/>
                    <a:pt x="313" y="273"/>
                    <a:pt x="286" y="287"/>
                  </a:cubicBezTo>
                  <a:cubicBezTo>
                    <a:pt x="282" y="290"/>
                    <a:pt x="277" y="290"/>
                    <a:pt x="272" y="289"/>
                  </a:cubicBezTo>
                  <a:cubicBezTo>
                    <a:pt x="238" y="282"/>
                    <a:pt x="214" y="290"/>
                    <a:pt x="195" y="312"/>
                  </a:cubicBezTo>
                  <a:cubicBezTo>
                    <a:pt x="192" y="316"/>
                    <a:pt x="189" y="318"/>
                    <a:pt x="184" y="320"/>
                  </a:cubicBezTo>
                  <a:cubicBezTo>
                    <a:pt x="153" y="329"/>
                    <a:pt x="135" y="344"/>
                    <a:pt x="129" y="366"/>
                  </a:cubicBezTo>
                  <a:cubicBezTo>
                    <a:pt x="128" y="372"/>
                    <a:pt x="123" y="378"/>
                    <a:pt x="116" y="381"/>
                  </a:cubicBezTo>
                  <a:cubicBezTo>
                    <a:pt x="88" y="391"/>
                    <a:pt x="79" y="407"/>
                    <a:pt x="82" y="433"/>
                  </a:cubicBezTo>
                  <a:cubicBezTo>
                    <a:pt x="83" y="440"/>
                    <a:pt x="81" y="447"/>
                    <a:pt x="75" y="452"/>
                  </a:cubicBezTo>
                  <a:cubicBezTo>
                    <a:pt x="47" y="478"/>
                    <a:pt x="49" y="497"/>
                    <a:pt x="62" y="516"/>
                  </a:cubicBezTo>
                  <a:cubicBezTo>
                    <a:pt x="67" y="524"/>
                    <a:pt x="67" y="533"/>
                    <a:pt x="62" y="540"/>
                  </a:cubicBezTo>
                  <a:cubicBezTo>
                    <a:pt x="45" y="567"/>
                    <a:pt x="49" y="589"/>
                    <a:pt x="75" y="613"/>
                  </a:cubicBezTo>
                  <a:cubicBezTo>
                    <a:pt x="83" y="620"/>
                    <a:pt x="85" y="631"/>
                    <a:pt x="80" y="639"/>
                  </a:cubicBezTo>
                  <a:cubicBezTo>
                    <a:pt x="65" y="668"/>
                    <a:pt x="71" y="686"/>
                    <a:pt x="101" y="706"/>
                  </a:cubicBezTo>
                  <a:cubicBezTo>
                    <a:pt x="108" y="711"/>
                    <a:pt x="112" y="720"/>
                    <a:pt x="110" y="728"/>
                  </a:cubicBezTo>
                  <a:cubicBezTo>
                    <a:pt x="105" y="758"/>
                    <a:pt x="115" y="772"/>
                    <a:pt x="146" y="779"/>
                  </a:cubicBezTo>
                  <a:cubicBezTo>
                    <a:pt x="153" y="780"/>
                    <a:pt x="158" y="784"/>
                    <a:pt x="161" y="790"/>
                  </a:cubicBezTo>
                  <a:cubicBezTo>
                    <a:pt x="176" y="818"/>
                    <a:pt x="196" y="826"/>
                    <a:pt x="229" y="818"/>
                  </a:cubicBezTo>
                  <a:cubicBezTo>
                    <a:pt x="235" y="817"/>
                    <a:pt x="241" y="818"/>
                    <a:pt x="246" y="821"/>
                  </a:cubicBezTo>
                  <a:cubicBezTo>
                    <a:pt x="251" y="824"/>
                    <a:pt x="254" y="829"/>
                    <a:pt x="256" y="835"/>
                  </a:cubicBezTo>
                  <a:cubicBezTo>
                    <a:pt x="258" y="847"/>
                    <a:pt x="263" y="855"/>
                    <a:pt x="268" y="858"/>
                  </a:cubicBezTo>
                  <a:cubicBezTo>
                    <a:pt x="275" y="862"/>
                    <a:pt x="288" y="861"/>
                    <a:pt x="306" y="855"/>
                  </a:cubicBezTo>
                  <a:cubicBezTo>
                    <a:pt x="308" y="854"/>
                    <a:pt x="310" y="854"/>
                    <a:pt x="313" y="8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48AE8081-2CDD-6F56-5A8A-52E1A8F23A62}"/>
              </a:ext>
            </a:extLst>
          </p:cNvPr>
          <p:cNvSpPr txBox="1"/>
          <p:nvPr/>
        </p:nvSpPr>
        <p:spPr>
          <a:xfrm>
            <a:off x="4183334" y="3174038"/>
            <a:ext cx="31286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Lunge/Leber/Pankreas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9F0BF3-6198-4CAC-0E8B-62AA050FF575}"/>
              </a:ext>
            </a:extLst>
          </p:cNvPr>
          <p:cNvSpPr txBox="1"/>
          <p:nvPr/>
        </p:nvSpPr>
        <p:spPr>
          <a:xfrm>
            <a:off x="8548475" y="3174038"/>
            <a:ext cx="681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Nieren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5A97BC2-C3E8-C56E-F9C7-C243AAE7D8E3}"/>
              </a:ext>
            </a:extLst>
          </p:cNvPr>
          <p:cNvSpPr txBox="1"/>
          <p:nvPr/>
        </p:nvSpPr>
        <p:spPr>
          <a:xfrm>
            <a:off x="4802836" y="4385797"/>
            <a:ext cx="10747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/>
              <a:t>6−8 Std.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420A1E0-18E0-33E8-646A-EE1A36AFCC2C}"/>
              </a:ext>
            </a:extLst>
          </p:cNvPr>
          <p:cNvSpPr txBox="1"/>
          <p:nvPr/>
        </p:nvSpPr>
        <p:spPr>
          <a:xfrm>
            <a:off x="8241331" y="4380450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/>
              <a:t>12−24 Std.</a:t>
            </a:r>
          </a:p>
        </p:txBody>
      </p:sp>
      <p:pic>
        <p:nvPicPr>
          <p:cNvPr id="37" name="Grafik 36" descr="Ein Bild, das Grafiken, Clipart, Design, Logo enthält.&#10;&#10;Automatisch generierte Beschreibung">
            <a:extLst>
              <a:ext uri="{FF2B5EF4-FFF2-40B4-BE49-F238E27FC236}">
                <a16:creationId xmlns:a16="http://schemas.microsoft.com/office/drawing/2014/main" id="{2C1F15C3-CFE4-E4CB-73B1-1957C2E65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53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6F76E-2303-ED61-D4D1-85063874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C86693-56E5-C9A8-DB21-70DBF7D8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6677E7B-44CF-0B49-6BE8-BE466DF1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43</a:t>
            </a:fld>
            <a:endParaRPr lang="de-CH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3707D22-56FC-9BC1-D7E0-BB6942442E88}"/>
              </a:ext>
            </a:extLst>
          </p:cNvPr>
          <p:cNvSpPr txBox="1">
            <a:spLocks/>
          </p:cNvSpPr>
          <p:nvPr/>
        </p:nvSpPr>
        <p:spPr>
          <a:xfrm>
            <a:off x="771523" y="1333295"/>
            <a:ext cx="9814371" cy="4465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 dirty="0"/>
              <a:t>13. Transplantation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Vorbereitende Untersuchung der Empfangenden</a:t>
            </a:r>
            <a:endParaRPr lang="de-CH" sz="1800" dirty="0">
              <a:highlight>
                <a:srgbClr val="FFFF00"/>
              </a:highlight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Transplantation im Transplantationszentrum </a:t>
            </a: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70F3484-3347-CBC3-D4A9-FE8A2A47A7F4}"/>
              </a:ext>
            </a:extLst>
          </p:cNvPr>
          <p:cNvSpPr txBox="1">
            <a:spLocks/>
          </p:cNvSpPr>
          <p:nvPr/>
        </p:nvSpPr>
        <p:spPr>
          <a:xfrm>
            <a:off x="746125" y="422663"/>
            <a:ext cx="5205413" cy="231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Ablauf einer Organspende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0B60D6-5D0F-DA7D-88B2-E486005A0C20}"/>
              </a:ext>
            </a:extLst>
          </p:cNvPr>
          <p:cNvSpPr txBox="1"/>
          <p:nvPr/>
        </p:nvSpPr>
        <p:spPr>
          <a:xfrm>
            <a:off x="771523" y="3289114"/>
            <a:ext cx="78157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Nach einer erfolgreichen Transplantation nimmt das transplantierte Organ seine Funktion auf</a:t>
            </a:r>
          </a:p>
        </p:txBody>
      </p:sp>
      <p:pic>
        <p:nvPicPr>
          <p:cNvPr id="15" name="Grafik 14" descr="Ein Bild, das Logo, Grafiken, Vogel, Design enthält.&#10;&#10;Automatisch generierte Beschreibung">
            <a:extLst>
              <a:ext uri="{FF2B5EF4-FFF2-40B4-BE49-F238E27FC236}">
                <a16:creationId xmlns:a16="http://schemas.microsoft.com/office/drawing/2014/main" id="{DA698FAF-BE00-DB43-4462-732AD97E7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50" y="5358933"/>
            <a:ext cx="1058400" cy="1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1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576E3-F5B9-9F80-1CCB-45E21A1D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Organempfangende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EB3A82-048E-1BCB-20FE-16624631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7318E6-BD2F-3138-6060-0863ED89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6C9752-3C7D-08F3-1262-45EA6765C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D2A27B-CE64-8BA8-3B54-BD4EFB361136}"/>
              </a:ext>
            </a:extLst>
          </p:cNvPr>
          <p:cNvSpPr txBox="1">
            <a:spLocks/>
          </p:cNvSpPr>
          <p:nvPr/>
        </p:nvSpPr>
        <p:spPr>
          <a:xfrm>
            <a:off x="746125" y="1699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Verbesserung der Lebensqualität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Lebenslange Medikamenteneinnahme (Immunsuppression)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Lebensverlängerung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Möglichkeit eines anonymen Dankesbriefs an die Organspendefamilie</a:t>
            </a: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/>
              <a:t>	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pic>
        <p:nvPicPr>
          <p:cNvPr id="8" name="Bildplatzhalter 9" descr="Ein Bild, das Person, Himmel, draußen, Wirbellose enthält.&#10;&#10;Automatisch generierte Beschreibung">
            <a:extLst>
              <a:ext uri="{FF2B5EF4-FFF2-40B4-BE49-F238E27FC236}">
                <a16:creationId xmlns:a16="http://schemas.microsoft.com/office/drawing/2014/main" id="{C580AE04-C8B1-05A1-526F-B322D5A2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-1188" r="7606" b="-9040"/>
          <a:stretch/>
        </p:blipFill>
        <p:spPr>
          <a:xfrm>
            <a:off x="6703624" y="693167"/>
            <a:ext cx="4894126" cy="5904484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41E71-65B7-C2E6-9160-2044FCB48B0C}"/>
              </a:ext>
            </a:extLst>
          </p:cNvPr>
          <p:cNvSpPr txBox="1"/>
          <p:nvPr/>
        </p:nvSpPr>
        <p:spPr>
          <a:xfrm>
            <a:off x="6000583" y="5896399"/>
            <a:ext cx="29325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b="1"/>
              <a:t>Lara, lebertransplantiert </a:t>
            </a:r>
          </a:p>
          <a:p>
            <a:endParaRPr lang="de-CH" sz="1600"/>
          </a:p>
        </p:txBody>
      </p:sp>
      <p:sp>
        <p:nvSpPr>
          <p:cNvPr id="10" name="Bogen 9">
            <a:extLst>
              <a:ext uri="{FF2B5EF4-FFF2-40B4-BE49-F238E27FC236}">
                <a16:creationId xmlns:a16="http://schemas.microsoft.com/office/drawing/2014/main" id="{14251E2A-958E-09F4-D3F8-985EC7A2A63D}"/>
              </a:ext>
            </a:extLst>
          </p:cNvPr>
          <p:cNvSpPr/>
          <p:nvPr/>
        </p:nvSpPr>
        <p:spPr>
          <a:xfrm rot="16604501">
            <a:off x="6863818" y="4323794"/>
            <a:ext cx="3495575" cy="2395898"/>
          </a:xfrm>
          <a:prstGeom prst="arc">
            <a:avLst>
              <a:gd name="adj1" fmla="val 14900045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8747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FC77-0151-2E1A-1ED4-823011AA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Organempfängerinnen und Organempfänger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F99132-A89A-5B31-BB9A-915DF1FD0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AC164F-D1DF-0681-736C-223B673B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D5C598-2EF1-630A-F6F5-C4C8A6360B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Nach</a:t>
            </a:r>
            <a:r>
              <a:rPr lang="en-US"/>
              <a:t>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Organspende</a:t>
            </a:r>
            <a:endParaRPr lang="en-US"/>
          </a:p>
          <a:p>
            <a:endParaRPr lang="de-DE"/>
          </a:p>
        </p:txBody>
      </p:sp>
      <p:pic>
        <p:nvPicPr>
          <p:cNvPr id="7" name="Bildplatzhalter 9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61EA83BA-3DF9-C0E1-6279-9B367450B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1" t="13233" r="11430" b="17839"/>
          <a:stretch/>
        </p:blipFill>
        <p:spPr>
          <a:xfrm>
            <a:off x="782904" y="1152522"/>
            <a:ext cx="2443476" cy="2388785"/>
          </a:xfrm>
          <a:prstGeom prst="rect">
            <a:avLst/>
          </a:prstGeom>
          <a:noFill/>
        </p:spPr>
      </p:pic>
      <p:pic>
        <p:nvPicPr>
          <p:cNvPr id="8" name="Inhaltsplatzhalter 9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07400100-FEB8-0C84-AAAE-B5310457C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5505" r="21278" b="-1584"/>
          <a:stretch/>
        </p:blipFill>
        <p:spPr>
          <a:xfrm>
            <a:off x="4319913" y="1152522"/>
            <a:ext cx="2737958" cy="2428935"/>
          </a:xfrm>
          <a:prstGeom prst="rect">
            <a:avLst/>
          </a:prstGeom>
        </p:spPr>
      </p:pic>
      <p:pic>
        <p:nvPicPr>
          <p:cNvPr id="9" name="Bildplatzhalter 7" descr="Ein Bild, das Gebäude, draußen, Person, stehend enthält.&#10;&#10;Automatisch generierte Beschreibung">
            <a:extLst>
              <a:ext uri="{FF2B5EF4-FFF2-40B4-BE49-F238E27FC236}">
                <a16:creationId xmlns:a16="http://schemas.microsoft.com/office/drawing/2014/main" id="{E7CF1D8E-ED41-7715-3D01-2112D7129E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14089" r="16167" b="11778"/>
          <a:stretch/>
        </p:blipFill>
        <p:spPr>
          <a:xfrm>
            <a:off x="8151405" y="1152523"/>
            <a:ext cx="3033262" cy="24042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B5C9374-3603-7041-DC3F-1E50AAFFE8B6}"/>
              </a:ext>
            </a:extLst>
          </p:cNvPr>
          <p:cNvSpPr txBox="1"/>
          <p:nvPr/>
        </p:nvSpPr>
        <p:spPr>
          <a:xfrm>
            <a:off x="791279" y="3559986"/>
            <a:ext cx="3303859" cy="246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Renata, herztransplantiert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EF1458A-129D-43EA-BCC3-A97395C4A548}"/>
              </a:ext>
            </a:extLst>
          </p:cNvPr>
          <p:cNvSpPr txBox="1"/>
          <p:nvPr/>
        </p:nvSpPr>
        <p:spPr>
          <a:xfrm>
            <a:off x="4332939" y="3581457"/>
            <a:ext cx="3399991" cy="246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Sébastien, herztransplantiert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807ADA-48A2-86CE-6ED1-A343AF198C83}"/>
              </a:ext>
            </a:extLst>
          </p:cNvPr>
          <p:cNvSpPr txBox="1"/>
          <p:nvPr/>
        </p:nvSpPr>
        <p:spPr>
          <a:xfrm>
            <a:off x="8128183" y="3604302"/>
            <a:ext cx="3210377" cy="246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Maurice, nierentransplantiert</a:t>
            </a:r>
          </a:p>
        </p:txBody>
      </p:sp>
      <p:pic>
        <p:nvPicPr>
          <p:cNvPr id="13" name="Bildplatzhalter 10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564795AC-7252-5860-BDB3-E1FF70A40B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8313" r="-238" b="15843"/>
          <a:stretch/>
        </p:blipFill>
        <p:spPr>
          <a:xfrm>
            <a:off x="791279" y="4005898"/>
            <a:ext cx="2339269" cy="2251256"/>
          </a:xfrm>
          <a:prstGeom prst="rect">
            <a:avLst/>
          </a:prstGeom>
        </p:spPr>
      </p:pic>
      <p:pic>
        <p:nvPicPr>
          <p:cNvPr id="14" name="Grafik 13" descr="Ein Bild, das draußen, Person, Gebäude enthält.&#10;&#10;Automatisch generierte Beschreibung">
            <a:extLst>
              <a:ext uri="{FF2B5EF4-FFF2-40B4-BE49-F238E27FC236}">
                <a16:creationId xmlns:a16="http://schemas.microsoft.com/office/drawing/2014/main" id="{C3E9C274-2119-1F0D-225C-F4B24A945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3685" r="16812" b="22010"/>
          <a:stretch/>
        </p:blipFill>
        <p:spPr>
          <a:xfrm>
            <a:off x="8151405" y="4021001"/>
            <a:ext cx="3033262" cy="225125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C125F3D-FE80-825B-A260-A584574BB386}"/>
              </a:ext>
            </a:extLst>
          </p:cNvPr>
          <p:cNvSpPr txBox="1"/>
          <p:nvPr/>
        </p:nvSpPr>
        <p:spPr>
          <a:xfrm>
            <a:off x="791279" y="6325694"/>
            <a:ext cx="3144961" cy="246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Lorena, herztransplantiert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209884-528F-271E-FE5E-287D20C5B950}"/>
              </a:ext>
            </a:extLst>
          </p:cNvPr>
          <p:cNvSpPr txBox="1"/>
          <p:nvPr/>
        </p:nvSpPr>
        <p:spPr>
          <a:xfrm>
            <a:off x="4319913" y="6325694"/>
            <a:ext cx="2986324" cy="246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Aline, herztransplantiert</a:t>
            </a:r>
          </a:p>
        </p:txBody>
      </p:sp>
      <p:pic>
        <p:nvPicPr>
          <p:cNvPr id="17" name="Bildplatzhalter 7" descr="Ein Bild, das draußen, Person, Straße, jung enthält.&#10;&#10;Automatisch generierte Beschreibung">
            <a:extLst>
              <a:ext uri="{FF2B5EF4-FFF2-40B4-BE49-F238E27FC236}">
                <a16:creationId xmlns:a16="http://schemas.microsoft.com/office/drawing/2014/main" id="{8985590C-9EEC-F1DA-F0EF-E22D9523D1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9254" r="3702" b="8511"/>
          <a:stretch/>
        </p:blipFill>
        <p:spPr>
          <a:xfrm>
            <a:off x="4332939" y="4005898"/>
            <a:ext cx="2737959" cy="225125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4198060-5089-E254-15C0-B7D8A53AC9D7}"/>
              </a:ext>
            </a:extLst>
          </p:cNvPr>
          <p:cNvSpPr txBox="1"/>
          <p:nvPr/>
        </p:nvSpPr>
        <p:spPr>
          <a:xfrm>
            <a:off x="9386651" y="6334927"/>
            <a:ext cx="29963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Samuel, lebertransplantiert </a:t>
            </a:r>
          </a:p>
        </p:txBody>
      </p:sp>
    </p:spTree>
    <p:extLst>
      <p:ext uri="{BB962C8B-B14F-4D97-AF65-F5344CB8AC3E}">
        <p14:creationId xmlns:p14="http://schemas.microsoft.com/office/powerpoint/2010/main" val="2258293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930B0-7220-1707-A18F-D52F1848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Gewebespende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ABD238-AD5D-56A9-E675-B8658DEB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772CFC-C41F-5155-4F57-6D832C26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434F43-C294-FF97-229F-BAA47B33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D5EEF47-001B-2EA2-544E-7C21F96A1146}"/>
              </a:ext>
            </a:extLst>
          </p:cNvPr>
          <p:cNvSpPr txBox="1">
            <a:spLocks/>
          </p:cNvSpPr>
          <p:nvPr/>
        </p:nvSpPr>
        <p:spPr>
          <a:xfrm>
            <a:off x="746125" y="1440196"/>
            <a:ext cx="9814371" cy="44656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Alle Todesfälle im Spital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24−48 Stunden nach dem Tod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Einwilligung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Häufigste Gewebespenden</a:t>
            </a:r>
          </a:p>
          <a:p>
            <a:pPr lvl="4"/>
            <a:r>
              <a:rPr lang="de-CH" sz="1800" kern="0"/>
              <a:t>Augenhornhaut (Cornea)</a:t>
            </a:r>
          </a:p>
          <a:p>
            <a:pPr lvl="4"/>
            <a:r>
              <a:rPr lang="de-CH" sz="1800" kern="0"/>
              <a:t>Herzklappen</a:t>
            </a:r>
          </a:p>
          <a:p>
            <a:pPr lvl="4"/>
            <a:r>
              <a:rPr lang="de-CH" sz="1800" kern="0"/>
              <a:t>Gefässe</a:t>
            </a:r>
            <a:br>
              <a:rPr lang="de-CH" sz="1800" kern="0"/>
            </a:br>
            <a:endParaRPr lang="de-CH" sz="1800" kern="0"/>
          </a:p>
          <a:p>
            <a:pPr lvl="4"/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50ADA8-6DD0-C07C-0070-C08D19181866}"/>
              </a:ext>
            </a:extLst>
          </p:cNvPr>
          <p:cNvSpPr txBox="1"/>
          <p:nvPr/>
        </p:nvSpPr>
        <p:spPr>
          <a:xfrm>
            <a:off x="2309528" y="4792811"/>
            <a:ext cx="63526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800" kern="0" err="1"/>
              <a:t>Corneatransplantation</a:t>
            </a:r>
            <a:r>
              <a:rPr lang="de-CH" sz="1800" kern="0"/>
              <a:t> nach Augenverletzung, </a:t>
            </a:r>
            <a:br>
              <a:rPr lang="de-CH" sz="1800" kern="0"/>
            </a:br>
            <a:r>
              <a:rPr lang="de-CH" sz="1800" kern="0"/>
              <a:t>Infektionen der Augenhornhaut (Keratitis)</a:t>
            </a:r>
            <a:endParaRPr lang="de-DE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9A06B37-141B-599D-DC4A-6408C972C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 bwMode="auto">
          <a:xfrm>
            <a:off x="7114890" y="1463666"/>
            <a:ext cx="4330985" cy="393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F2C85DA-749F-9A67-54F0-CAADBC74C2E2}"/>
              </a:ext>
            </a:extLst>
          </p:cNvPr>
          <p:cNvSpPr/>
          <p:nvPr/>
        </p:nvSpPr>
        <p:spPr>
          <a:xfrm>
            <a:off x="729792" y="4423610"/>
            <a:ext cx="1292400" cy="1292400"/>
          </a:xfrm>
          <a:prstGeom prst="ellipse">
            <a:avLst/>
          </a:prstGeom>
          <a:solidFill>
            <a:srgbClr val="F2A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CA3F72-5007-151F-1D98-AD267284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125" y="4498160"/>
            <a:ext cx="1259735" cy="12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481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Abschied nehmen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6125" y="1408018"/>
            <a:ext cx="7276389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Möglichkeit für Angehörige, sich von der verstorbenen Person zu verabschieden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Bestattung erfolgt nach Wunsch der verstorbenen Person und der Angehörigen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Aufbahrung, Kremation oder Erdbestattung möglich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Angehörigenbetreuung durch lokale Koordinatorinnen und Koordinatoren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pic>
        <p:nvPicPr>
          <p:cNvPr id="11" name="Grafik 10" descr="Ein Bild, das Wachs, Flamme, Kerzenständer, Wärme enthält.&#10;&#10;Automatisch generierte Beschreibung">
            <a:extLst>
              <a:ext uri="{FF2B5EF4-FFF2-40B4-BE49-F238E27FC236}">
                <a16:creationId xmlns:a16="http://schemas.microsoft.com/office/drawing/2014/main" id="{0D6ED180-2035-D385-366E-F32CB539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r="10102" b="6425"/>
          <a:stretch/>
        </p:blipFill>
        <p:spPr>
          <a:xfrm>
            <a:off x="8022514" y="1481667"/>
            <a:ext cx="3423359" cy="452826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0DDFE3B-B430-FC5F-2B25-B150806D6337}"/>
              </a:ext>
            </a:extLst>
          </p:cNvPr>
          <p:cNvSpPr txBox="1"/>
          <p:nvPr/>
        </p:nvSpPr>
        <p:spPr>
          <a:xfrm>
            <a:off x="2309144" y="4794550"/>
            <a:ext cx="48578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800" kern="0"/>
              <a:t>Wichtigstes Prinzip ist der würdevolle Umgang sowohl vor als auch nach der Organentnahme</a:t>
            </a:r>
          </a:p>
          <a:p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19B18F-714A-FA30-0EAF-758702A1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393459"/>
            <a:ext cx="1292400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999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Offene Fragen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Informationen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75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BF096427-E1B1-EB5D-9427-BE0F943A5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220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3DCD8-D3C7-45E4-AF04-49D346A3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/>
              <a:t>Vielen Dank!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5F3FEF-3898-4DCE-A292-2935A975F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noProof="0"/>
              <a:t>Swisstransplant</a:t>
            </a:r>
            <a:br>
              <a:rPr lang="de-CH" noProof="0"/>
            </a:br>
            <a:r>
              <a:rPr lang="de-CH" noProof="0"/>
              <a:t>Effingerstrasse 1</a:t>
            </a:r>
          </a:p>
          <a:p>
            <a:r>
              <a:rPr lang="de-CH" noProof="0"/>
              <a:t>Postfach</a:t>
            </a:r>
            <a:br>
              <a:rPr lang="de-CH" noProof="0"/>
            </a:br>
            <a:r>
              <a:rPr lang="de-CH" noProof="0"/>
              <a:t>CH-3011 Bern</a:t>
            </a:r>
            <a:br>
              <a:rPr lang="de-CH" noProof="0"/>
            </a:br>
            <a:r>
              <a:rPr lang="de-CH" noProof="0"/>
              <a:t>Telefon +41 58 123 80 00</a:t>
            </a:r>
          </a:p>
          <a:p>
            <a:r>
              <a:rPr lang="de-CH" noProof="0"/>
              <a:t>www.swisstransplant.org</a:t>
            </a:r>
            <a:br>
              <a:rPr lang="de-CH" noProof="0"/>
            </a:br>
            <a:r>
              <a:rPr lang="de-CH" noProof="0"/>
              <a:t>info@swisstransplant.org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16587-F5A4-4BC4-BE61-3D2B88B1D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71F8D6-91F2-4276-A38F-3799763D20DC}"/>
              </a:ext>
            </a:extLst>
          </p:cNvPr>
          <p:cNvSpPr txBox="1"/>
          <p:nvPr/>
        </p:nvSpPr>
        <p:spPr>
          <a:xfrm rot="16200000">
            <a:off x="-326575" y="5097487"/>
            <a:ext cx="1323829" cy="1436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CH" sz="900" noProof="0">
                <a:solidFill>
                  <a:schemeClr val="bg1"/>
                </a:solidFill>
              </a:rPr>
              <a:t>©  </a:t>
            </a:r>
            <a:r>
              <a:rPr lang="de-CH" sz="900" noProof="0" err="1">
                <a:solidFill>
                  <a:schemeClr val="bg1"/>
                </a:solidFill>
              </a:rPr>
              <a:t>Swisstransplant</a:t>
            </a:r>
            <a:endParaRPr lang="de-CH" sz="900" noProof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64847F-4205-BE09-FE02-FFD08D0CF597}"/>
              </a:ext>
            </a:extLst>
          </p:cNvPr>
          <p:cNvSpPr txBox="1"/>
          <p:nvPr/>
        </p:nvSpPr>
        <p:spPr>
          <a:xfrm>
            <a:off x="8630385" y="5169301"/>
            <a:ext cx="29673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/>
              <a:t>Ana, lungentransplantiert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0D901-856B-7F84-EAD9-2B5E02CE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C56ED6B1-0D4D-47A2-7613-F9484E1E535F}"/>
              </a:ext>
            </a:extLst>
          </p:cNvPr>
          <p:cNvSpPr/>
          <p:nvPr/>
        </p:nvSpPr>
        <p:spPr>
          <a:xfrm rot="957695">
            <a:off x="6254218" y="3503403"/>
            <a:ext cx="3495575" cy="2395898"/>
          </a:xfrm>
          <a:prstGeom prst="arc">
            <a:avLst>
              <a:gd name="adj1" fmla="val 16316683"/>
              <a:gd name="adj2" fmla="val 73207"/>
            </a:avLst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40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0C960-A25E-4C8C-9074-62CFA3B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Zusammenarbeit im Bereich Organspende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60DE9-8CF7-4E5B-A6C6-ABC876C1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35D1B-46E1-4A4B-9347-FD717E8FB05E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B39F4-FCF8-4C45-B9E0-EE146FAE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2065C4-5D39-4CF9-9885-C9954B313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Partner</a:t>
            </a:r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0966DA2-32A4-4C36-BB6A-C4EC91BE8E27}"/>
              </a:ext>
            </a:extLst>
          </p:cNvPr>
          <p:cNvSpPr/>
          <p:nvPr/>
        </p:nvSpPr>
        <p:spPr>
          <a:xfrm flipV="1">
            <a:off x="753157" y="1396412"/>
            <a:ext cx="10722001" cy="4799384"/>
          </a:xfrm>
          <a:prstGeom prst="rt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7D722FCC-5E3E-441F-A8E1-B4F3A8274A31}"/>
              </a:ext>
            </a:extLst>
          </p:cNvPr>
          <p:cNvSpPr/>
          <p:nvPr/>
        </p:nvSpPr>
        <p:spPr>
          <a:xfrm flipH="1">
            <a:off x="758314" y="1396098"/>
            <a:ext cx="10722001" cy="4788803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A93BBC-0555-4C4A-BF70-10DFFF25E651}"/>
              </a:ext>
            </a:extLst>
          </p:cNvPr>
          <p:cNvGrpSpPr/>
          <p:nvPr/>
        </p:nvGrpSpPr>
        <p:grpSpPr>
          <a:xfrm>
            <a:off x="5467546" y="1777778"/>
            <a:ext cx="1555638" cy="560380"/>
            <a:chOff x="5791008" y="1657102"/>
            <a:chExt cx="1555638" cy="560380"/>
          </a:xfrm>
        </p:grpSpPr>
        <p:cxnSp>
          <p:nvCxnSpPr>
            <p:cNvPr id="10" name="Gerade Verbindung 65">
              <a:extLst>
                <a:ext uri="{FF2B5EF4-FFF2-40B4-BE49-F238E27FC236}">
                  <a16:creationId xmlns:a16="http://schemas.microsoft.com/office/drawing/2014/main" id="{EA235726-5211-4C3E-9CDA-273ED55A2A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08" y="1657102"/>
              <a:ext cx="1555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E25D4-CC6D-45D0-A0F0-155FF55C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5889" y="1783789"/>
              <a:ext cx="1450463" cy="43369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930B260-E649-4385-8875-030E19090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94" y="4335661"/>
            <a:ext cx="1827494" cy="347413"/>
          </a:xfrm>
          <a:prstGeom prst="rect">
            <a:avLst/>
          </a:prstGeom>
        </p:spPr>
      </p:pic>
      <p:cxnSp>
        <p:nvCxnSpPr>
          <p:cNvPr id="14" name="Gerade Verbindung 75">
            <a:extLst>
              <a:ext uri="{FF2B5EF4-FFF2-40B4-BE49-F238E27FC236}">
                <a16:creationId xmlns:a16="http://schemas.microsoft.com/office/drawing/2014/main" id="{784425B5-D236-4487-B819-3DE1505A45F2}"/>
              </a:ext>
            </a:extLst>
          </p:cNvPr>
          <p:cNvCxnSpPr>
            <a:cxnSpLocks/>
          </p:cNvCxnSpPr>
          <p:nvPr/>
        </p:nvCxnSpPr>
        <p:spPr>
          <a:xfrm>
            <a:off x="8881559" y="4550293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E1409AA-148F-469C-9D32-3127CE30D987}"/>
              </a:ext>
            </a:extLst>
          </p:cNvPr>
          <p:cNvGrpSpPr/>
          <p:nvPr/>
        </p:nvGrpSpPr>
        <p:grpSpPr>
          <a:xfrm>
            <a:off x="8724292" y="4948465"/>
            <a:ext cx="2020619" cy="1153485"/>
            <a:chOff x="5791972" y="3059711"/>
            <a:chExt cx="5837263" cy="35679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321116-D337-425C-8416-9280909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98521" y="3059711"/>
              <a:ext cx="5630714" cy="3567976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F99D42F-F089-443B-8EBF-E110C7C73051}"/>
                </a:ext>
              </a:extLst>
            </p:cNvPr>
            <p:cNvSpPr/>
            <p:nvPr/>
          </p:nvSpPr>
          <p:spPr>
            <a:xfrm>
              <a:off x="7503541" y="3368356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Basel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D03A7C8-8E98-495B-B0BC-7785B1E1AEB9}"/>
                </a:ext>
              </a:extLst>
            </p:cNvPr>
            <p:cNvSpPr/>
            <p:nvPr/>
          </p:nvSpPr>
          <p:spPr>
            <a:xfrm>
              <a:off x="7503541" y="4546410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Bern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93EBBEE-F6D6-49AB-A729-8AE1AADD8DAA}"/>
                </a:ext>
              </a:extLst>
            </p:cNvPr>
            <p:cNvSpPr/>
            <p:nvPr/>
          </p:nvSpPr>
          <p:spPr>
            <a:xfrm>
              <a:off x="8677977" y="3733159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Zürich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D0A0CED-5E50-445E-B057-1E42BB54B425}"/>
                </a:ext>
              </a:extLst>
            </p:cNvPr>
            <p:cNvSpPr/>
            <p:nvPr/>
          </p:nvSpPr>
          <p:spPr>
            <a:xfrm>
              <a:off x="9666980" y="3472011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 err="1">
                  <a:solidFill>
                    <a:schemeClr val="tx1"/>
                  </a:solidFill>
                </a:rPr>
                <a:t>St.Gallen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5FDD31-C617-4CDD-B363-70030863D745}"/>
                </a:ext>
              </a:extLst>
            </p:cNvPr>
            <p:cNvSpPr/>
            <p:nvPr/>
          </p:nvSpPr>
          <p:spPr>
            <a:xfrm>
              <a:off x="6143981" y="5102788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Lausanne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25A0CE-89EF-4948-9C92-816FFBF48884}"/>
                </a:ext>
              </a:extLst>
            </p:cNvPr>
            <p:cNvSpPr/>
            <p:nvPr/>
          </p:nvSpPr>
          <p:spPr>
            <a:xfrm>
              <a:off x="5791972" y="5759863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Genf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cxnSp>
        <p:nvCxnSpPr>
          <p:cNvPr id="23" name="Gerade Verbindung 83">
            <a:extLst>
              <a:ext uri="{FF2B5EF4-FFF2-40B4-BE49-F238E27FC236}">
                <a16:creationId xmlns:a16="http://schemas.microsoft.com/office/drawing/2014/main" id="{AE8B8F99-C311-489B-882D-68881D848F90}"/>
              </a:ext>
            </a:extLst>
          </p:cNvPr>
          <p:cNvCxnSpPr>
            <a:cxnSpLocks/>
          </p:cNvCxnSpPr>
          <p:nvPr/>
        </p:nvCxnSpPr>
        <p:spPr>
          <a:xfrm>
            <a:off x="1374587" y="2060869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3A6B81C-287B-4289-BC31-98A7CCFBACE7}"/>
              </a:ext>
            </a:extLst>
          </p:cNvPr>
          <p:cNvGrpSpPr/>
          <p:nvPr/>
        </p:nvGrpSpPr>
        <p:grpSpPr>
          <a:xfrm>
            <a:off x="8630531" y="2224154"/>
            <a:ext cx="965517" cy="653888"/>
            <a:chOff x="8908472" y="2062739"/>
            <a:chExt cx="963545" cy="734384"/>
          </a:xfrm>
        </p:grpSpPr>
        <p:cxnSp>
          <p:nvCxnSpPr>
            <p:cNvPr id="32" name="Gerade Verbindung 18">
              <a:extLst>
                <a:ext uri="{FF2B5EF4-FFF2-40B4-BE49-F238E27FC236}">
                  <a16:creationId xmlns:a16="http://schemas.microsoft.com/office/drawing/2014/main" id="{AB6B0021-BCA4-452B-AF47-1CF065E70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08472" y="2062739"/>
              <a:ext cx="9446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7986DA-1944-4CD5-9813-E95CB8E2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27326" y="2194129"/>
              <a:ext cx="944691" cy="6029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B36E897-17C4-4552-B236-C4693000BBB8}"/>
              </a:ext>
            </a:extLst>
          </p:cNvPr>
          <p:cNvGrpSpPr/>
          <p:nvPr/>
        </p:nvGrpSpPr>
        <p:grpSpPr>
          <a:xfrm>
            <a:off x="9190256" y="1834458"/>
            <a:ext cx="1554655" cy="366726"/>
            <a:chOff x="9417196" y="1757540"/>
            <a:chExt cx="1684601" cy="39433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F2940E5-34D0-4F4F-B645-C2E02C47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17196" y="1875456"/>
              <a:ext cx="1658514" cy="276419"/>
            </a:xfrm>
            <a:prstGeom prst="rect">
              <a:avLst/>
            </a:prstGeom>
          </p:spPr>
        </p:pic>
        <p:cxnSp>
          <p:nvCxnSpPr>
            <p:cNvPr id="36" name="Gerade Verbindung 57">
              <a:extLst>
                <a:ext uri="{FF2B5EF4-FFF2-40B4-BE49-F238E27FC236}">
                  <a16:creationId xmlns:a16="http://schemas.microsoft.com/office/drawing/2014/main" id="{C99F2E40-FCBC-47B8-AD30-843C116A89D8}"/>
                </a:ext>
              </a:extLst>
            </p:cNvPr>
            <p:cNvCxnSpPr>
              <a:cxnSpLocks/>
            </p:cNvCxnSpPr>
            <p:nvPr/>
          </p:nvCxnSpPr>
          <p:spPr>
            <a:xfrm>
              <a:off x="9417196" y="1757540"/>
              <a:ext cx="1684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C565261-5DE4-4B30-89BB-EDD4592DE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191" y="5161773"/>
            <a:ext cx="2657049" cy="940187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74B3B00-CA1B-43E9-AB9D-96E3011B0622}"/>
              </a:ext>
            </a:extLst>
          </p:cNvPr>
          <p:cNvCxnSpPr>
            <a:cxnSpLocks/>
          </p:cNvCxnSpPr>
          <p:nvPr/>
        </p:nvCxnSpPr>
        <p:spPr>
          <a:xfrm flipV="1">
            <a:off x="7032625" y="2835687"/>
            <a:ext cx="1231809" cy="54856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A2A21AA-B1C4-42BB-81A6-56D18D3C833C}"/>
              </a:ext>
            </a:extLst>
          </p:cNvPr>
          <p:cNvCxnSpPr>
            <a:cxnSpLocks/>
          </p:cNvCxnSpPr>
          <p:nvPr/>
        </p:nvCxnSpPr>
        <p:spPr>
          <a:xfrm>
            <a:off x="7078685" y="4158556"/>
            <a:ext cx="1557422" cy="56584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C3110CF-965F-483B-9D4D-A91C45C5BBED}"/>
              </a:ext>
            </a:extLst>
          </p:cNvPr>
          <p:cNvCxnSpPr>
            <a:cxnSpLocks/>
          </p:cNvCxnSpPr>
          <p:nvPr/>
        </p:nvCxnSpPr>
        <p:spPr>
          <a:xfrm flipV="1">
            <a:off x="6096000" y="2495627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CCB6CEF-3E13-493B-96BE-974783A367A5}"/>
              </a:ext>
            </a:extLst>
          </p:cNvPr>
          <p:cNvCxnSpPr>
            <a:cxnSpLocks/>
          </p:cNvCxnSpPr>
          <p:nvPr/>
        </p:nvCxnSpPr>
        <p:spPr>
          <a:xfrm flipH="1">
            <a:off x="3635893" y="4230520"/>
            <a:ext cx="1492142" cy="66814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332297-E27E-43CE-A49F-9EE6197D7E9C}"/>
              </a:ext>
            </a:extLst>
          </p:cNvPr>
          <p:cNvCxnSpPr>
            <a:cxnSpLocks/>
          </p:cNvCxnSpPr>
          <p:nvPr/>
        </p:nvCxnSpPr>
        <p:spPr>
          <a:xfrm flipH="1" flipV="1">
            <a:off x="3679131" y="2819793"/>
            <a:ext cx="1475674" cy="55224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94">
            <a:extLst>
              <a:ext uri="{FF2B5EF4-FFF2-40B4-BE49-F238E27FC236}">
                <a16:creationId xmlns:a16="http://schemas.microsoft.com/office/drawing/2014/main" id="{B2F0A406-26ED-499F-AC22-E05E7A74F68D}"/>
              </a:ext>
            </a:extLst>
          </p:cNvPr>
          <p:cNvSpPr/>
          <p:nvPr/>
        </p:nvSpPr>
        <p:spPr>
          <a:xfrm>
            <a:off x="5113314" y="2836001"/>
            <a:ext cx="1965371" cy="1965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82F284-5567-459F-834E-BEC2279E6C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3519991"/>
            <a:ext cx="1612900" cy="520700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5E6F47DA-018A-4B65-AF4B-AD5D81588AF2}"/>
              </a:ext>
            </a:extLst>
          </p:cNvPr>
          <p:cNvSpPr txBox="1"/>
          <p:nvPr/>
        </p:nvSpPr>
        <p:spPr>
          <a:xfrm>
            <a:off x="1416392" y="1672629"/>
            <a:ext cx="1827980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Organspende</a:t>
            </a: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EA50DBB-E01A-4EDF-A24A-72C23B50EBFA}"/>
              </a:ext>
            </a:extLst>
          </p:cNvPr>
          <p:cNvSpPr txBox="1"/>
          <p:nvPr/>
        </p:nvSpPr>
        <p:spPr>
          <a:xfrm>
            <a:off x="8862911" y="4095993"/>
            <a:ext cx="2272669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Transplantation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1DC29269-C0A5-4420-A22F-EAD16F6BF542}"/>
              </a:ext>
            </a:extLst>
          </p:cNvPr>
          <p:cNvSpPr txBox="1"/>
          <p:nvPr/>
        </p:nvSpPr>
        <p:spPr>
          <a:xfrm>
            <a:off x="8875449" y="4616795"/>
            <a:ext cx="2186408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>
                <a:cs typeface="Arial"/>
              </a:rPr>
              <a:t>Transplantationszentren</a:t>
            </a: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06D335A5-1337-4B6F-93EF-72E2256F04C5}"/>
              </a:ext>
            </a:extLst>
          </p:cNvPr>
          <p:cNvSpPr txBox="1"/>
          <p:nvPr/>
        </p:nvSpPr>
        <p:spPr>
          <a:xfrm>
            <a:off x="1396094" y="2118887"/>
            <a:ext cx="1868576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>
                <a:cs typeface="Arial"/>
              </a:rPr>
              <a:t>Organspende Netzwerke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0F2304B-3F65-426C-ADB3-2CA9B391C1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81" y="3260078"/>
            <a:ext cx="1131059" cy="54856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12EE437-5E57-4807-ABEB-B7EF4415FB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15" y="3653685"/>
            <a:ext cx="1524807" cy="395691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707FF79-6FEB-DD79-C7B5-CDA7CA3FB3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645" b="90489" l="9840" r="87300">
                        <a14:foregroundMark x1="11354" y1="66975" x2="11354" y2="66975"/>
                        <a14:foregroundMark x1="12363" y1="74373" x2="12363" y2="74373"/>
                        <a14:foregroundMark x1="30109" y1="90489" x2="30109" y2="90489"/>
                        <a14:foregroundMark x1="83179" y1="74637" x2="83179" y2="74637"/>
                        <a14:foregroundMark x1="83179" y1="68692" x2="83179" y2="68692"/>
                        <a14:foregroundMark x1="84272" y1="53633" x2="84272" y2="53633"/>
                        <a14:foregroundMark x1="87468" y1="47292" x2="87468" y2="47292"/>
                        <a14:foregroundMark x1="55509" y1="16645" x2="55509" y2="16645"/>
                        <a14:foregroundMark x1="9840" y1="78071" x2="9840" y2="78071"/>
                      </a14:backgroundRemoval>
                    </a14:imgEffect>
                  </a14:imgLayer>
                </a14:imgProps>
              </a:ext>
            </a:extLst>
          </a:blip>
          <a:srcRect l="5116" t="9536" r="8117" b="3795"/>
          <a:stretch/>
        </p:blipFill>
        <p:spPr>
          <a:xfrm>
            <a:off x="1011931" y="2338158"/>
            <a:ext cx="2312336" cy="14704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1A8FEB8-3936-4BFB-6291-9105A025FC43}"/>
              </a:ext>
            </a:extLst>
          </p:cNvPr>
          <p:cNvGrpSpPr/>
          <p:nvPr/>
        </p:nvGrpSpPr>
        <p:grpSpPr>
          <a:xfrm>
            <a:off x="1314807" y="5353614"/>
            <a:ext cx="3471962" cy="681905"/>
            <a:chOff x="1915893" y="5414324"/>
            <a:chExt cx="3471962" cy="681905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1D283F0E-F334-7980-976D-D30786652122}"/>
                </a:ext>
              </a:extLst>
            </p:cNvPr>
            <p:cNvSpPr/>
            <p:nvPr/>
          </p:nvSpPr>
          <p:spPr>
            <a:xfrm>
              <a:off x="1915893" y="5419314"/>
              <a:ext cx="2940956" cy="6769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60DE2C10-088D-3C22-BF0F-260E35BE94E7}"/>
                </a:ext>
              </a:extLst>
            </p:cNvPr>
            <p:cNvSpPr txBox="1"/>
            <p:nvPr/>
          </p:nvSpPr>
          <p:spPr>
            <a:xfrm>
              <a:off x="2049949" y="5604254"/>
              <a:ext cx="29059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Symbol" pitchFamily="2" charset="2"/>
                <a:buChar char="-"/>
              </a:pPr>
              <a:r>
                <a:rPr lang="de-CH" sz="1000" b="1"/>
                <a:t>FOEDUS</a:t>
              </a:r>
              <a:r>
                <a:rPr lang="de-CH" sz="1000"/>
                <a:t> </a:t>
              </a:r>
            </a:p>
            <a:p>
              <a:pPr marL="171450" indent="-171450">
                <a:buFont typeface="Symbol" pitchFamily="2" charset="2"/>
                <a:buChar char="-"/>
              </a:pPr>
              <a:r>
                <a:rPr lang="de-CH" sz="1000" b="1"/>
                <a:t>CD-P-TO</a:t>
              </a:r>
              <a:r>
                <a:rPr lang="de-CH" sz="1000"/>
                <a:t> – </a:t>
              </a:r>
              <a:r>
                <a:rPr lang="de-CH" sz="1000" err="1"/>
                <a:t>Europ</a:t>
              </a:r>
              <a:r>
                <a:rPr lang="de-CH" sz="1000"/>
                <a:t>. Komitee für Organtransplantation</a:t>
              </a:r>
              <a:endParaRPr lang="de-DE" sz="1000" i="1"/>
            </a:p>
          </p:txBody>
        </p:sp>
        <p:sp>
          <p:nvSpPr>
            <p:cNvPr id="61" name="object 18">
              <a:extLst>
                <a:ext uri="{FF2B5EF4-FFF2-40B4-BE49-F238E27FC236}">
                  <a16:creationId xmlns:a16="http://schemas.microsoft.com/office/drawing/2014/main" id="{81EE9FBC-9C65-B7E9-3A1D-BFBF7611EF51}"/>
                </a:ext>
              </a:extLst>
            </p:cNvPr>
            <p:cNvSpPr txBox="1"/>
            <p:nvPr/>
          </p:nvSpPr>
          <p:spPr>
            <a:xfrm>
              <a:off x="2129761" y="5414324"/>
              <a:ext cx="3258094" cy="178254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>
                <a:spcBef>
                  <a:spcPts val="160"/>
                </a:spcBef>
              </a:pPr>
              <a:r>
                <a:rPr lang="de-CH" sz="1000" b="1">
                  <a:cs typeface="Arial"/>
                </a:rPr>
                <a:t>Internationale Zusammenarbeit</a:t>
              </a:r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21DEDC75-47D5-BE25-C4BC-E3D4FDF9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28272" y="5612399"/>
              <a:ext cx="518742" cy="345199"/>
            </a:xfrm>
            <a:prstGeom prst="rect">
              <a:avLst/>
            </a:prstGeom>
          </p:spPr>
        </p:pic>
      </p:grp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203309F8-8CFC-401D-8B4C-676E7A3FE3F1}"/>
              </a:ext>
            </a:extLst>
          </p:cNvPr>
          <p:cNvCxnSpPr>
            <a:cxnSpLocks/>
          </p:cNvCxnSpPr>
          <p:nvPr/>
        </p:nvCxnSpPr>
        <p:spPr>
          <a:xfrm flipV="1">
            <a:off x="6068216" y="4821258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Ein Bild, das Text, Herz, Schrift, Screenshot enthält.&#10;&#10;Automatisch generierte Beschreibung">
            <a:extLst>
              <a:ext uri="{FF2B5EF4-FFF2-40B4-BE49-F238E27FC236}">
                <a16:creationId xmlns:a16="http://schemas.microsoft.com/office/drawing/2014/main" id="{93D08EE6-A7F8-F996-5E7C-7F47AF61C4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43" y="3266301"/>
            <a:ext cx="2124891" cy="5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4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7E4B9-55C7-344D-1C06-88E7694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Videovorschläge für Ihre Präsentation: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C0316B-1E52-CF02-0AEA-7FC057C0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209662-E345-633D-781A-02B8AB2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EF03DD-5435-355E-6A2E-1ECB43B1A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Erweiterung </a:t>
            </a:r>
            <a:r>
              <a:rPr lang="de-CH" noProof="0" dirty="0" err="1"/>
              <a:t>Powerpoint</a:t>
            </a:r>
            <a:endParaRPr lang="de-CH" noProof="0" dirty="0"/>
          </a:p>
          <a:p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B06A956-DF21-F591-CC48-6D7BA32BC6BB}"/>
              </a:ext>
            </a:extLst>
          </p:cNvPr>
          <p:cNvSpPr txBox="1">
            <a:spLocks/>
          </p:cNvSpPr>
          <p:nvPr/>
        </p:nvSpPr>
        <p:spPr>
          <a:xfrm>
            <a:off x="746125" y="1408018"/>
            <a:ext cx="10700745" cy="4674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Swisstransplant Vision und Mission: </a:t>
            </a:r>
            <a:r>
              <a:rPr lang="de-DE" sz="18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Swisstransplant Vision und Mission (untertitelt)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Erklärvideo: Wie funktioniert die Organspende in der Schweiz?: </a:t>
            </a:r>
            <a:r>
              <a:rPr lang="de-DE" sz="1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Erklärvideo: Wie funktioniert die Organspende in der Schweiz?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Wann ist ein Mensch tot?: </a:t>
            </a:r>
            <a:r>
              <a:rPr lang="de-DE" sz="1800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Wann ist ein Mensch tot?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Digitalisierungsprozess Organspende und -Transplantation: </a:t>
            </a:r>
            <a:r>
              <a:rPr lang="de-DE" sz="18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Digitalisierungsprozess Organspende und -transplantation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Noahs Organspende – Trauer und Hoffnung: </a:t>
            </a:r>
            <a:r>
              <a:rPr lang="de-DE" sz="18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Noahs Organspende – Trauer und Hoffnung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lvl="3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de-CH" sz="1800" dirty="0"/>
              <a:t>Ein ganz normales Leben: 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 ganz normales Leben /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absolument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/ Una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800" dirty="0" err="1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assolutamente</a:t>
            </a:r>
            <a:r>
              <a:rPr lang="de-DE" sz="1800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normale (youtube.com)</a:t>
            </a:r>
            <a:endParaRPr lang="de-CH" sz="1800" dirty="0">
              <a:solidFill>
                <a:schemeClr val="accent3"/>
              </a:solidFill>
            </a:endParaRPr>
          </a:p>
          <a:p>
            <a:pPr marL="0" lvl="3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Font typeface="Arial" panose="020B0604020202020204" pitchFamily="34" charset="0"/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marL="0" lvl="3" indent="0">
              <a:buFont typeface="Arial" panose="020B0604020202020204" pitchFamily="34" charset="0"/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293826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F9851A3-C7FD-C054-B867-7B8EF26BE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48" y="654050"/>
            <a:ext cx="7108164" cy="55230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BBF68B-B80D-0F59-F602-36C18EA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5 Organspendenetzwerke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68D13-D0D1-28F8-B79D-C449C8D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5420AA-39DA-2454-06BE-3AE53FEE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957002-D1E2-6289-BAD2-09E984ED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Organisation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FFE03AF-EA05-AD2B-99C3-95E631D4EA86}"/>
              </a:ext>
            </a:extLst>
          </p:cNvPr>
          <p:cNvSpPr txBox="1"/>
          <p:nvPr/>
        </p:nvSpPr>
        <p:spPr>
          <a:xfrm>
            <a:off x="566004" y="1052736"/>
            <a:ext cx="3894341" cy="36313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5895" lvl="1">
              <a:spcBef>
                <a:spcPts val="600"/>
              </a:spcBef>
              <a:spcAft>
                <a:spcPts val="600"/>
              </a:spcAft>
            </a:pPr>
            <a:r>
              <a:rPr lang="de-CH" sz="2400" dirty="0"/>
              <a:t>GDK-Mandat von Swisstransplant</a:t>
            </a:r>
            <a:endParaRPr lang="de-DE" sz="2400" dirty="0"/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/>
              <a:t>Regionaler Zusammenschluss Spitäler</a:t>
            </a:r>
            <a:endParaRPr lang="de-CH" dirty="0">
              <a:cs typeface="Arial"/>
            </a:endParaRP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/>
              <a:t>Aus- und Weiterbildung Fachpersonal</a:t>
            </a:r>
            <a:endParaRPr lang="de-CH" dirty="0">
              <a:cs typeface="Arial" panose="020B0604020202020204"/>
            </a:endParaRP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/>
              <a:t>Umsetzung gesetzliche Richtlinien</a:t>
            </a: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/>
              <a:t>Implementierung standardisierte Prozesse</a:t>
            </a:r>
          </a:p>
          <a:p>
            <a:pPr marL="461645" lvl="1" indent="-285750">
              <a:buFont typeface="Symbol" panose="05050102010706020507" pitchFamily="18" charset="2"/>
              <a:buChar char="-"/>
            </a:pPr>
            <a:r>
              <a:rPr lang="de-CH" b="1" dirty="0"/>
              <a:t>Nutzung von Synergien schweizweit</a:t>
            </a:r>
            <a:endParaRPr lang="de-CH" b="1" dirty="0">
              <a:cs typeface="Arial" panose="020B0604020202020204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39AA164-9F5C-C473-F162-8724F340E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2" r="6646"/>
          <a:stretch/>
        </p:blipFill>
        <p:spPr>
          <a:xfrm>
            <a:off x="2201659" y="4398775"/>
            <a:ext cx="3894341" cy="2459225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143981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36753-4CA3-40D8-9053-9234F9F3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6 Transplantationszentren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85CCB-3A21-45E0-9C9A-B48F455E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94657-D6A1-4B14-BA7B-D94246D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C611DE-6B93-4619-A5D2-5E4670B3A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Organisation</a:t>
            </a:r>
          </a:p>
        </p:txBody>
      </p:sp>
      <p:cxnSp>
        <p:nvCxnSpPr>
          <p:cNvPr id="13" name="Gerade Verbindung 101">
            <a:extLst>
              <a:ext uri="{FF2B5EF4-FFF2-40B4-BE49-F238E27FC236}">
                <a16:creationId xmlns:a16="http://schemas.microsoft.com/office/drawing/2014/main" id="{10BDDCE0-394F-46E3-A807-CDC3C1C2A0EA}"/>
              </a:ext>
            </a:extLst>
          </p:cNvPr>
          <p:cNvCxnSpPr>
            <a:cxnSpLocks/>
          </p:cNvCxnSpPr>
          <p:nvPr/>
        </p:nvCxnSpPr>
        <p:spPr>
          <a:xfrm>
            <a:off x="1051767" y="6162128"/>
            <a:ext cx="70774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ED8828-71B4-4C92-942C-B3F026E80771}"/>
              </a:ext>
            </a:extLst>
          </p:cNvPr>
          <p:cNvGrpSpPr/>
          <p:nvPr/>
        </p:nvGrpSpPr>
        <p:grpSpPr>
          <a:xfrm>
            <a:off x="8468980" y="1571309"/>
            <a:ext cx="2410444" cy="1487156"/>
            <a:chOff x="7905191" y="1489699"/>
            <a:chExt cx="2410444" cy="1487156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E52378DE-2C37-40D8-B457-1A6868F9C1CF}"/>
                </a:ext>
              </a:extLst>
            </p:cNvPr>
            <p:cNvGrpSpPr/>
            <p:nvPr/>
          </p:nvGrpSpPr>
          <p:grpSpPr>
            <a:xfrm>
              <a:off x="7937392" y="1489699"/>
              <a:ext cx="2378243" cy="1284538"/>
              <a:chOff x="6738659" y="663170"/>
              <a:chExt cx="2378243" cy="1284538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6A7136-904E-4975-94FB-021B8F0C63B8}"/>
                  </a:ext>
                </a:extLst>
              </p:cNvPr>
              <p:cNvSpPr/>
              <p:nvPr/>
            </p:nvSpPr>
            <p:spPr>
              <a:xfrm>
                <a:off x="6738659" y="74072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>
                    <a:solidFill>
                      <a:schemeClr val="tx1"/>
                    </a:solidFill>
                  </a:rPr>
                  <a:t>Universitätsspital </a:t>
                </a:r>
                <a:br>
                  <a:rPr lang="de-CH" sz="1400" b="1">
                    <a:solidFill>
                      <a:schemeClr val="tx1"/>
                    </a:solidFill>
                  </a:rPr>
                </a:br>
                <a:r>
                  <a:rPr lang="de-CH" sz="1400" b="1">
                    <a:solidFill>
                      <a:schemeClr val="tx1"/>
                    </a:solidFill>
                  </a:rPr>
                  <a:t>Zürich (USZ)</a:t>
                </a:r>
                <a:endParaRPr lang="de-CH" sz="1400" b="1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130">
                <a:extLst>
                  <a:ext uri="{FF2B5EF4-FFF2-40B4-BE49-F238E27FC236}">
                    <a16:creationId xmlns:a16="http://schemas.microsoft.com/office/drawing/2014/main" id="{7A200011-EEEC-429D-BC27-DCBE6206D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4881" y="663170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B2DCD063-A9F9-4128-8168-96A104922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17217" r="40922" b="6481"/>
            <a:stretch/>
          </p:blipFill>
          <p:spPr>
            <a:xfrm>
              <a:off x="7970144" y="1572889"/>
              <a:ext cx="436537" cy="436762"/>
            </a:xfrm>
            <a:prstGeom prst="ellipse">
              <a:avLst/>
            </a:prstGeom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CCCF26AB-7A02-413A-9D94-CBA50292E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609683"/>
              <a:ext cx="360000" cy="360000"/>
              <a:chOff x="8671540" y="3683161"/>
              <a:chExt cx="360000" cy="360000"/>
            </a:xfrm>
          </p:grpSpPr>
          <p:sp>
            <p:nvSpPr>
              <p:cNvPr id="124" name="Freihandform 3966">
                <a:extLst>
                  <a:ext uri="{FF2B5EF4-FFF2-40B4-BE49-F238E27FC236}">
                    <a16:creationId xmlns:a16="http://schemas.microsoft.com/office/drawing/2014/main" id="{CCC5BF00-2BFA-4158-AFDF-D1C69CC4C3A3}"/>
                  </a:ext>
                </a:extLst>
              </p:cNvPr>
              <p:cNvSpPr/>
              <p:nvPr/>
            </p:nvSpPr>
            <p:spPr>
              <a:xfrm>
                <a:off x="8671540" y="36831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5" name="Freeform 18">
                <a:extLst>
                  <a:ext uri="{FF2B5EF4-FFF2-40B4-BE49-F238E27FC236}">
                    <a16:creationId xmlns:a16="http://schemas.microsoft.com/office/drawing/2014/main" id="{F56D29DF-8CF1-4708-9363-A553DA545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0280" y="3740292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B1C4DED4-5B5E-4088-87F3-0CD78CF89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126" y="2137204"/>
              <a:ext cx="360000" cy="360000"/>
              <a:chOff x="9476921" y="2755361"/>
              <a:chExt cx="360000" cy="360000"/>
            </a:xfrm>
          </p:grpSpPr>
          <p:sp>
            <p:nvSpPr>
              <p:cNvPr id="127" name="Freihandform 3966">
                <a:extLst>
                  <a:ext uri="{FF2B5EF4-FFF2-40B4-BE49-F238E27FC236}">
                    <a16:creationId xmlns:a16="http://schemas.microsoft.com/office/drawing/2014/main" id="{69F3F2FB-9712-48B5-AE8D-2F78FD8F164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31DC0562-9C80-4961-B589-00AB5644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7CCF95F5-78B1-410D-943E-2880AD5BED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141462"/>
              <a:ext cx="360000" cy="360000"/>
              <a:chOff x="10348293" y="2755361"/>
              <a:chExt cx="360000" cy="360000"/>
            </a:xfrm>
          </p:grpSpPr>
          <p:sp>
            <p:nvSpPr>
              <p:cNvPr id="133" name="Freihandform 3966">
                <a:extLst>
                  <a:ext uri="{FF2B5EF4-FFF2-40B4-BE49-F238E27FC236}">
                    <a16:creationId xmlns:a16="http://schemas.microsoft.com/office/drawing/2014/main" id="{BDB09ACE-F3E0-4680-A974-CF67208DEDBF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13E53384-F12D-4059-87E6-DB3B9D0C7001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A78EEDAF-CF19-4691-B726-FBC0A40F62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D98C1173-23AE-4B9E-BEF5-85A39480B7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CB3D4818-066F-42A4-8821-960AF909C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9171" y="2146495"/>
              <a:ext cx="360000" cy="360000"/>
              <a:chOff x="9912607" y="2755361"/>
              <a:chExt cx="360000" cy="360000"/>
            </a:xfrm>
          </p:grpSpPr>
          <p:sp>
            <p:nvSpPr>
              <p:cNvPr id="138" name="Freihandform 3966">
                <a:extLst>
                  <a:ext uri="{FF2B5EF4-FFF2-40B4-BE49-F238E27FC236}">
                    <a16:creationId xmlns:a16="http://schemas.microsoft.com/office/drawing/2014/main" id="{F34FD2AD-2A56-4ED0-BAE4-3BBEBBFD4E39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A670D742-A7B0-4596-9A7A-74E7551A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C5DEE0A-DD1A-4C41-BC3B-005750A88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7501" y="2127555"/>
              <a:ext cx="360000" cy="360000"/>
              <a:chOff x="10783979" y="2755361"/>
              <a:chExt cx="360000" cy="360000"/>
            </a:xfrm>
          </p:grpSpPr>
          <p:sp>
            <p:nvSpPr>
              <p:cNvPr id="141" name="Freihandform 3966">
                <a:extLst>
                  <a:ext uri="{FF2B5EF4-FFF2-40B4-BE49-F238E27FC236}">
                    <a16:creationId xmlns:a16="http://schemas.microsoft.com/office/drawing/2014/main" id="{EF45C19F-D6BD-4857-8A04-23D7BE9EB5B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2" name="Freeform 24">
                <a:extLst>
                  <a:ext uri="{FF2B5EF4-FFF2-40B4-BE49-F238E27FC236}">
                    <a16:creationId xmlns:a16="http://schemas.microsoft.com/office/drawing/2014/main" id="{3B0CE4AE-5C1E-4D43-984C-B20125B86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80FC6891-ECE6-41C3-9B72-1D7434239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5191" y="2616855"/>
              <a:ext cx="360000" cy="360000"/>
              <a:chOff x="9581290" y="3240924"/>
              <a:chExt cx="360000" cy="360000"/>
            </a:xfrm>
          </p:grpSpPr>
          <p:sp>
            <p:nvSpPr>
              <p:cNvPr id="144" name="Freihandform 3966">
                <a:extLst>
                  <a:ext uri="{FF2B5EF4-FFF2-40B4-BE49-F238E27FC236}">
                    <a16:creationId xmlns:a16="http://schemas.microsoft.com/office/drawing/2014/main" id="{FCFC8E1C-FBAA-4290-A3C0-7A1EA519960C}"/>
                  </a:ext>
                </a:extLst>
              </p:cNvPr>
              <p:cNvSpPr/>
              <p:nvPr/>
            </p:nvSpPr>
            <p:spPr>
              <a:xfrm>
                <a:off x="9581290" y="32409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5" name="Freeform 25">
                <a:extLst>
                  <a:ext uri="{FF2B5EF4-FFF2-40B4-BE49-F238E27FC236}">
                    <a16:creationId xmlns:a16="http://schemas.microsoft.com/office/drawing/2014/main" id="{D259A2EA-0732-4725-8D64-629BB045E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773" y="3345413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31CA06-AA6B-4240-96D1-956F30D4EABD}"/>
              </a:ext>
            </a:extLst>
          </p:cNvPr>
          <p:cNvGrpSpPr/>
          <p:nvPr/>
        </p:nvGrpSpPr>
        <p:grpSpPr>
          <a:xfrm>
            <a:off x="8457874" y="3274273"/>
            <a:ext cx="2400289" cy="1284311"/>
            <a:chOff x="8881704" y="3212976"/>
            <a:chExt cx="2400289" cy="1284311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89895141-154B-4F87-B5B9-2DF7AA930182}"/>
                </a:ext>
              </a:extLst>
            </p:cNvPr>
            <p:cNvGrpSpPr/>
            <p:nvPr/>
          </p:nvGrpSpPr>
          <p:grpSpPr>
            <a:xfrm>
              <a:off x="8891740" y="3212976"/>
              <a:ext cx="2390253" cy="1284311"/>
              <a:chOff x="6785956" y="675164"/>
              <a:chExt cx="2390253" cy="1284311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BC9B9753-78EB-42CC-9D09-877297B074BA}"/>
                  </a:ext>
                </a:extLst>
              </p:cNvPr>
              <p:cNvSpPr/>
              <p:nvPr/>
            </p:nvSpPr>
            <p:spPr>
              <a:xfrm>
                <a:off x="6785956" y="752493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>
                    <a:solidFill>
                      <a:schemeClr val="tx1"/>
                    </a:solidFill>
                  </a:rPr>
                  <a:t>Kantonsspital </a:t>
                </a:r>
                <a:br>
                  <a:rPr lang="de-CH" sz="1400" b="1">
                    <a:solidFill>
                      <a:schemeClr val="tx1"/>
                    </a:solidFill>
                  </a:rPr>
                </a:br>
                <a:r>
                  <a:rPr lang="de-CH" sz="1400" b="1">
                    <a:solidFill>
                      <a:schemeClr val="tx1"/>
                    </a:solidFill>
                  </a:rPr>
                  <a:t>St. Gallen (KSSG)</a:t>
                </a:r>
                <a:endParaRPr lang="de-CH" sz="1400" b="1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Gerade Verbindung 134">
                <a:extLst>
                  <a:ext uri="{FF2B5EF4-FFF2-40B4-BE49-F238E27FC236}">
                    <a16:creationId xmlns:a16="http://schemas.microsoft.com/office/drawing/2014/main" id="{0E4FE050-57F1-4D70-8B77-78B01DB05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188" y="67516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A57FDDA-3BFB-4A28-B557-C8C48E0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8" t="11457" r="12637" b="4005"/>
            <a:stretch/>
          </p:blipFill>
          <p:spPr>
            <a:xfrm>
              <a:off x="8881704" y="3316760"/>
              <a:ext cx="436537" cy="436762"/>
            </a:xfrm>
            <a:prstGeom prst="ellipse">
              <a:avLst/>
            </a:prstGeom>
          </p:spPr>
        </p:pic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331F0577-FAEB-4354-BB95-0BF2DB5DF8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9972" y="3856666"/>
              <a:ext cx="360000" cy="360000"/>
              <a:chOff x="10783979" y="2755361"/>
              <a:chExt cx="360000" cy="360000"/>
            </a:xfrm>
          </p:grpSpPr>
          <p:sp>
            <p:nvSpPr>
              <p:cNvPr id="150" name="Freihandform 3966">
                <a:extLst>
                  <a:ext uri="{FF2B5EF4-FFF2-40B4-BE49-F238E27FC236}">
                    <a16:creationId xmlns:a16="http://schemas.microsoft.com/office/drawing/2014/main" id="{EAC1C40E-F72C-4AAD-9D22-20718590A4C5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F23145D-B936-4790-9335-82C4F02E6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895702-17C0-4D8E-BF10-C2B0FD1C70E2}"/>
              </a:ext>
            </a:extLst>
          </p:cNvPr>
          <p:cNvGrpSpPr/>
          <p:nvPr/>
        </p:nvGrpSpPr>
        <p:grpSpPr>
          <a:xfrm>
            <a:off x="4755528" y="1617008"/>
            <a:ext cx="2377178" cy="964278"/>
            <a:chOff x="4615913" y="1537184"/>
            <a:chExt cx="2377178" cy="964278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7C148B9-F054-4C90-B1E3-CE294D5965C7}"/>
                </a:ext>
              </a:extLst>
            </p:cNvPr>
            <p:cNvGrpSpPr/>
            <p:nvPr/>
          </p:nvGrpSpPr>
          <p:grpSpPr>
            <a:xfrm>
              <a:off x="4615913" y="1537184"/>
              <a:ext cx="2377178" cy="949537"/>
              <a:chOff x="6740918" y="710662"/>
              <a:chExt cx="2377178" cy="949537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35902-8C29-4BBF-8AAA-D3CAEA79AB84}"/>
                  </a:ext>
                </a:extLst>
              </p:cNvPr>
              <p:cNvSpPr/>
              <p:nvPr/>
            </p:nvSpPr>
            <p:spPr>
              <a:xfrm>
                <a:off x="6740918" y="777801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b="1">
                    <a:solidFill>
                      <a:schemeClr val="tx1"/>
                    </a:solidFill>
                  </a:rPr>
                  <a:t>Universitätsspital </a:t>
                </a:r>
                <a:br>
                  <a:rPr lang="de-CH" sz="1400" b="1">
                    <a:solidFill>
                      <a:schemeClr val="tx1"/>
                    </a:solidFill>
                  </a:rPr>
                </a:br>
                <a:r>
                  <a:rPr lang="de-CH" sz="1400" b="1">
                    <a:solidFill>
                      <a:schemeClr val="tx1"/>
                    </a:solidFill>
                  </a:rPr>
                  <a:t>Basel (USB)</a:t>
                </a:r>
                <a:endParaRPr lang="de-CH" sz="1400" b="1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Gerade Verbindung 127">
                <a:extLst>
                  <a:ext uri="{FF2B5EF4-FFF2-40B4-BE49-F238E27FC236}">
                    <a16:creationId xmlns:a16="http://schemas.microsoft.com/office/drawing/2014/main" id="{B3DFEF2B-F4B4-4DA4-8375-38F19004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B1EF3F20-A273-4645-97C7-F15375348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10511" r="30439"/>
            <a:stretch/>
          </p:blipFill>
          <p:spPr>
            <a:xfrm>
              <a:off x="4619966" y="1598769"/>
              <a:ext cx="436537" cy="436762"/>
            </a:xfrm>
            <a:prstGeom prst="ellipse">
              <a:avLst/>
            </a:prstGeom>
          </p:spPr>
        </p:pic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5BBBECAB-55D6-4EE5-81CE-A8A58DC5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8236" y="2141462"/>
              <a:ext cx="360000" cy="360000"/>
              <a:chOff x="10783979" y="2755361"/>
              <a:chExt cx="360000" cy="360000"/>
            </a:xfrm>
          </p:grpSpPr>
          <p:sp>
            <p:nvSpPr>
              <p:cNvPr id="156" name="Freihandform 3966">
                <a:extLst>
                  <a:ext uri="{FF2B5EF4-FFF2-40B4-BE49-F238E27FC236}">
                    <a16:creationId xmlns:a16="http://schemas.microsoft.com/office/drawing/2014/main" id="{EC11D0AF-29C2-4E7A-9264-3EA3B1860650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7" name="Freeform 24">
                <a:extLst>
                  <a:ext uri="{FF2B5EF4-FFF2-40B4-BE49-F238E27FC236}">
                    <a16:creationId xmlns:a16="http://schemas.microsoft.com/office/drawing/2014/main" id="{101ED02E-809E-4369-9FA8-FA23DF239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810466E-FF33-4623-8995-17D63A038575}"/>
              </a:ext>
            </a:extLst>
          </p:cNvPr>
          <p:cNvGrpSpPr/>
          <p:nvPr/>
        </p:nvGrpSpPr>
        <p:grpSpPr>
          <a:xfrm>
            <a:off x="1051767" y="4629938"/>
            <a:ext cx="2571603" cy="1141094"/>
            <a:chOff x="653812" y="4632064"/>
            <a:chExt cx="2571603" cy="1141094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F7C161-A32F-4F8E-B68E-ECD7D85D2B52}"/>
                </a:ext>
              </a:extLst>
            </p:cNvPr>
            <p:cNvGrpSpPr/>
            <p:nvPr/>
          </p:nvGrpSpPr>
          <p:grpSpPr>
            <a:xfrm>
              <a:off x="655680" y="4632064"/>
              <a:ext cx="2569735" cy="706790"/>
              <a:chOff x="6745836" y="710662"/>
              <a:chExt cx="2569735" cy="706790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E009F0A-BEAD-41BF-A40F-E26BA341475C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532694" cy="6189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92125"/>
                <a:r>
                  <a:rPr lang="de-CH" sz="1400" b="1" err="1">
                    <a:solidFill>
                      <a:schemeClr val="tx1"/>
                    </a:solidFill>
                  </a:rPr>
                  <a:t>Hôpitaux</a:t>
                </a:r>
                <a:r>
                  <a:rPr lang="de-CH" sz="1400" b="1">
                    <a:solidFill>
                      <a:schemeClr val="tx1"/>
                    </a:solidFill>
                  </a:rPr>
                  <a:t> </a:t>
                </a:r>
                <a:r>
                  <a:rPr lang="de-CH" sz="1400" b="1" err="1">
                    <a:solidFill>
                      <a:schemeClr val="tx1"/>
                    </a:solidFill>
                  </a:rPr>
                  <a:t>Universitaires</a:t>
                </a:r>
                <a:endParaRPr lang="de-CH" sz="1400" b="1">
                  <a:solidFill>
                    <a:schemeClr val="tx1"/>
                  </a:solidFill>
                </a:endParaRPr>
              </a:p>
              <a:p>
                <a:pPr marL="492125"/>
                <a:r>
                  <a:rPr lang="de-CH" sz="1400" b="1">
                    <a:solidFill>
                      <a:schemeClr val="tx1"/>
                    </a:solidFill>
                  </a:rPr>
                  <a:t>de Genève (HUG)</a:t>
                </a:r>
              </a:p>
            </p:txBody>
          </p:sp>
          <p:cxnSp>
            <p:nvCxnSpPr>
              <p:cNvPr id="17" name="Gerade Verbindung 116">
                <a:extLst>
                  <a:ext uri="{FF2B5EF4-FFF2-40B4-BE49-F238E27FC236}">
                    <a16:creationId xmlns:a16="http://schemas.microsoft.com/office/drawing/2014/main" id="{97E9A1E2-3B76-4A25-BB7A-96C5D93F3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9617C32-20AB-4924-80C7-164DB9D7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" t="-333" r="23349" b="333"/>
            <a:stretch/>
          </p:blipFill>
          <p:spPr>
            <a:xfrm>
              <a:off x="653812" y="4700950"/>
              <a:ext cx="436537" cy="436762"/>
            </a:xfrm>
            <a:prstGeom prst="ellipse">
              <a:avLst/>
            </a:prstGeom>
          </p:spPr>
        </p:pic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2A2FF9A-AD61-48F7-8292-4A03687FE5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74988" y="5396220"/>
              <a:ext cx="360000" cy="360000"/>
              <a:chOff x="10328748" y="3253131"/>
              <a:chExt cx="360000" cy="360000"/>
            </a:xfrm>
          </p:grpSpPr>
          <p:sp>
            <p:nvSpPr>
              <p:cNvPr id="176" name="Freihandform 3966">
                <a:extLst>
                  <a:ext uri="{FF2B5EF4-FFF2-40B4-BE49-F238E27FC236}">
                    <a16:creationId xmlns:a16="http://schemas.microsoft.com/office/drawing/2014/main" id="{9A6693E1-1577-4BD9-9F5C-A077BC7988A4}"/>
                  </a:ext>
                </a:extLst>
              </p:cNvPr>
              <p:cNvSpPr/>
              <p:nvPr/>
            </p:nvSpPr>
            <p:spPr>
              <a:xfrm>
                <a:off x="10328748" y="325313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7" name="Freeform 18">
                <a:extLst>
                  <a:ext uri="{FF2B5EF4-FFF2-40B4-BE49-F238E27FC236}">
                    <a16:creationId xmlns:a16="http://schemas.microsoft.com/office/drawing/2014/main" id="{AD5D1598-B79B-4A62-BB8F-EAB44FB77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94180" y="3316375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F16BAA7C-CD2B-4B54-B774-624C9A6664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913" y="5413158"/>
              <a:ext cx="360000" cy="360000"/>
              <a:chOff x="10352394" y="2829430"/>
              <a:chExt cx="360000" cy="360000"/>
            </a:xfrm>
          </p:grpSpPr>
          <p:sp>
            <p:nvSpPr>
              <p:cNvPr id="182" name="Freihandform 3966">
                <a:extLst>
                  <a:ext uri="{FF2B5EF4-FFF2-40B4-BE49-F238E27FC236}">
                    <a16:creationId xmlns:a16="http://schemas.microsoft.com/office/drawing/2014/main" id="{04893B9C-EEA7-4AB9-952C-8BB8D120A147}"/>
                  </a:ext>
                </a:extLst>
              </p:cNvPr>
              <p:cNvSpPr/>
              <p:nvPr/>
            </p:nvSpPr>
            <p:spPr>
              <a:xfrm>
                <a:off x="10352394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3154CAB1-48A8-42E9-A4EB-23C593CB0FAB}"/>
                  </a:ext>
                </a:extLst>
              </p:cNvPr>
              <p:cNvGrpSpPr/>
              <p:nvPr/>
            </p:nvGrpSpPr>
            <p:grpSpPr>
              <a:xfrm>
                <a:off x="10411202" y="2928951"/>
                <a:ext cx="244436" cy="186166"/>
                <a:chOff x="8393153" y="2867759"/>
                <a:chExt cx="244436" cy="186166"/>
              </a:xfrm>
            </p:grpSpPr>
            <p:sp>
              <p:nvSpPr>
                <p:cNvPr id="184" name="Freeform 21">
                  <a:extLst>
                    <a:ext uri="{FF2B5EF4-FFF2-40B4-BE49-F238E27FC236}">
                      <a16:creationId xmlns:a16="http://schemas.microsoft.com/office/drawing/2014/main" id="{3BCE9997-3B54-479B-AA40-D009D1A51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3153" y="286775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85" name="Freeform 22">
                  <a:extLst>
                    <a:ext uri="{FF2B5EF4-FFF2-40B4-BE49-F238E27FC236}">
                      <a16:creationId xmlns:a16="http://schemas.microsoft.com/office/drawing/2014/main" id="{01A8EC44-9B13-4F40-AFE4-FD5B9273C0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17017" y="2881402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E211918B-29E0-454D-A5A4-0D393B0D56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7073" y="5413158"/>
              <a:ext cx="360000" cy="360000"/>
              <a:chOff x="10790566" y="2829430"/>
              <a:chExt cx="360000" cy="360000"/>
            </a:xfrm>
          </p:grpSpPr>
          <p:sp>
            <p:nvSpPr>
              <p:cNvPr id="187" name="Freihandform 3966">
                <a:extLst>
                  <a:ext uri="{FF2B5EF4-FFF2-40B4-BE49-F238E27FC236}">
                    <a16:creationId xmlns:a16="http://schemas.microsoft.com/office/drawing/2014/main" id="{0AC0DCD2-1EA9-4335-B615-25CED529926E}"/>
                  </a:ext>
                </a:extLst>
              </p:cNvPr>
              <p:cNvSpPr/>
              <p:nvPr/>
            </p:nvSpPr>
            <p:spPr>
              <a:xfrm>
                <a:off x="10790566" y="282943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eform 24">
                <a:extLst>
                  <a:ext uri="{FF2B5EF4-FFF2-40B4-BE49-F238E27FC236}">
                    <a16:creationId xmlns:a16="http://schemas.microsoft.com/office/drawing/2014/main" id="{FA1A6AC8-E8C8-454B-AFFF-9F5822C6A3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3170" y="2935515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9" name="Gruppieren 188">
              <a:extLst>
                <a:ext uri="{FF2B5EF4-FFF2-40B4-BE49-F238E27FC236}">
                  <a16:creationId xmlns:a16="http://schemas.microsoft.com/office/drawing/2014/main" id="{ECA0F433-E194-462C-8637-441A87438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65196" y="5413158"/>
              <a:ext cx="360000" cy="360000"/>
              <a:chOff x="11241957" y="2828224"/>
              <a:chExt cx="360000" cy="360000"/>
            </a:xfrm>
          </p:grpSpPr>
          <p:sp>
            <p:nvSpPr>
              <p:cNvPr id="190" name="Freihandform 3966">
                <a:extLst>
                  <a:ext uri="{FF2B5EF4-FFF2-40B4-BE49-F238E27FC236}">
                    <a16:creationId xmlns:a16="http://schemas.microsoft.com/office/drawing/2014/main" id="{C3625EAB-B725-4052-BE88-066303123662}"/>
                  </a:ext>
                </a:extLst>
              </p:cNvPr>
              <p:cNvSpPr/>
              <p:nvPr/>
            </p:nvSpPr>
            <p:spPr>
              <a:xfrm>
                <a:off x="11241957" y="28282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8BAD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30886304-D657-443C-A0DF-11B9A48DA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97980" y="2927141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426D0C-E2D1-40EF-B0C1-CC867962303F}"/>
              </a:ext>
            </a:extLst>
          </p:cNvPr>
          <p:cNvGrpSpPr/>
          <p:nvPr/>
        </p:nvGrpSpPr>
        <p:grpSpPr>
          <a:xfrm>
            <a:off x="1074886" y="3292594"/>
            <a:ext cx="2586261" cy="1295787"/>
            <a:chOff x="613799" y="2861656"/>
            <a:chExt cx="2586261" cy="129578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ED12F70-32D8-4D4B-B8C6-F9A14A200011}"/>
                </a:ext>
              </a:extLst>
            </p:cNvPr>
            <p:cNvGrpSpPr/>
            <p:nvPr/>
          </p:nvGrpSpPr>
          <p:grpSpPr>
            <a:xfrm>
              <a:off x="613799" y="2861656"/>
              <a:ext cx="2586261" cy="1295787"/>
              <a:chOff x="6745836" y="710662"/>
              <a:chExt cx="2586261" cy="1295787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978CD85-A0FD-4486-9F0D-D8900F34FC23}"/>
                  </a:ext>
                </a:extLst>
              </p:cNvPr>
              <p:cNvSpPr/>
              <p:nvPr/>
            </p:nvSpPr>
            <p:spPr>
              <a:xfrm>
                <a:off x="6799403" y="799467"/>
                <a:ext cx="2532694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 err="1">
                    <a:solidFill>
                      <a:schemeClr val="tx1"/>
                    </a:solidFill>
                  </a:rPr>
                  <a:t>Centre</a:t>
                </a:r>
                <a:r>
                  <a:rPr lang="de-CH" sz="1400" b="1">
                    <a:solidFill>
                      <a:schemeClr val="tx1"/>
                    </a:solidFill>
                  </a:rPr>
                  <a:t> </a:t>
                </a:r>
                <a:r>
                  <a:rPr lang="de-CH" sz="1400" b="1" err="1">
                    <a:solidFill>
                      <a:schemeClr val="tx1"/>
                    </a:solidFill>
                  </a:rPr>
                  <a:t>hospitalier</a:t>
                </a:r>
                <a:endParaRPr lang="de-CH" sz="1400" b="1">
                  <a:solidFill>
                    <a:schemeClr val="tx1"/>
                  </a:solidFill>
                </a:endParaRPr>
              </a:p>
              <a:p>
                <a:pPr marL="447675"/>
                <a:r>
                  <a:rPr lang="de-CH" sz="1400" b="1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b="1">
                    <a:solidFill>
                      <a:schemeClr val="tx1"/>
                    </a:solidFill>
                  </a:rPr>
                  <a:t> </a:t>
                </a:r>
                <a:r>
                  <a:rPr lang="de-CH" sz="1400" b="1" err="1">
                    <a:solidFill>
                      <a:schemeClr val="tx1"/>
                    </a:solidFill>
                  </a:rPr>
                  <a:t>vaudois</a:t>
                </a:r>
                <a:r>
                  <a:rPr lang="de-CH" sz="1400" b="1">
                    <a:solidFill>
                      <a:schemeClr val="tx1"/>
                    </a:solidFill>
                  </a:rPr>
                  <a:t>, Lausanne (CHUV)</a:t>
                </a: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19">
                <a:extLst>
                  <a:ext uri="{FF2B5EF4-FFF2-40B4-BE49-F238E27FC236}">
                    <a16:creationId xmlns:a16="http://schemas.microsoft.com/office/drawing/2014/main" id="{C3C5DE87-CC94-4037-BA58-66054B52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7A4C0D2-ECBD-490E-8A31-A69A30931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9" r="4859"/>
            <a:stretch/>
          </p:blipFill>
          <p:spPr>
            <a:xfrm>
              <a:off x="614109" y="2943133"/>
              <a:ext cx="436537" cy="436762"/>
            </a:xfrm>
            <a:prstGeom prst="ellipse">
              <a:avLst/>
            </a:prstGeom>
          </p:spPr>
        </p:pic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AF58E2D7-2A5A-4103-A182-30DED0C842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276" y="3655704"/>
              <a:ext cx="360000" cy="360000"/>
              <a:chOff x="9476921" y="2755361"/>
              <a:chExt cx="360000" cy="360000"/>
            </a:xfrm>
          </p:grpSpPr>
          <p:sp>
            <p:nvSpPr>
              <p:cNvPr id="204" name="Freihandform 3966">
                <a:extLst>
                  <a:ext uri="{FF2B5EF4-FFF2-40B4-BE49-F238E27FC236}">
                    <a16:creationId xmlns:a16="http://schemas.microsoft.com/office/drawing/2014/main" id="{B4A22373-0A17-48EC-921B-766FCA06B9FB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5" name="Freeform 19">
                <a:extLst>
                  <a:ext uri="{FF2B5EF4-FFF2-40B4-BE49-F238E27FC236}">
                    <a16:creationId xmlns:a16="http://schemas.microsoft.com/office/drawing/2014/main" id="{51C200A4-EBDC-4CFE-8221-9E14655A8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06" name="Gruppieren 205">
              <a:extLst>
                <a:ext uri="{FF2B5EF4-FFF2-40B4-BE49-F238E27FC236}">
                  <a16:creationId xmlns:a16="http://schemas.microsoft.com/office/drawing/2014/main" id="{D551AE25-FDC0-4650-86DE-4B9FBF2F9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528" y="3674944"/>
              <a:ext cx="360000" cy="360000"/>
              <a:chOff x="10348293" y="2755361"/>
              <a:chExt cx="360000" cy="360000"/>
            </a:xfrm>
          </p:grpSpPr>
          <p:sp>
            <p:nvSpPr>
              <p:cNvPr id="207" name="Freihandform 3966">
                <a:extLst>
                  <a:ext uri="{FF2B5EF4-FFF2-40B4-BE49-F238E27FC236}">
                    <a16:creationId xmlns:a16="http://schemas.microsoft.com/office/drawing/2014/main" id="{78DADB19-11A3-4B48-9D93-9B58995781E6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8" name="Gruppieren 207">
                <a:extLst>
                  <a:ext uri="{FF2B5EF4-FFF2-40B4-BE49-F238E27FC236}">
                    <a16:creationId xmlns:a16="http://schemas.microsoft.com/office/drawing/2014/main" id="{49337B0B-36DA-4EA6-82EB-969087992A9F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09" name="Freeform 21">
                  <a:extLst>
                    <a:ext uri="{FF2B5EF4-FFF2-40B4-BE49-F238E27FC236}">
                      <a16:creationId xmlns:a16="http://schemas.microsoft.com/office/drawing/2014/main" id="{DAEF48DD-5CAA-4AC9-95B5-EF4061040D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10" name="Freeform 22">
                  <a:extLst>
                    <a:ext uri="{FF2B5EF4-FFF2-40B4-BE49-F238E27FC236}">
                      <a16:creationId xmlns:a16="http://schemas.microsoft.com/office/drawing/2014/main" id="{115CE9CA-2314-4C94-92EA-9CC012BACF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77A4C3CE-16A4-44C0-9379-9742E420CA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545" y="3668840"/>
              <a:ext cx="360000" cy="360000"/>
              <a:chOff x="9912607" y="2755361"/>
              <a:chExt cx="360000" cy="360000"/>
            </a:xfrm>
          </p:grpSpPr>
          <p:sp>
            <p:nvSpPr>
              <p:cNvPr id="212" name="Freihandform 3966">
                <a:extLst>
                  <a:ext uri="{FF2B5EF4-FFF2-40B4-BE49-F238E27FC236}">
                    <a16:creationId xmlns:a16="http://schemas.microsoft.com/office/drawing/2014/main" id="{CA1C7E0F-ABFB-4CFE-B7D5-A3E1ED33834B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98BDC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3" name="Freeform 23">
                <a:extLst>
                  <a:ext uri="{FF2B5EF4-FFF2-40B4-BE49-F238E27FC236}">
                    <a16:creationId xmlns:a16="http://schemas.microsoft.com/office/drawing/2014/main" id="{F9CE11B6-3FD5-4D44-A2EC-5B13B628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CB02B9-8B22-43C4-806A-2504C2DC3372}"/>
              </a:ext>
            </a:extLst>
          </p:cNvPr>
          <p:cNvGrpSpPr/>
          <p:nvPr/>
        </p:nvGrpSpPr>
        <p:grpSpPr>
          <a:xfrm>
            <a:off x="1051767" y="1613958"/>
            <a:ext cx="2472414" cy="1269069"/>
            <a:chOff x="1890809" y="1553260"/>
            <a:chExt cx="2472414" cy="1269069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621D849-56F1-4BFD-BBF4-26ED8B9D11EC}"/>
                </a:ext>
              </a:extLst>
            </p:cNvPr>
            <p:cNvGrpSpPr/>
            <p:nvPr/>
          </p:nvGrpSpPr>
          <p:grpSpPr>
            <a:xfrm>
              <a:off x="1890809" y="1553260"/>
              <a:ext cx="2472414" cy="1269069"/>
              <a:chOff x="6777187" y="735594"/>
              <a:chExt cx="2472414" cy="1269069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2DDF850-C7F6-42AB-B4E9-8B4BEFDE045E}"/>
                  </a:ext>
                </a:extLst>
              </p:cNvPr>
              <p:cNvSpPr/>
              <p:nvPr/>
            </p:nvSpPr>
            <p:spPr>
              <a:xfrm>
                <a:off x="6872423" y="797681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b="1">
                    <a:solidFill>
                      <a:schemeClr val="tx1"/>
                    </a:solidFill>
                  </a:rPr>
                  <a:t>Universitätsspital Bern (Inselspital)</a:t>
                </a:r>
                <a:endParaRPr lang="de-CH" sz="1400" b="1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Gerade Verbindung 122">
                <a:extLst>
                  <a:ext uri="{FF2B5EF4-FFF2-40B4-BE49-F238E27FC236}">
                    <a16:creationId xmlns:a16="http://schemas.microsoft.com/office/drawing/2014/main" id="{168CF5BC-14FE-4D30-BB32-E4223258D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7187" y="73559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C713BA4C-1B85-4E45-963C-99B1A38F67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9185" y="2147416"/>
              <a:ext cx="360000" cy="360000"/>
              <a:chOff x="9476921" y="2755361"/>
              <a:chExt cx="360000" cy="360000"/>
            </a:xfrm>
          </p:grpSpPr>
          <p:sp>
            <p:nvSpPr>
              <p:cNvPr id="226" name="Freihandform 3966">
                <a:extLst>
                  <a:ext uri="{FF2B5EF4-FFF2-40B4-BE49-F238E27FC236}">
                    <a16:creationId xmlns:a16="http://schemas.microsoft.com/office/drawing/2014/main" id="{469B06E4-A890-43DD-9A3C-9F1164982AE3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7" name="Freeform 19">
                <a:extLst>
                  <a:ext uri="{FF2B5EF4-FFF2-40B4-BE49-F238E27FC236}">
                    <a16:creationId xmlns:a16="http://schemas.microsoft.com/office/drawing/2014/main" id="{4E55CCE9-2680-4730-AED1-BF1598686C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1633200-F672-40CF-9FA9-C5470C8E91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06434" y="2143061"/>
              <a:ext cx="360000" cy="360000"/>
              <a:chOff x="10348293" y="2755361"/>
              <a:chExt cx="360000" cy="360000"/>
            </a:xfrm>
          </p:grpSpPr>
          <p:sp>
            <p:nvSpPr>
              <p:cNvPr id="229" name="Freihandform 3966">
                <a:extLst>
                  <a:ext uri="{FF2B5EF4-FFF2-40B4-BE49-F238E27FC236}">
                    <a16:creationId xmlns:a16="http://schemas.microsoft.com/office/drawing/2014/main" id="{945749FC-EA49-4753-BDF4-15C23623BDE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D98F8F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511226D0-2101-4278-846B-70D0BF56D01D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31" name="Freeform 21">
                  <a:extLst>
                    <a:ext uri="{FF2B5EF4-FFF2-40B4-BE49-F238E27FC236}">
                      <a16:creationId xmlns:a16="http://schemas.microsoft.com/office/drawing/2014/main" id="{068E3774-E108-47F2-91D3-4788B5F24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2" name="Freeform 22">
                  <a:extLst>
                    <a:ext uri="{FF2B5EF4-FFF2-40B4-BE49-F238E27FC236}">
                      <a16:creationId xmlns:a16="http://schemas.microsoft.com/office/drawing/2014/main" id="{585549FD-7541-43AC-AA62-1B12DD5D6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B8A78AE-BE09-450B-AB09-5B3928915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1820" y="2141660"/>
              <a:ext cx="360000" cy="360000"/>
              <a:chOff x="10783979" y="2755361"/>
              <a:chExt cx="360000" cy="360000"/>
            </a:xfrm>
          </p:grpSpPr>
          <p:sp>
            <p:nvSpPr>
              <p:cNvPr id="108" name="Freihandform 3966">
                <a:extLst>
                  <a:ext uri="{FF2B5EF4-FFF2-40B4-BE49-F238E27FC236}">
                    <a16:creationId xmlns:a16="http://schemas.microsoft.com/office/drawing/2014/main" id="{7E622F35-8298-43A5-8C80-FE3AB22D009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rgbClr val="F2AF5C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eform 24">
                <a:extLst>
                  <a:ext uri="{FF2B5EF4-FFF2-40B4-BE49-F238E27FC236}">
                    <a16:creationId xmlns:a16="http://schemas.microsoft.com/office/drawing/2014/main" id="{13ADC8BD-C2AF-46D2-9ED3-C005C0595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7CBDF05-701E-4E08-835F-59BDA94E7326}"/>
              </a:ext>
            </a:extLst>
          </p:cNvPr>
          <p:cNvGrpSpPr/>
          <p:nvPr/>
        </p:nvGrpSpPr>
        <p:grpSpPr>
          <a:xfrm>
            <a:off x="3586417" y="2697378"/>
            <a:ext cx="4695604" cy="2841249"/>
            <a:chOff x="510360" y="637679"/>
            <a:chExt cx="4653228" cy="2803887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E4EF1295-F742-4750-B0D7-22EBD2827420}"/>
                </a:ext>
              </a:extLst>
            </p:cNvPr>
            <p:cNvSpPr/>
            <p:nvPr/>
          </p:nvSpPr>
          <p:spPr>
            <a:xfrm>
              <a:off x="1170607" y="277041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endParaRPr lang="de-CH" sz="1000">
                <a:solidFill>
                  <a:schemeClr val="accent5"/>
                </a:solidFill>
              </a:endParaRPr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DC644CFB-242D-4F6C-9A6B-EBD6EE6A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18" t="3336" r="11779" b="4408"/>
            <a:stretch/>
          </p:blipFill>
          <p:spPr>
            <a:xfrm>
              <a:off x="510360" y="637679"/>
              <a:ext cx="4653228" cy="2803887"/>
            </a:xfrm>
            <a:prstGeom prst="rect">
              <a:avLst/>
            </a:prstGeom>
          </p:spPr>
        </p:pic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21C86E4E-748D-42BA-961C-8B2C5EEBC52E}"/>
                </a:ext>
              </a:extLst>
            </p:cNvPr>
            <p:cNvSpPr/>
            <p:nvPr/>
          </p:nvSpPr>
          <p:spPr>
            <a:xfrm>
              <a:off x="2298123" y="171913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LU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AA5253B-968A-415E-81E4-3C9E7CD327D6}"/>
                </a:ext>
              </a:extLst>
            </p:cNvPr>
            <p:cNvSpPr/>
            <p:nvPr/>
          </p:nvSpPr>
          <p:spPr>
            <a:xfrm>
              <a:off x="3507522" y="2094583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DCA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630296C-638E-4E90-B9BA-2E7BE3A072D6}"/>
                </a:ext>
              </a:extLst>
            </p:cNvPr>
            <p:cNvSpPr/>
            <p:nvPr/>
          </p:nvSpPr>
          <p:spPr>
            <a:xfrm>
              <a:off x="3319307" y="134368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NOO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62380B99-9DA3-41D1-99D2-F459F67AEDD7}"/>
                </a:ext>
              </a:extLst>
            </p:cNvPr>
            <p:cNvSpPr/>
            <p:nvPr/>
          </p:nvSpPr>
          <p:spPr>
            <a:xfrm>
              <a:off x="1659496" y="2104470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CHM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C8A8073-E1F7-4464-9E33-12A8931BB77B}"/>
                </a:ext>
              </a:extLst>
            </p:cNvPr>
            <p:cNvSpPr/>
            <p:nvPr/>
          </p:nvSpPr>
          <p:spPr>
            <a:xfrm>
              <a:off x="1426460" y="2884922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PLDO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333B0BC-D421-13A6-983E-E322C90BAAE0}"/>
              </a:ext>
            </a:extLst>
          </p:cNvPr>
          <p:cNvGrpSpPr>
            <a:grpSpLocks noChangeAspect="1"/>
          </p:cNvGrpSpPr>
          <p:nvPr/>
        </p:nvGrpSpPr>
        <p:grpSpPr>
          <a:xfrm>
            <a:off x="8872960" y="2697744"/>
            <a:ext cx="360000" cy="360000"/>
            <a:chOff x="9477532" y="3201033"/>
            <a:chExt cx="360000" cy="360000"/>
          </a:xfrm>
        </p:grpSpPr>
        <p:sp>
          <p:nvSpPr>
            <p:cNvPr id="7" name="Freihandform 3966">
              <a:extLst>
                <a:ext uri="{FF2B5EF4-FFF2-40B4-BE49-F238E27FC236}">
                  <a16:creationId xmlns:a16="http://schemas.microsoft.com/office/drawing/2014/main" id="{83274F1D-6C7E-21E8-CD96-B3DBBFBEA6E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3C53B47B-853F-3E14-2A03-9B12F8DE8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374F97-48D7-EAC7-8E23-F2DBF4CCEA1D}"/>
              </a:ext>
            </a:extLst>
          </p:cNvPr>
          <p:cNvGrpSpPr>
            <a:grpSpLocks noChangeAspect="1"/>
          </p:cNvGrpSpPr>
          <p:nvPr/>
        </p:nvGrpSpPr>
        <p:grpSpPr>
          <a:xfrm>
            <a:off x="2268047" y="5411032"/>
            <a:ext cx="360000" cy="360000"/>
            <a:chOff x="9477532" y="3201033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DC3177D8-65F8-3C01-6987-7A5986BB995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rgbClr val="8BAD8F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0A3C869C-7F7B-5449-DD88-C5A12798F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265C474C-75B9-3F2A-AF88-A8BAF5D3E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056" y="1693129"/>
            <a:ext cx="438861" cy="4271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884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768" y="3068961"/>
            <a:ext cx="6696744" cy="1152127"/>
          </a:xfrm>
        </p:spPr>
        <p:txBody>
          <a:bodyPr/>
          <a:lstStyle/>
          <a:p>
            <a:r>
              <a:rPr lang="de-DE"/>
              <a:t>Transplantationsgesetz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Politik und Gesellschaft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62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353E6-7115-31DA-F0B9-1173255A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Transplantationsgesetz 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B86B50-D105-4CF0-3E86-91D1A034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29.05.2024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CF42091-CA82-E5BA-2DCA-31D4D1AD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059985F-5D27-BA5A-DB6A-F962A9C2D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Politische Massnahmen</a:t>
            </a:r>
          </a:p>
          <a:p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7320246-A390-08B8-C569-3D9E60B3771B}"/>
              </a:ext>
            </a:extLst>
          </p:cNvPr>
          <p:cNvSpPr txBox="1">
            <a:spLocks/>
          </p:cNvSpPr>
          <p:nvPr/>
        </p:nvSpPr>
        <p:spPr>
          <a:xfrm>
            <a:off x="746125" y="1712213"/>
            <a:ext cx="9778351" cy="44536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>
                <a:solidFill>
                  <a:srgbClr val="2A548A"/>
                </a:solidFill>
              </a:rPr>
              <a:t>Nationales Transplantationsgesetz 2007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Ersetzt kantonale Gesetzgebung und regelt Aspekte der Spendenden und Empfangenden</a:t>
            </a:r>
            <a:endParaRPr lang="de-CH" sz="1800">
              <a:solidFill>
                <a:srgbClr val="2A548A"/>
              </a:solidFill>
              <a:highlight>
                <a:srgbClr val="FFFF00"/>
              </a:highlight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Schaffung einer «Nationalen Zuteilungsstelle»</a:t>
            </a:r>
            <a:endParaRPr lang="de-CH" sz="180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1" indent="-267970">
              <a:buFontTx/>
              <a:buChar char="-"/>
            </a:pPr>
            <a:endParaRPr lang="de-CH">
              <a:solidFill>
                <a:srgbClr val="2A548A"/>
              </a:solidFill>
              <a:ea typeface="Tahoma"/>
              <a:cs typeface="Tahoma"/>
            </a:endParaRPr>
          </a:p>
          <a:p>
            <a:pPr marL="0" lvl="1" indent="0">
              <a:buFont typeface="Symbol" panose="05050102010706020507" pitchFamily="18" charset="2"/>
              <a:buNone/>
            </a:pPr>
            <a:r>
              <a:rPr lang="de-CH" sz="2400">
                <a:solidFill>
                  <a:srgbClr val="2A548A"/>
                </a:solidFill>
              </a:rPr>
              <a:t>Eckpunkte im Gesetz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Unentgeltlichkeit und Handelsverbot</a:t>
            </a:r>
            <a:endParaRPr lang="de-CH" sz="180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Erweiterte Zustimmungslösung*</a:t>
            </a:r>
            <a:endParaRPr lang="de-CH" sz="180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>
                <a:solidFill>
                  <a:srgbClr val="2A548A"/>
                </a:solidFill>
              </a:rPr>
              <a:t>Zuteilung der Organe (auch auf dem Verordnungsweg)</a:t>
            </a:r>
            <a:endParaRPr lang="de-CH" sz="180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  <a:ea typeface="Tahoma"/>
              <a:cs typeface="Tahoma"/>
            </a:endParaRPr>
          </a:p>
          <a:p>
            <a:r>
              <a:rPr lang="de-CH">
                <a:solidFill>
                  <a:srgbClr val="2A548A"/>
                </a:solidFill>
              </a:rPr>
              <a:t>* Im Mai 2022 hat das Schweizer Stimmvolk die Einführung der erweiterten Widerspruchslösung beschlossen. </a:t>
            </a:r>
            <a:r>
              <a:rPr lang="de-DE">
                <a:solidFill>
                  <a:srgbClr val="2A548A"/>
                </a:solidFill>
              </a:rPr>
              <a:t>Die neue Regelung wird frühestens 2026 in Kraft treten (bag.admin.ch).</a:t>
            </a:r>
            <a:endParaRPr lang="de-CH">
              <a:solidFill>
                <a:srgbClr val="2A54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961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sstransplan neu">
      <a:dk1>
        <a:srgbClr val="2A548A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E5005C"/>
      </a:accent3>
      <a:accent4>
        <a:srgbClr val="D1CDBD"/>
      </a:accent4>
      <a:accent5>
        <a:srgbClr val="9BBDC5"/>
      </a:accent5>
      <a:accent6>
        <a:srgbClr val="8BAD8F"/>
      </a:accent6>
      <a:hlink>
        <a:srgbClr val="F2AF5C"/>
      </a:hlink>
      <a:folHlink>
        <a:srgbClr val="D98F8F"/>
      </a:folHlink>
    </a:clrScheme>
    <a:fontScheme name="swisstranspla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sstransplant neutral V6.potx" id="{E07892F9-D416-4B34-8984-0AA2167C4FE6}" vid="{2209272E-60FD-4AAC-9ED6-7D31E062E159}"/>
    </a:ext>
  </a:extLst>
</a:theme>
</file>

<file path=ppt/theme/theme2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1c0f29-30b0-47bd-ad79-82b4adcd2ed9" xsi:nil="true"/>
    <lcf76f155ced4ddcb4097134ff3c332f xmlns="04677b7a-63dc-4334-b37f-44d7cb5cad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C0F39AB8F01745B9ED2F9DBDCE1521" ma:contentTypeVersion="12" ma:contentTypeDescription="Ein neues Dokument erstellen." ma:contentTypeScope="" ma:versionID="41be77175c153f131da134df62dd7912">
  <xsd:schema xmlns:xsd="http://www.w3.org/2001/XMLSchema" xmlns:xs="http://www.w3.org/2001/XMLSchema" xmlns:p="http://schemas.microsoft.com/office/2006/metadata/properties" xmlns:ns2="04677b7a-63dc-4334-b37f-44d7cb5cad73" xmlns:ns3="351c0f29-30b0-47bd-ad79-82b4adcd2ed9" targetNamespace="http://schemas.microsoft.com/office/2006/metadata/properties" ma:root="true" ma:fieldsID="ecb8455a19ccda59ac822be5417bbcc5" ns2:_="" ns3:_="">
    <xsd:import namespace="04677b7a-63dc-4334-b37f-44d7cb5cad73"/>
    <xsd:import namespace="351c0f29-30b0-47bd-ad79-82b4adcd2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7b7a-63dc-4334-b37f-44d7cb5c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bba48c66-9312-408c-b923-44ac76d1a5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0f29-30b0-47bd-ad79-82b4adcd2e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b9d16e0-52c2-4eb7-b95a-942d5d93d919}" ma:internalName="TaxCatchAll" ma:showField="CatchAllData" ma:web="351c0f29-30b0-47bd-ad79-82b4adcd2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04677b7a-63dc-4334-b37f-44d7cb5cad73"/>
    <ds:schemaRef ds:uri="351c0f29-30b0-47bd-ad79-82b4adcd2e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5E6488-C55A-4534-A66F-E169C6E73D6D}">
  <ds:schemaRefs>
    <ds:schemaRef ds:uri="04677b7a-63dc-4334-b37f-44d7cb5cad73"/>
    <ds:schemaRef ds:uri="351c0f29-30b0-47bd-ad79-82b4adcd2e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Swisstransplant neutral V6</Template>
  <TotalTime>0</TotalTime>
  <Words>1795</Words>
  <Application>Microsoft Office PowerPoint</Application>
  <PresentationFormat>Breitbild</PresentationFormat>
  <Paragraphs>552</Paragraphs>
  <Slides>50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Arial</vt:lpstr>
      <vt:lpstr>Symbol</vt:lpstr>
      <vt:lpstr>Tahoma</vt:lpstr>
      <vt:lpstr>Benutzerdefiniertes Design</vt:lpstr>
      <vt:lpstr>Organspende und Transplantation</vt:lpstr>
      <vt:lpstr>Inhalt</vt:lpstr>
      <vt:lpstr>Stiftung Swisstransplant</vt:lpstr>
      <vt:lpstr>Swisstransplant</vt:lpstr>
      <vt:lpstr>Zusammenarbeit im Bereich Organspende</vt:lpstr>
      <vt:lpstr>5 Organspendenetzwerke</vt:lpstr>
      <vt:lpstr>6 Transplantationszentren</vt:lpstr>
      <vt:lpstr>Transplantationsgesetz </vt:lpstr>
      <vt:lpstr>Transplantationsgesetz </vt:lpstr>
      <vt:lpstr>Was bedeutet die erweiterte Widerspruchslösung?</vt:lpstr>
      <vt:lpstr>Systemwechsel: erweiterte Widerspruchslösung</vt:lpstr>
      <vt:lpstr>PowerPoint-Präsentation</vt:lpstr>
      <vt:lpstr>PowerPoint-Präsentation</vt:lpstr>
      <vt:lpstr>PowerPoint-Präsentation</vt:lpstr>
      <vt:lpstr>PowerPoint-Präsentation</vt:lpstr>
      <vt:lpstr>Fakten und Zahlen </vt:lpstr>
      <vt:lpstr>Organspende in der Schweiz</vt:lpstr>
      <vt:lpstr>Ländervergleich – Spenderate pro Million Einwohnende</vt:lpstr>
      <vt:lpstr>Jahreszahlen der verstorbenen Organspenderinnen und Organspender</vt:lpstr>
      <vt:lpstr>Postmortale Spende</vt:lpstr>
      <vt:lpstr>Lebendspende</vt:lpstr>
      <vt:lpstr>Warteliste und Transplantationen (Januar−Dezember 2023)</vt:lpstr>
      <vt:lpstr>Organspendende − falltypische Situation </vt:lpstr>
      <vt:lpstr>Todesursachen der Organspendenden − prozentuale Verteilung</vt:lpstr>
      <vt:lpstr>Todesursachen der Organspendenden − prozentuale Verteilung</vt:lpstr>
      <vt:lpstr>Medizinische Kontraindikationen (Ausschlussgründe)</vt:lpstr>
      <vt:lpstr>Hirntod </vt:lpstr>
      <vt:lpstr>Hirntod – bildgebende Diagnostik</vt:lpstr>
      <vt:lpstr>Hirntod − natürlicher Verlauf vs. Verlauf auf der Intensivstation</vt:lpstr>
      <vt:lpstr>Wer wird Organspenderin oder Organspender?</vt:lpstr>
      <vt:lpstr>Ablauf einer Organspende 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PowerPoint-Präsentation</vt:lpstr>
      <vt:lpstr>Organspendeprozess</vt:lpstr>
      <vt:lpstr>Organspendeprozess</vt:lpstr>
      <vt:lpstr>Organspendeprozess</vt:lpstr>
      <vt:lpstr>Organspendeprozess</vt:lpstr>
      <vt:lpstr>Organempfangende</vt:lpstr>
      <vt:lpstr>Organempfängerinnen und Organempfänger</vt:lpstr>
      <vt:lpstr>Gewebespende</vt:lpstr>
      <vt:lpstr>Abschied nehmen</vt:lpstr>
      <vt:lpstr>Offene Fragen </vt:lpstr>
      <vt:lpstr>Vielen Dank!</vt:lpstr>
      <vt:lpstr>Videovorschläge für Ihre Präsentation: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Publikumspräsentation</dc:title>
  <dc:creator>Jeanne Kreis</dc:creator>
  <cp:lastModifiedBy>Jeanne von Wattenwyl</cp:lastModifiedBy>
  <cp:revision>1</cp:revision>
  <cp:lastPrinted>2022-08-08T12:55:55Z</cp:lastPrinted>
  <dcterms:created xsi:type="dcterms:W3CDTF">2021-06-01T14:40:09Z</dcterms:created>
  <dcterms:modified xsi:type="dcterms:W3CDTF">2024-05-29T13:26:43Z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0x01010066C0F39AB8F01745B9ED2F9DBDCE1521</vt:lpwstr>
  </property>
  <property fmtid="{D5CDD505-2E9C-101B-9397-08002B2CF9AE}" pid="3" name="Order">
    <vt:r8>21575300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