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5"/>
  </p:notesMasterIdLst>
  <p:handoutMasterIdLst>
    <p:handoutMasterId r:id="rId56"/>
  </p:handoutMasterIdLst>
  <p:sldIdLst>
    <p:sldId id="2313" r:id="rId5"/>
    <p:sldId id="2408" r:id="rId6"/>
    <p:sldId id="2053" r:id="rId7"/>
    <p:sldId id="2435" r:id="rId8"/>
    <p:sldId id="1897" r:id="rId9"/>
    <p:sldId id="2404" r:id="rId10"/>
    <p:sldId id="2396" r:id="rId11"/>
    <p:sldId id="1928" r:id="rId12"/>
    <p:sldId id="2409" r:id="rId13"/>
    <p:sldId id="2411" r:id="rId14"/>
    <p:sldId id="2413" r:id="rId15"/>
    <p:sldId id="2390" r:id="rId16"/>
    <p:sldId id="2379" r:id="rId17"/>
    <p:sldId id="2433" r:id="rId18"/>
    <p:sldId id="2434" r:id="rId19"/>
    <p:sldId id="2054" r:id="rId20"/>
    <p:sldId id="2326" r:id="rId21"/>
    <p:sldId id="2321" r:id="rId22"/>
    <p:sldId id="2403" r:id="rId23"/>
    <p:sldId id="2414" r:id="rId24"/>
    <p:sldId id="2415" r:id="rId25"/>
    <p:sldId id="2317" r:id="rId26"/>
    <p:sldId id="1942" r:id="rId27"/>
    <p:sldId id="2436" r:id="rId28"/>
    <p:sldId id="2402" r:id="rId29"/>
    <p:sldId id="2406" r:id="rId30"/>
    <p:sldId id="2407" r:id="rId31"/>
    <p:sldId id="2416" r:id="rId32"/>
    <p:sldId id="2024" r:id="rId33"/>
    <p:sldId id="2063" r:id="rId34"/>
    <p:sldId id="1927" r:id="rId35"/>
    <p:sldId id="2417" r:id="rId36"/>
    <p:sldId id="2419" r:id="rId37"/>
    <p:sldId id="2420" r:id="rId38"/>
    <p:sldId id="2421" r:id="rId39"/>
    <p:sldId id="2422" r:id="rId40"/>
    <p:sldId id="2423" r:id="rId41"/>
    <p:sldId id="2424" r:id="rId42"/>
    <p:sldId id="2400" r:id="rId43"/>
    <p:sldId id="2425" r:id="rId44"/>
    <p:sldId id="2426" r:id="rId45"/>
    <p:sldId id="2427" r:id="rId46"/>
    <p:sldId id="2428" r:id="rId47"/>
    <p:sldId id="2429" r:id="rId48"/>
    <p:sldId id="2430" r:id="rId49"/>
    <p:sldId id="2431" r:id="rId50"/>
    <p:sldId id="2432" r:id="rId51"/>
    <p:sldId id="1929" r:id="rId52"/>
    <p:sldId id="2337" r:id="rId53"/>
    <p:sldId id="2437" r:id="rId54"/>
  </p:sldIdLst>
  <p:sldSz cx="12192000" cy="6858000"/>
  <p:notesSz cx="6797675" cy="98567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85962C-70D6-BAF5-44CA-36012E4945C3}" name="Jeanne Kreis" initials="JK" userId="S::jeanne.kreis@swisstransplant.org::b50bbbee-14e4-4b10-824a-e8068892df0f" providerId="AD"/>
  <p188:author id="{93B804CB-3DEA-2EA4-73F2-05DA90A0DD15}" name="Dhanushya Vasantharajah" initials="DV" userId="S::dhanushya.vasantharajah@swisstransplant.org::22b5bdd9-8b06-42fd-b0d3-da74472af6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anne Kreis" initials="JK" lastIdx="65" clrIdx="0">
    <p:extLst>
      <p:ext uri="{19B8F6BF-5375-455C-9EA6-DF929625EA0E}">
        <p15:presenceInfo xmlns:p15="http://schemas.microsoft.com/office/powerpoint/2012/main" userId="S::jeanne.kreis@swisstransplant.org::b50bbbee-14e4-4b10-824a-e8068892df0f" providerId="AD"/>
      </p:ext>
    </p:extLst>
  </p:cmAuthor>
  <p:cmAuthor id="2" name="Rahel Rohrer" initials="RR" lastIdx="77" clrIdx="1">
    <p:extLst>
      <p:ext uri="{19B8F6BF-5375-455C-9EA6-DF929625EA0E}">
        <p15:presenceInfo xmlns:p15="http://schemas.microsoft.com/office/powerpoint/2012/main" userId="S::rahel.rohrer@swisstransplant.org::5f83bae2-ab41-41c1-8607-cfcf39a3db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BE5"/>
    <a:srgbClr val="B0AD20"/>
    <a:srgbClr val="8BAD8F"/>
    <a:srgbClr val="D1CCBD"/>
    <a:srgbClr val="D98F8F"/>
    <a:srgbClr val="98BDC3"/>
    <a:srgbClr val="F2AF5C"/>
    <a:srgbClr val="F9DFBE"/>
    <a:srgbClr val="69D3C3"/>
    <a:srgbClr val="C87E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3EB77-2BFB-4C9B-92E0-16C2C196FA4C}" v="1" dt="2024-10-21T13:47:54.658"/>
  </p1510:revLst>
</p1510:revInfo>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25" autoAdjust="0"/>
    <p:restoredTop sz="90709" autoAdjust="0"/>
  </p:normalViewPr>
  <p:slideViewPr>
    <p:cSldViewPr snapToGrid="0">
      <p:cViewPr>
        <p:scale>
          <a:sx n="400" d="100"/>
          <a:sy n="400" d="100"/>
        </p:scale>
        <p:origin x="288" y="-60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hel Rohrer" userId="5f83bae2-ab41-41c1-8607-cfcf39a3dbd4" providerId="ADAL" clId="{54CDBD20-CC2F-495B-AB37-9D0FF5651A7A}"/>
    <pc:docChg chg="undo custSel modSld">
      <pc:chgData name="Rahel Rohrer" userId="5f83bae2-ab41-41c1-8607-cfcf39a3dbd4" providerId="ADAL" clId="{54CDBD20-CC2F-495B-AB37-9D0FF5651A7A}" dt="2023-11-30T10:58:05.131" v="276" actId="9405"/>
      <pc:docMkLst>
        <pc:docMk/>
      </pc:docMkLst>
      <pc:sldChg chg="modSp mod">
        <pc:chgData name="Rahel Rohrer" userId="5f83bae2-ab41-41c1-8607-cfcf39a3dbd4" providerId="ADAL" clId="{54CDBD20-CC2F-495B-AB37-9D0FF5651A7A}" dt="2023-11-30T10:24:47.136" v="110" actId="20577"/>
        <pc:sldMkLst>
          <pc:docMk/>
          <pc:sldMk cId="3611651498" sldId="1943"/>
        </pc:sldMkLst>
        <pc:spChg chg="mod">
          <ac:chgData name="Rahel Rohrer" userId="5f83bae2-ab41-41c1-8607-cfcf39a3dbd4" providerId="ADAL" clId="{54CDBD20-CC2F-495B-AB37-9D0FF5651A7A}" dt="2023-11-30T10:24:47.136" v="110" actId="20577"/>
          <ac:spMkLst>
            <pc:docMk/>
            <pc:sldMk cId="3611651498" sldId="1943"/>
            <ac:spMk id="33" creationId="{DF5427E7-60E7-4D51-810D-8ED86DC42B48}"/>
          </ac:spMkLst>
        </pc:spChg>
      </pc:sldChg>
      <pc:sldChg chg="modSp mod">
        <pc:chgData name="Rahel Rohrer" userId="5f83bae2-ab41-41c1-8607-cfcf39a3dbd4" providerId="ADAL" clId="{54CDBD20-CC2F-495B-AB37-9D0FF5651A7A}" dt="2023-11-30T10:25:08.992" v="112" actId="20577"/>
        <pc:sldMkLst>
          <pc:docMk/>
          <pc:sldMk cId="2938914152" sldId="1946"/>
        </pc:sldMkLst>
        <pc:spChg chg="mod">
          <ac:chgData name="Rahel Rohrer" userId="5f83bae2-ab41-41c1-8607-cfcf39a3dbd4" providerId="ADAL" clId="{54CDBD20-CC2F-495B-AB37-9D0FF5651A7A}" dt="2023-11-30T10:25:08.992" v="112" actId="20577"/>
          <ac:spMkLst>
            <pc:docMk/>
            <pc:sldMk cId="2938914152" sldId="1946"/>
            <ac:spMk id="3" creationId="{42122B0E-2375-45C8-871D-571F53F81C49}"/>
          </ac:spMkLst>
        </pc:spChg>
      </pc:sldChg>
      <pc:sldChg chg="modSp mod">
        <pc:chgData name="Rahel Rohrer" userId="5f83bae2-ab41-41c1-8607-cfcf39a3dbd4" providerId="ADAL" clId="{54CDBD20-CC2F-495B-AB37-9D0FF5651A7A}" dt="2023-11-30T10:35:30.327" v="157" actId="20577"/>
        <pc:sldMkLst>
          <pc:docMk/>
          <pc:sldMk cId="182532882" sldId="1963"/>
        </pc:sldMkLst>
        <pc:spChg chg="mod">
          <ac:chgData name="Rahel Rohrer" userId="5f83bae2-ab41-41c1-8607-cfcf39a3dbd4" providerId="ADAL" clId="{54CDBD20-CC2F-495B-AB37-9D0FF5651A7A}" dt="2023-11-30T10:35:30.327" v="157" actId="20577"/>
          <ac:spMkLst>
            <pc:docMk/>
            <pc:sldMk cId="182532882" sldId="1963"/>
            <ac:spMk id="21" creationId="{AEC908DF-29B6-45AC-961D-E87305CCD811}"/>
          </ac:spMkLst>
        </pc:spChg>
      </pc:sldChg>
      <pc:sldChg chg="addSp delSp modSp mod">
        <pc:chgData name="Rahel Rohrer" userId="5f83bae2-ab41-41c1-8607-cfcf39a3dbd4" providerId="ADAL" clId="{54CDBD20-CC2F-495B-AB37-9D0FF5651A7A}" dt="2023-11-30T10:45:25.409" v="227"/>
        <pc:sldMkLst>
          <pc:docMk/>
          <pc:sldMk cId="162237235" sldId="1964"/>
        </pc:sldMkLst>
        <pc:spChg chg="mod">
          <ac:chgData name="Rahel Rohrer" userId="5f83bae2-ab41-41c1-8607-cfcf39a3dbd4" providerId="ADAL" clId="{54CDBD20-CC2F-495B-AB37-9D0FF5651A7A}" dt="2023-11-30T10:28:53.150" v="127" actId="20577"/>
          <ac:spMkLst>
            <pc:docMk/>
            <pc:sldMk cId="162237235" sldId="1964"/>
            <ac:spMk id="3" creationId="{42122B0E-2375-45C8-871D-571F53F81C49}"/>
          </ac:spMkLst>
        </pc:spChg>
        <pc:grpChg chg="del mod">
          <ac:chgData name="Rahel Rohrer" userId="5f83bae2-ab41-41c1-8607-cfcf39a3dbd4" providerId="ADAL" clId="{54CDBD20-CC2F-495B-AB37-9D0FF5651A7A}" dt="2023-11-30T10:45:18.841" v="221"/>
          <ac:grpSpMkLst>
            <pc:docMk/>
            <pc:sldMk cId="162237235" sldId="1964"/>
            <ac:grpSpMk id="14" creationId="{8B1A3C89-0202-7FFE-EDB6-56178DCA5BA8}"/>
          </ac:grpSpMkLst>
        </pc:grpChg>
        <pc:grpChg chg="del mod">
          <ac:chgData name="Rahel Rohrer" userId="5f83bae2-ab41-41c1-8607-cfcf39a3dbd4" providerId="ADAL" clId="{54CDBD20-CC2F-495B-AB37-9D0FF5651A7A}" dt="2023-11-30T10:45:22.913" v="224"/>
          <ac:grpSpMkLst>
            <pc:docMk/>
            <pc:sldMk cId="162237235" sldId="1964"/>
            <ac:grpSpMk id="18" creationId="{497EB630-1D39-A085-8289-DF326488284E}"/>
          </ac:grpSpMkLst>
        </pc:grpChg>
        <pc:grpChg chg="del mod">
          <ac:chgData name="Rahel Rohrer" userId="5f83bae2-ab41-41c1-8607-cfcf39a3dbd4" providerId="ADAL" clId="{54CDBD20-CC2F-495B-AB37-9D0FF5651A7A}" dt="2023-11-30T10:45:25.409" v="227"/>
          <ac:grpSpMkLst>
            <pc:docMk/>
            <pc:sldMk cId="162237235" sldId="1964"/>
            <ac:grpSpMk id="41" creationId="{839FAD5F-C3F9-89D8-621C-9AC341E097BA}"/>
          </ac:grpSpMkLst>
        </pc:grpChg>
        <pc:grpChg chg="mod">
          <ac:chgData name="Rahel Rohrer" userId="5f83bae2-ab41-41c1-8607-cfcf39a3dbd4" providerId="ADAL" clId="{54CDBD20-CC2F-495B-AB37-9D0FF5651A7A}" dt="2023-11-30T10:45:25.409" v="227"/>
          <ac:grpSpMkLst>
            <pc:docMk/>
            <pc:sldMk cId="162237235" sldId="1964"/>
            <ac:grpSpMk id="44" creationId="{5FB25134-6CF3-59C5-7617-18F4AC6248C5}"/>
          </ac:grpSpMkLst>
        </pc:grpChg>
        <pc:inkChg chg="add mod">
          <ac:chgData name="Rahel Rohrer" userId="5f83bae2-ab41-41c1-8607-cfcf39a3dbd4" providerId="ADAL" clId="{54CDBD20-CC2F-495B-AB37-9D0FF5651A7A}" dt="2023-11-30T10:45:25.409" v="227"/>
          <ac:inkMkLst>
            <pc:docMk/>
            <pc:sldMk cId="162237235" sldId="1964"/>
            <ac:inkMk id="5" creationId="{96C41B8B-E416-679A-6285-7AD732CD8165}"/>
          </ac:inkMkLst>
        </pc:inkChg>
        <pc:inkChg chg="add mod">
          <ac:chgData name="Rahel Rohrer" userId="5f83bae2-ab41-41c1-8607-cfcf39a3dbd4" providerId="ADAL" clId="{54CDBD20-CC2F-495B-AB37-9D0FF5651A7A}" dt="2023-11-30T10:45:25.409" v="227"/>
          <ac:inkMkLst>
            <pc:docMk/>
            <pc:sldMk cId="162237235" sldId="1964"/>
            <ac:inkMk id="8" creationId="{9F8A6CFA-E3DC-C377-A0E9-C43735C342A2}"/>
          </ac:inkMkLst>
        </pc:inkChg>
        <pc:inkChg chg="add mod">
          <ac:chgData name="Rahel Rohrer" userId="5f83bae2-ab41-41c1-8607-cfcf39a3dbd4" providerId="ADAL" clId="{54CDBD20-CC2F-495B-AB37-9D0FF5651A7A}" dt="2023-11-30T10:45:25.409" v="227"/>
          <ac:inkMkLst>
            <pc:docMk/>
            <pc:sldMk cId="162237235" sldId="1964"/>
            <ac:inkMk id="10" creationId="{77C10A83-002E-1450-B4DC-F6433449C64F}"/>
          </ac:inkMkLst>
        </pc:inkChg>
        <pc:inkChg chg="add mod">
          <ac:chgData name="Rahel Rohrer" userId="5f83bae2-ab41-41c1-8607-cfcf39a3dbd4" providerId="ADAL" clId="{54CDBD20-CC2F-495B-AB37-9D0FF5651A7A}" dt="2023-11-30T10:45:25.409" v="227"/>
          <ac:inkMkLst>
            <pc:docMk/>
            <pc:sldMk cId="162237235" sldId="1964"/>
            <ac:inkMk id="11" creationId="{021D5A42-B75E-EBBB-8599-07E486E9F923}"/>
          </ac:inkMkLst>
        </pc:inkChg>
        <pc:inkChg chg="add mod">
          <ac:chgData name="Rahel Rohrer" userId="5f83bae2-ab41-41c1-8607-cfcf39a3dbd4" providerId="ADAL" clId="{54CDBD20-CC2F-495B-AB37-9D0FF5651A7A}" dt="2023-11-30T10:45:25.409" v="227"/>
          <ac:inkMkLst>
            <pc:docMk/>
            <pc:sldMk cId="162237235" sldId="1964"/>
            <ac:inkMk id="12" creationId="{84F80859-16CD-7C5C-573B-BE427663836D}"/>
          </ac:inkMkLst>
        </pc:inkChg>
        <pc:inkChg chg="add mod">
          <ac:chgData name="Rahel Rohrer" userId="5f83bae2-ab41-41c1-8607-cfcf39a3dbd4" providerId="ADAL" clId="{54CDBD20-CC2F-495B-AB37-9D0FF5651A7A}" dt="2023-11-30T10:45:25.409" v="227"/>
          <ac:inkMkLst>
            <pc:docMk/>
            <pc:sldMk cId="162237235" sldId="1964"/>
            <ac:inkMk id="13" creationId="{18C5048F-2312-39B7-AA13-375819CD5CDD}"/>
          </ac:inkMkLst>
        </pc:inkChg>
        <pc:inkChg chg="add mod">
          <ac:chgData name="Rahel Rohrer" userId="5f83bae2-ab41-41c1-8607-cfcf39a3dbd4" providerId="ADAL" clId="{54CDBD20-CC2F-495B-AB37-9D0FF5651A7A}" dt="2023-11-30T10:45:25.409" v="227"/>
          <ac:inkMkLst>
            <pc:docMk/>
            <pc:sldMk cId="162237235" sldId="1964"/>
            <ac:inkMk id="15" creationId="{0B4A0A61-FCE0-00D3-2268-095BE75F3753}"/>
          </ac:inkMkLst>
        </pc:inkChg>
        <pc:inkChg chg="add mod">
          <ac:chgData name="Rahel Rohrer" userId="5f83bae2-ab41-41c1-8607-cfcf39a3dbd4" providerId="ADAL" clId="{54CDBD20-CC2F-495B-AB37-9D0FF5651A7A}" dt="2023-11-30T10:45:25.409" v="227"/>
          <ac:inkMkLst>
            <pc:docMk/>
            <pc:sldMk cId="162237235" sldId="1964"/>
            <ac:inkMk id="16" creationId="{041483CC-33AA-496B-84C9-1C7CEFA20D1D}"/>
          </ac:inkMkLst>
        </pc:inkChg>
        <pc:inkChg chg="add mod">
          <ac:chgData name="Rahel Rohrer" userId="5f83bae2-ab41-41c1-8607-cfcf39a3dbd4" providerId="ADAL" clId="{54CDBD20-CC2F-495B-AB37-9D0FF5651A7A}" dt="2023-11-30T10:45:25.409" v="227"/>
          <ac:inkMkLst>
            <pc:docMk/>
            <pc:sldMk cId="162237235" sldId="1964"/>
            <ac:inkMk id="17" creationId="{E6AD2AAF-25AE-C3AE-D8C0-A8D16A6ACD1E}"/>
          </ac:inkMkLst>
        </pc:inkChg>
        <pc:inkChg chg="add mod">
          <ac:chgData name="Rahel Rohrer" userId="5f83bae2-ab41-41c1-8607-cfcf39a3dbd4" providerId="ADAL" clId="{54CDBD20-CC2F-495B-AB37-9D0FF5651A7A}" dt="2023-11-30T10:45:25.409" v="227"/>
          <ac:inkMkLst>
            <pc:docMk/>
            <pc:sldMk cId="162237235" sldId="1964"/>
            <ac:inkMk id="19" creationId="{4E2F4AFE-41AE-90B9-4B6E-8BDAD6E28887}"/>
          </ac:inkMkLst>
        </pc:inkChg>
        <pc:inkChg chg="add mod">
          <ac:chgData name="Rahel Rohrer" userId="5f83bae2-ab41-41c1-8607-cfcf39a3dbd4" providerId="ADAL" clId="{54CDBD20-CC2F-495B-AB37-9D0FF5651A7A}" dt="2023-11-30T10:45:25.409" v="227"/>
          <ac:inkMkLst>
            <pc:docMk/>
            <pc:sldMk cId="162237235" sldId="1964"/>
            <ac:inkMk id="22" creationId="{B3FB8954-7DBF-69D4-9787-5FB340216BDD}"/>
          </ac:inkMkLst>
        </pc:inkChg>
        <pc:inkChg chg="add mod">
          <ac:chgData name="Rahel Rohrer" userId="5f83bae2-ab41-41c1-8607-cfcf39a3dbd4" providerId="ADAL" clId="{54CDBD20-CC2F-495B-AB37-9D0FF5651A7A}" dt="2023-11-30T10:45:25.409" v="227"/>
          <ac:inkMkLst>
            <pc:docMk/>
            <pc:sldMk cId="162237235" sldId="1964"/>
            <ac:inkMk id="42" creationId="{8AC3FE46-B2CD-B99B-8CE9-A06C4C307220}"/>
          </ac:inkMkLst>
        </pc:inkChg>
        <pc:inkChg chg="add mod">
          <ac:chgData name="Rahel Rohrer" userId="5f83bae2-ab41-41c1-8607-cfcf39a3dbd4" providerId="ADAL" clId="{54CDBD20-CC2F-495B-AB37-9D0FF5651A7A}" dt="2023-11-30T10:45:25.409" v="227"/>
          <ac:inkMkLst>
            <pc:docMk/>
            <pc:sldMk cId="162237235" sldId="1964"/>
            <ac:inkMk id="43" creationId="{5C753E8A-CEAE-6139-E99D-64CA0DFE0A4D}"/>
          </ac:inkMkLst>
        </pc:inkChg>
      </pc:sldChg>
      <pc:sldChg chg="modSp mod">
        <pc:chgData name="Rahel Rohrer" userId="5f83bae2-ab41-41c1-8607-cfcf39a3dbd4" providerId="ADAL" clId="{54CDBD20-CC2F-495B-AB37-9D0FF5651A7A}" dt="2023-11-30T10:30:13.768" v="130" actId="20577"/>
        <pc:sldMkLst>
          <pc:docMk/>
          <pc:sldMk cId="1681977021" sldId="1969"/>
        </pc:sldMkLst>
        <pc:spChg chg="mod">
          <ac:chgData name="Rahel Rohrer" userId="5f83bae2-ab41-41c1-8607-cfcf39a3dbd4" providerId="ADAL" clId="{54CDBD20-CC2F-495B-AB37-9D0FF5651A7A}" dt="2023-11-30T10:30:13.768" v="130" actId="20577"/>
          <ac:spMkLst>
            <pc:docMk/>
            <pc:sldMk cId="1681977021" sldId="1969"/>
            <ac:spMk id="3" creationId="{42122B0E-2375-45C8-871D-571F53F81C49}"/>
          </ac:spMkLst>
        </pc:spChg>
      </pc:sldChg>
      <pc:sldChg chg="modSp mod">
        <pc:chgData name="Rahel Rohrer" userId="5f83bae2-ab41-41c1-8607-cfcf39a3dbd4" providerId="ADAL" clId="{54CDBD20-CC2F-495B-AB37-9D0FF5651A7A}" dt="2023-11-30T10:31:33.517" v="149" actId="20577"/>
        <pc:sldMkLst>
          <pc:docMk/>
          <pc:sldMk cId="2495615585" sldId="1972"/>
        </pc:sldMkLst>
        <pc:spChg chg="mod">
          <ac:chgData name="Rahel Rohrer" userId="5f83bae2-ab41-41c1-8607-cfcf39a3dbd4" providerId="ADAL" clId="{54CDBD20-CC2F-495B-AB37-9D0FF5651A7A}" dt="2023-11-30T10:31:33.517" v="149" actId="20577"/>
          <ac:spMkLst>
            <pc:docMk/>
            <pc:sldMk cId="2495615585" sldId="1972"/>
            <ac:spMk id="3" creationId="{42122B0E-2375-45C8-871D-571F53F81C49}"/>
          </ac:spMkLst>
        </pc:spChg>
      </pc:sldChg>
      <pc:sldChg chg="modSp mod">
        <pc:chgData name="Rahel Rohrer" userId="5f83bae2-ab41-41c1-8607-cfcf39a3dbd4" providerId="ADAL" clId="{54CDBD20-CC2F-495B-AB37-9D0FF5651A7A}" dt="2023-11-30T10:37:15.200" v="170" actId="20577"/>
        <pc:sldMkLst>
          <pc:docMk/>
          <pc:sldMk cId="3086913622" sldId="1976"/>
        </pc:sldMkLst>
        <pc:spChg chg="mod">
          <ac:chgData name="Rahel Rohrer" userId="5f83bae2-ab41-41c1-8607-cfcf39a3dbd4" providerId="ADAL" clId="{54CDBD20-CC2F-495B-AB37-9D0FF5651A7A}" dt="2023-11-30T10:37:15.200" v="170" actId="20577"/>
          <ac:spMkLst>
            <pc:docMk/>
            <pc:sldMk cId="3086913622" sldId="1976"/>
            <ac:spMk id="3" creationId="{42122B0E-2375-45C8-871D-571F53F81C49}"/>
          </ac:spMkLst>
        </pc:spChg>
        <pc:grpChg chg="mod">
          <ac:chgData name="Rahel Rohrer" userId="5f83bae2-ab41-41c1-8607-cfcf39a3dbd4" providerId="ADAL" clId="{54CDBD20-CC2F-495B-AB37-9D0FF5651A7A}" dt="2023-11-30T10:36:58.919" v="165" actId="1076"/>
          <ac:grpSpMkLst>
            <pc:docMk/>
            <pc:sldMk cId="3086913622" sldId="1976"/>
            <ac:grpSpMk id="8" creationId="{914BCE8D-573A-4074-BBF5-0B65040796DB}"/>
          </ac:grpSpMkLst>
        </pc:grpChg>
      </pc:sldChg>
      <pc:sldChg chg="modSp mod">
        <pc:chgData name="Rahel Rohrer" userId="5f83bae2-ab41-41c1-8607-cfcf39a3dbd4" providerId="ADAL" clId="{54CDBD20-CC2F-495B-AB37-9D0FF5651A7A}" dt="2023-11-30T10:23:44.031" v="105" actId="20577"/>
        <pc:sldMkLst>
          <pc:docMk/>
          <pc:sldMk cId="3147552701" sldId="1984"/>
        </pc:sldMkLst>
        <pc:spChg chg="mod">
          <ac:chgData name="Rahel Rohrer" userId="5f83bae2-ab41-41c1-8607-cfcf39a3dbd4" providerId="ADAL" clId="{54CDBD20-CC2F-495B-AB37-9D0FF5651A7A}" dt="2023-11-30T10:23:44.031" v="105" actId="20577"/>
          <ac:spMkLst>
            <pc:docMk/>
            <pc:sldMk cId="3147552701" sldId="1984"/>
            <ac:spMk id="3" creationId="{42122B0E-2375-45C8-871D-571F53F81C49}"/>
          </ac:spMkLst>
        </pc:spChg>
      </pc:sldChg>
      <pc:sldChg chg="modSp mod">
        <pc:chgData name="Rahel Rohrer" userId="5f83bae2-ab41-41c1-8607-cfcf39a3dbd4" providerId="ADAL" clId="{54CDBD20-CC2F-495B-AB37-9D0FF5651A7A}" dt="2023-11-30T10:27:13.176" v="115" actId="14100"/>
        <pc:sldMkLst>
          <pc:docMk/>
          <pc:sldMk cId="3496771701" sldId="2040"/>
        </pc:sldMkLst>
        <pc:spChg chg="mod">
          <ac:chgData name="Rahel Rohrer" userId="5f83bae2-ab41-41c1-8607-cfcf39a3dbd4" providerId="ADAL" clId="{54CDBD20-CC2F-495B-AB37-9D0FF5651A7A}" dt="2023-11-30T10:27:13.176" v="115" actId="14100"/>
          <ac:spMkLst>
            <pc:docMk/>
            <pc:sldMk cId="3496771701" sldId="2040"/>
            <ac:spMk id="3" creationId="{42122B0E-2375-45C8-871D-571F53F81C49}"/>
          </ac:spMkLst>
        </pc:spChg>
      </pc:sldChg>
      <pc:sldChg chg="modSp mod">
        <pc:chgData name="Rahel Rohrer" userId="5f83bae2-ab41-41c1-8607-cfcf39a3dbd4" providerId="ADAL" clId="{54CDBD20-CC2F-495B-AB37-9D0FF5651A7A}" dt="2023-11-30T10:35:12.769" v="155" actId="20577"/>
        <pc:sldMkLst>
          <pc:docMk/>
          <pc:sldMk cId="2361405979" sldId="2041"/>
        </pc:sldMkLst>
        <pc:spChg chg="mod">
          <ac:chgData name="Rahel Rohrer" userId="5f83bae2-ab41-41c1-8607-cfcf39a3dbd4" providerId="ADAL" clId="{54CDBD20-CC2F-495B-AB37-9D0FF5651A7A}" dt="2023-11-30T10:34:56.729" v="153" actId="20577"/>
          <ac:spMkLst>
            <pc:docMk/>
            <pc:sldMk cId="2361405979" sldId="2041"/>
            <ac:spMk id="3" creationId="{42122B0E-2375-45C8-871D-571F53F81C49}"/>
          </ac:spMkLst>
        </pc:spChg>
        <pc:spChg chg="mod">
          <ac:chgData name="Rahel Rohrer" userId="5f83bae2-ab41-41c1-8607-cfcf39a3dbd4" providerId="ADAL" clId="{54CDBD20-CC2F-495B-AB37-9D0FF5651A7A}" dt="2023-11-30T10:35:12.769" v="155" actId="20577"/>
          <ac:spMkLst>
            <pc:docMk/>
            <pc:sldMk cId="2361405979" sldId="2041"/>
            <ac:spMk id="16" creationId="{27345152-62BD-44D0-83B8-03B0CE44E8BE}"/>
          </ac:spMkLst>
        </pc:spChg>
      </pc:sldChg>
      <pc:sldChg chg="modSp mod">
        <pc:chgData name="Rahel Rohrer" userId="5f83bae2-ab41-41c1-8607-cfcf39a3dbd4" providerId="ADAL" clId="{54CDBD20-CC2F-495B-AB37-9D0FF5651A7A}" dt="2023-11-30T10:13:15.660" v="5" actId="6549"/>
        <pc:sldMkLst>
          <pc:docMk/>
          <pc:sldMk cId="3926277454" sldId="2044"/>
        </pc:sldMkLst>
        <pc:spChg chg="mod">
          <ac:chgData name="Rahel Rohrer" userId="5f83bae2-ab41-41c1-8607-cfcf39a3dbd4" providerId="ADAL" clId="{54CDBD20-CC2F-495B-AB37-9D0FF5651A7A}" dt="2023-11-30T10:13:15.660" v="5" actId="6549"/>
          <ac:spMkLst>
            <pc:docMk/>
            <pc:sldMk cId="3926277454" sldId="2044"/>
            <ac:spMk id="3" creationId="{42122B0E-2375-45C8-871D-571F53F81C49}"/>
          </ac:spMkLst>
        </pc:spChg>
      </pc:sldChg>
      <pc:sldChg chg="addSp modSp mod">
        <pc:chgData name="Rahel Rohrer" userId="5f83bae2-ab41-41c1-8607-cfcf39a3dbd4" providerId="ADAL" clId="{54CDBD20-CC2F-495B-AB37-9D0FF5651A7A}" dt="2023-11-30T10:50:54.023" v="256" actId="9405"/>
        <pc:sldMkLst>
          <pc:docMk/>
          <pc:sldMk cId="304194805" sldId="2045"/>
        </pc:sldMkLst>
        <pc:spChg chg="mod">
          <ac:chgData name="Rahel Rohrer" userId="5f83bae2-ab41-41c1-8607-cfcf39a3dbd4" providerId="ADAL" clId="{54CDBD20-CC2F-495B-AB37-9D0FF5651A7A}" dt="2023-11-30T10:14:59.981" v="12" actId="20577"/>
          <ac:spMkLst>
            <pc:docMk/>
            <pc:sldMk cId="304194805" sldId="2045"/>
            <ac:spMk id="3" creationId="{42122B0E-2375-45C8-871D-571F53F81C49}"/>
          </ac:spMkLst>
        </pc:spChg>
        <pc:grpChg chg="mod">
          <ac:chgData name="Rahel Rohrer" userId="5f83bae2-ab41-41c1-8607-cfcf39a3dbd4" providerId="ADAL" clId="{54CDBD20-CC2F-495B-AB37-9D0FF5651A7A}" dt="2023-11-30T10:50:51.018" v="255"/>
          <ac:grpSpMkLst>
            <pc:docMk/>
            <pc:sldMk cId="304194805" sldId="2045"/>
            <ac:grpSpMk id="10" creationId="{5FB72B0E-1A2B-FFEF-E65A-863A65581C3F}"/>
          </ac:grpSpMkLst>
        </pc:grpChg>
        <pc:inkChg chg="add mod">
          <ac:chgData name="Rahel Rohrer" userId="5f83bae2-ab41-41c1-8607-cfcf39a3dbd4" providerId="ADAL" clId="{54CDBD20-CC2F-495B-AB37-9D0FF5651A7A}" dt="2023-11-30T10:50:51.018" v="255"/>
          <ac:inkMkLst>
            <pc:docMk/>
            <pc:sldMk cId="304194805" sldId="2045"/>
            <ac:inkMk id="5" creationId="{9D3D64A8-0727-E759-D609-B2E86E813A3C}"/>
          </ac:inkMkLst>
        </pc:inkChg>
        <pc:inkChg chg="add mod">
          <ac:chgData name="Rahel Rohrer" userId="5f83bae2-ab41-41c1-8607-cfcf39a3dbd4" providerId="ADAL" clId="{54CDBD20-CC2F-495B-AB37-9D0FF5651A7A}" dt="2023-11-30T10:50:51.018" v="255"/>
          <ac:inkMkLst>
            <pc:docMk/>
            <pc:sldMk cId="304194805" sldId="2045"/>
            <ac:inkMk id="8" creationId="{17D42760-4F78-4536-F65C-977B67EF11A3}"/>
          </ac:inkMkLst>
        </pc:inkChg>
        <pc:inkChg chg="add mod">
          <ac:chgData name="Rahel Rohrer" userId="5f83bae2-ab41-41c1-8607-cfcf39a3dbd4" providerId="ADAL" clId="{54CDBD20-CC2F-495B-AB37-9D0FF5651A7A}" dt="2023-11-30T10:50:51.018" v="255"/>
          <ac:inkMkLst>
            <pc:docMk/>
            <pc:sldMk cId="304194805" sldId="2045"/>
            <ac:inkMk id="9" creationId="{11F8AA76-2E13-B20F-5F11-C1745E565157}"/>
          </ac:inkMkLst>
        </pc:inkChg>
        <pc:inkChg chg="add">
          <ac:chgData name="Rahel Rohrer" userId="5f83bae2-ab41-41c1-8607-cfcf39a3dbd4" providerId="ADAL" clId="{54CDBD20-CC2F-495B-AB37-9D0FF5651A7A}" dt="2023-11-30T10:50:54.023" v="256" actId="9405"/>
          <ac:inkMkLst>
            <pc:docMk/>
            <pc:sldMk cId="304194805" sldId="2045"/>
            <ac:inkMk id="11" creationId="{D04DF607-2C71-0AF3-2B35-A68E23B871AE}"/>
          </ac:inkMkLst>
        </pc:inkChg>
      </pc:sldChg>
      <pc:sldChg chg="modSp mod">
        <pc:chgData name="Rahel Rohrer" userId="5f83bae2-ab41-41c1-8607-cfcf39a3dbd4" providerId="ADAL" clId="{54CDBD20-CC2F-495B-AB37-9D0FF5651A7A}" dt="2023-11-30T10:27:30.556" v="125" actId="20577"/>
        <pc:sldMkLst>
          <pc:docMk/>
          <pc:sldMk cId="353030123" sldId="2049"/>
        </pc:sldMkLst>
        <pc:spChg chg="mod">
          <ac:chgData name="Rahel Rohrer" userId="5f83bae2-ab41-41c1-8607-cfcf39a3dbd4" providerId="ADAL" clId="{54CDBD20-CC2F-495B-AB37-9D0FF5651A7A}" dt="2023-11-30T10:27:30.556" v="125" actId="20577"/>
          <ac:spMkLst>
            <pc:docMk/>
            <pc:sldMk cId="353030123" sldId="2049"/>
            <ac:spMk id="3" creationId="{42122B0E-2375-45C8-871D-571F53F81C49}"/>
          </ac:spMkLst>
        </pc:spChg>
      </pc:sldChg>
      <pc:sldChg chg="modSp mod">
        <pc:chgData name="Rahel Rohrer" userId="5f83bae2-ab41-41c1-8607-cfcf39a3dbd4" providerId="ADAL" clId="{54CDBD20-CC2F-495B-AB37-9D0FF5651A7A}" dt="2023-11-30T10:23:31" v="101" actId="20577"/>
        <pc:sldMkLst>
          <pc:docMk/>
          <pc:sldMk cId="3763893034" sldId="2058"/>
        </pc:sldMkLst>
        <pc:spChg chg="mod">
          <ac:chgData name="Rahel Rohrer" userId="5f83bae2-ab41-41c1-8607-cfcf39a3dbd4" providerId="ADAL" clId="{54CDBD20-CC2F-495B-AB37-9D0FF5651A7A}" dt="2023-11-30T10:23:31" v="101" actId="20577"/>
          <ac:spMkLst>
            <pc:docMk/>
            <pc:sldMk cId="3763893034" sldId="2058"/>
            <ac:spMk id="3" creationId="{42122B0E-2375-45C8-871D-571F53F81C49}"/>
          </ac:spMkLst>
        </pc:spChg>
      </pc:sldChg>
      <pc:sldChg chg="addSp modSp mod">
        <pc:chgData name="Rahel Rohrer" userId="5f83bae2-ab41-41c1-8607-cfcf39a3dbd4" providerId="ADAL" clId="{54CDBD20-CC2F-495B-AB37-9D0FF5651A7A}" dt="2023-11-30T10:44:34.354" v="210"/>
        <pc:sldMkLst>
          <pc:docMk/>
          <pc:sldMk cId="2828190826" sldId="2063"/>
        </pc:sldMkLst>
        <pc:grpChg chg="mod">
          <ac:chgData name="Rahel Rohrer" userId="5f83bae2-ab41-41c1-8607-cfcf39a3dbd4" providerId="ADAL" clId="{54CDBD20-CC2F-495B-AB37-9D0FF5651A7A}" dt="2023-11-30T10:44:34.354" v="210"/>
          <ac:grpSpMkLst>
            <pc:docMk/>
            <pc:sldMk cId="2828190826" sldId="2063"/>
            <ac:grpSpMk id="10" creationId="{37375592-515F-AF0D-34F5-839829C6FD39}"/>
          </ac:grpSpMkLst>
        </pc:grpChg>
        <pc:inkChg chg="add mod">
          <ac:chgData name="Rahel Rohrer" userId="5f83bae2-ab41-41c1-8607-cfcf39a3dbd4" providerId="ADAL" clId="{54CDBD20-CC2F-495B-AB37-9D0FF5651A7A}" dt="2023-11-30T10:44:34.354" v="210"/>
          <ac:inkMkLst>
            <pc:docMk/>
            <pc:sldMk cId="2828190826" sldId="2063"/>
            <ac:inkMk id="5" creationId="{C2A7E369-3A1A-ECB5-176E-D32EB8C062E1}"/>
          </ac:inkMkLst>
        </pc:inkChg>
        <pc:inkChg chg="add mod">
          <ac:chgData name="Rahel Rohrer" userId="5f83bae2-ab41-41c1-8607-cfcf39a3dbd4" providerId="ADAL" clId="{54CDBD20-CC2F-495B-AB37-9D0FF5651A7A}" dt="2023-11-30T10:44:34.354" v="210"/>
          <ac:inkMkLst>
            <pc:docMk/>
            <pc:sldMk cId="2828190826" sldId="2063"/>
            <ac:inkMk id="9" creationId="{3777C0AA-8079-2830-C00C-7713DC0DAC70}"/>
          </ac:inkMkLst>
        </pc:inkChg>
      </pc:sldChg>
      <pc:sldChg chg="addSp modSp mod">
        <pc:chgData name="Rahel Rohrer" userId="5f83bae2-ab41-41c1-8607-cfcf39a3dbd4" providerId="ADAL" clId="{54CDBD20-CC2F-495B-AB37-9D0FF5651A7A}" dt="2023-11-30T10:45:43.041" v="233"/>
        <pc:sldMkLst>
          <pc:docMk/>
          <pc:sldMk cId="472857899" sldId="2064"/>
        </pc:sldMkLst>
        <pc:spChg chg="mod">
          <ac:chgData name="Rahel Rohrer" userId="5f83bae2-ab41-41c1-8607-cfcf39a3dbd4" providerId="ADAL" clId="{54CDBD20-CC2F-495B-AB37-9D0FF5651A7A}" dt="2023-11-30T10:29:21.350" v="128" actId="5793"/>
          <ac:spMkLst>
            <pc:docMk/>
            <pc:sldMk cId="472857899" sldId="2064"/>
            <ac:spMk id="3" creationId="{42122B0E-2375-45C8-871D-571F53F81C49}"/>
          </ac:spMkLst>
        </pc:spChg>
        <pc:grpChg chg="mod">
          <ac:chgData name="Rahel Rohrer" userId="5f83bae2-ab41-41c1-8607-cfcf39a3dbd4" providerId="ADAL" clId="{54CDBD20-CC2F-495B-AB37-9D0FF5651A7A}" dt="2023-11-30T10:45:40.056" v="230"/>
          <ac:grpSpMkLst>
            <pc:docMk/>
            <pc:sldMk cId="472857899" sldId="2064"/>
            <ac:grpSpMk id="10" creationId="{535977B5-2E4C-9361-6075-CC4EB2F887B2}"/>
          </ac:grpSpMkLst>
        </pc:grpChg>
        <pc:grpChg chg="mod">
          <ac:chgData name="Rahel Rohrer" userId="5f83bae2-ab41-41c1-8607-cfcf39a3dbd4" providerId="ADAL" clId="{54CDBD20-CC2F-495B-AB37-9D0FF5651A7A}" dt="2023-11-30T10:45:43.041" v="233"/>
          <ac:grpSpMkLst>
            <pc:docMk/>
            <pc:sldMk cId="472857899" sldId="2064"/>
            <ac:grpSpMk id="14" creationId="{8C19E885-258A-23A1-2ECD-C430FAD07D63}"/>
          </ac:grpSpMkLst>
        </pc:grpChg>
        <pc:inkChg chg="add mod">
          <ac:chgData name="Rahel Rohrer" userId="5f83bae2-ab41-41c1-8607-cfcf39a3dbd4" providerId="ADAL" clId="{54CDBD20-CC2F-495B-AB37-9D0FF5651A7A}" dt="2023-11-30T10:45:40.056" v="230"/>
          <ac:inkMkLst>
            <pc:docMk/>
            <pc:sldMk cId="472857899" sldId="2064"/>
            <ac:inkMk id="8" creationId="{350ABB5F-11E1-5F61-AA55-C5C221C20795}"/>
          </ac:inkMkLst>
        </pc:inkChg>
        <pc:inkChg chg="add mod">
          <ac:chgData name="Rahel Rohrer" userId="5f83bae2-ab41-41c1-8607-cfcf39a3dbd4" providerId="ADAL" clId="{54CDBD20-CC2F-495B-AB37-9D0FF5651A7A}" dt="2023-11-30T10:45:40.056" v="230"/>
          <ac:inkMkLst>
            <pc:docMk/>
            <pc:sldMk cId="472857899" sldId="2064"/>
            <ac:inkMk id="9" creationId="{79572552-5184-0D7D-9429-7B8D7FCFA452}"/>
          </ac:inkMkLst>
        </pc:inkChg>
        <pc:inkChg chg="add mod">
          <ac:chgData name="Rahel Rohrer" userId="5f83bae2-ab41-41c1-8607-cfcf39a3dbd4" providerId="ADAL" clId="{54CDBD20-CC2F-495B-AB37-9D0FF5651A7A}" dt="2023-11-30T10:45:43.041" v="233"/>
          <ac:inkMkLst>
            <pc:docMk/>
            <pc:sldMk cId="472857899" sldId="2064"/>
            <ac:inkMk id="12" creationId="{A816CE42-59A4-AFCB-46AD-07B5DDD60293}"/>
          </ac:inkMkLst>
        </pc:inkChg>
        <pc:inkChg chg="add mod">
          <ac:chgData name="Rahel Rohrer" userId="5f83bae2-ab41-41c1-8607-cfcf39a3dbd4" providerId="ADAL" clId="{54CDBD20-CC2F-495B-AB37-9D0FF5651A7A}" dt="2023-11-30T10:45:43.041" v="233"/>
          <ac:inkMkLst>
            <pc:docMk/>
            <pc:sldMk cId="472857899" sldId="2064"/>
            <ac:inkMk id="13" creationId="{DAB1528D-80C1-0149-690F-3216372C8403}"/>
          </ac:inkMkLst>
        </pc:inkChg>
      </pc:sldChg>
      <pc:sldChg chg="addSp modSp mod">
        <pc:chgData name="Rahel Rohrer" userId="5f83bae2-ab41-41c1-8607-cfcf39a3dbd4" providerId="ADAL" clId="{54CDBD20-CC2F-495B-AB37-9D0FF5651A7A}" dt="2023-11-30T10:51:47.850" v="257" actId="9405"/>
        <pc:sldMkLst>
          <pc:docMk/>
          <pc:sldMk cId="748158168" sldId="2321"/>
        </pc:sldMkLst>
        <pc:grpChg chg="mod">
          <ac:chgData name="Rahel Rohrer" userId="5f83bae2-ab41-41c1-8607-cfcf39a3dbd4" providerId="ADAL" clId="{54CDBD20-CC2F-495B-AB37-9D0FF5651A7A}" dt="2023-11-30T10:43:30.408" v="207"/>
          <ac:grpSpMkLst>
            <pc:docMk/>
            <pc:sldMk cId="748158168" sldId="2321"/>
            <ac:grpSpMk id="8" creationId="{28BEE24B-A6B5-CBB4-38E4-9AB48299BCDE}"/>
          </ac:grpSpMkLst>
        </pc:grpChg>
        <pc:inkChg chg="add mod">
          <ac:chgData name="Rahel Rohrer" userId="5f83bae2-ab41-41c1-8607-cfcf39a3dbd4" providerId="ADAL" clId="{54CDBD20-CC2F-495B-AB37-9D0FF5651A7A}" dt="2023-11-30T10:43:30.408" v="207"/>
          <ac:inkMkLst>
            <pc:docMk/>
            <pc:sldMk cId="748158168" sldId="2321"/>
            <ac:inkMk id="3" creationId="{43521533-F2D4-5AA7-1232-1824C68A43F1}"/>
          </ac:inkMkLst>
        </pc:inkChg>
        <pc:inkChg chg="add mod">
          <ac:chgData name="Rahel Rohrer" userId="5f83bae2-ab41-41c1-8607-cfcf39a3dbd4" providerId="ADAL" clId="{54CDBD20-CC2F-495B-AB37-9D0FF5651A7A}" dt="2023-11-30T10:43:30.408" v="207"/>
          <ac:inkMkLst>
            <pc:docMk/>
            <pc:sldMk cId="748158168" sldId="2321"/>
            <ac:inkMk id="5" creationId="{A11AAA78-BDAB-75B1-0ED1-19223F3CCDE5}"/>
          </ac:inkMkLst>
        </pc:inkChg>
        <pc:inkChg chg="add">
          <ac:chgData name="Rahel Rohrer" userId="5f83bae2-ab41-41c1-8607-cfcf39a3dbd4" providerId="ADAL" clId="{54CDBD20-CC2F-495B-AB37-9D0FF5651A7A}" dt="2023-11-30T10:51:47.850" v="257" actId="9405"/>
          <ac:inkMkLst>
            <pc:docMk/>
            <pc:sldMk cId="748158168" sldId="2321"/>
            <ac:inkMk id="10" creationId="{4C12F836-B65E-3DFF-C11B-68E279F9986F}"/>
          </ac:inkMkLst>
        </pc:inkChg>
      </pc:sldChg>
      <pc:sldChg chg="modSp mod">
        <pc:chgData name="Rahel Rohrer" userId="5f83bae2-ab41-41c1-8607-cfcf39a3dbd4" providerId="ADAL" clId="{54CDBD20-CC2F-495B-AB37-9D0FF5651A7A}" dt="2023-11-30T10:18:16.525" v="53" actId="20577"/>
        <pc:sldMkLst>
          <pc:docMk/>
          <pc:sldMk cId="3855508317" sldId="2324"/>
        </pc:sldMkLst>
        <pc:spChg chg="mod">
          <ac:chgData name="Rahel Rohrer" userId="5f83bae2-ab41-41c1-8607-cfcf39a3dbd4" providerId="ADAL" clId="{54CDBD20-CC2F-495B-AB37-9D0FF5651A7A}" dt="2023-11-30T10:18:16.525" v="53" actId="20577"/>
          <ac:spMkLst>
            <pc:docMk/>
            <pc:sldMk cId="3855508317" sldId="2324"/>
            <ac:spMk id="3" creationId="{8EB0C95C-DD9B-47EA-B289-F59424638DBF}"/>
          </ac:spMkLst>
        </pc:spChg>
      </pc:sldChg>
      <pc:sldChg chg="modSp mod">
        <pc:chgData name="Rahel Rohrer" userId="5f83bae2-ab41-41c1-8607-cfcf39a3dbd4" providerId="ADAL" clId="{54CDBD20-CC2F-495B-AB37-9D0FF5651A7A}" dt="2023-11-30T10:39:14.003" v="204" actId="255"/>
        <pc:sldMkLst>
          <pc:docMk/>
          <pc:sldMk cId="3942676729" sldId="2326"/>
        </pc:sldMkLst>
        <pc:spChg chg="mod">
          <ac:chgData name="Rahel Rohrer" userId="5f83bae2-ab41-41c1-8607-cfcf39a3dbd4" providerId="ADAL" clId="{54CDBD20-CC2F-495B-AB37-9D0FF5651A7A}" dt="2023-11-30T10:39:02.366" v="202" actId="255"/>
          <ac:spMkLst>
            <pc:docMk/>
            <pc:sldMk cId="3942676729" sldId="2326"/>
            <ac:spMk id="14" creationId="{FEE541D6-4F4F-4EC6-B180-24D628587713}"/>
          </ac:spMkLst>
        </pc:spChg>
        <pc:spChg chg="mod">
          <ac:chgData name="Rahel Rohrer" userId="5f83bae2-ab41-41c1-8607-cfcf39a3dbd4" providerId="ADAL" clId="{54CDBD20-CC2F-495B-AB37-9D0FF5651A7A}" dt="2023-11-30T10:39:14.003" v="204" actId="255"/>
          <ac:spMkLst>
            <pc:docMk/>
            <pc:sldMk cId="3942676729" sldId="2326"/>
            <ac:spMk id="18" creationId="{9671FCFF-A3A3-47BB-BAF7-99ED5C6E8613}"/>
          </ac:spMkLst>
        </pc:spChg>
        <pc:spChg chg="mod">
          <ac:chgData name="Rahel Rohrer" userId="5f83bae2-ab41-41c1-8607-cfcf39a3dbd4" providerId="ADAL" clId="{54CDBD20-CC2F-495B-AB37-9D0FF5651A7A}" dt="2023-11-30T10:39:08.460" v="203" actId="255"/>
          <ac:spMkLst>
            <pc:docMk/>
            <pc:sldMk cId="3942676729" sldId="2326"/>
            <ac:spMk id="31" creationId="{0A154284-E990-49CA-8B7F-7858241F2FB6}"/>
          </ac:spMkLst>
        </pc:spChg>
      </pc:sldChg>
      <pc:sldChg chg="addSp delSp modSp mod">
        <pc:chgData name="Rahel Rohrer" userId="5f83bae2-ab41-41c1-8607-cfcf39a3dbd4" providerId="ADAL" clId="{54CDBD20-CC2F-495B-AB37-9D0FF5651A7A}" dt="2023-11-30T10:21:35.800" v="97" actId="1076"/>
        <pc:sldMkLst>
          <pc:docMk/>
          <pc:sldMk cId="333477959" sldId="2340"/>
        </pc:sldMkLst>
        <pc:spChg chg="mod">
          <ac:chgData name="Rahel Rohrer" userId="5f83bae2-ab41-41c1-8607-cfcf39a3dbd4" providerId="ADAL" clId="{54CDBD20-CC2F-495B-AB37-9D0FF5651A7A}" dt="2023-11-30T10:19:58.312" v="74" actId="20577"/>
          <ac:spMkLst>
            <pc:docMk/>
            <pc:sldMk cId="333477959" sldId="2340"/>
            <ac:spMk id="2" creationId="{E89B75B5-CE76-44F5-93AB-4D765DF6FFBC}"/>
          </ac:spMkLst>
        </pc:spChg>
        <pc:spChg chg="del mod topLvl">
          <ac:chgData name="Rahel Rohrer" userId="5f83bae2-ab41-41c1-8607-cfcf39a3dbd4" providerId="ADAL" clId="{54CDBD20-CC2F-495B-AB37-9D0FF5651A7A}" dt="2023-11-30T10:20:08.044" v="77" actId="478"/>
          <ac:spMkLst>
            <pc:docMk/>
            <pc:sldMk cId="333477959" sldId="2340"/>
            <ac:spMk id="4" creationId="{E30541E9-A43D-72C8-BA31-7531853B88C6}"/>
          </ac:spMkLst>
        </pc:spChg>
        <pc:spChg chg="add mod">
          <ac:chgData name="Rahel Rohrer" userId="5f83bae2-ab41-41c1-8607-cfcf39a3dbd4" providerId="ADAL" clId="{54CDBD20-CC2F-495B-AB37-9D0FF5651A7A}" dt="2023-11-30T10:21:35.800" v="97" actId="1076"/>
          <ac:spMkLst>
            <pc:docMk/>
            <pc:sldMk cId="333477959" sldId="2340"/>
            <ac:spMk id="10" creationId="{AE0B114D-A8AC-88BA-306E-414061842B23}"/>
          </ac:spMkLst>
        </pc:spChg>
        <pc:grpChg chg="del">
          <ac:chgData name="Rahel Rohrer" userId="5f83bae2-ab41-41c1-8607-cfcf39a3dbd4" providerId="ADAL" clId="{54CDBD20-CC2F-495B-AB37-9D0FF5651A7A}" dt="2023-11-30T10:20:08.044" v="77" actId="478"/>
          <ac:grpSpMkLst>
            <pc:docMk/>
            <pc:sldMk cId="333477959" sldId="2340"/>
            <ac:grpSpMk id="5" creationId="{A641258D-86F8-B000-174E-7E545081B25C}"/>
          </ac:grpSpMkLst>
        </pc:grpChg>
        <pc:picChg chg="topLvl">
          <ac:chgData name="Rahel Rohrer" userId="5f83bae2-ab41-41c1-8607-cfcf39a3dbd4" providerId="ADAL" clId="{54CDBD20-CC2F-495B-AB37-9D0FF5651A7A}" dt="2023-11-30T10:20:08.044" v="77" actId="478"/>
          <ac:picMkLst>
            <pc:docMk/>
            <pc:sldMk cId="333477959" sldId="2340"/>
            <ac:picMk id="20" creationId="{62350F6B-5348-4DAA-BDC3-5260A60E8384}"/>
          </ac:picMkLst>
        </pc:picChg>
      </pc:sldChg>
      <pc:sldChg chg="modSp mod">
        <pc:chgData name="Rahel Rohrer" userId="5f83bae2-ab41-41c1-8607-cfcf39a3dbd4" providerId="ADAL" clId="{54CDBD20-CC2F-495B-AB37-9D0FF5651A7A}" dt="2023-11-30T10:22:21.920" v="99" actId="1036"/>
        <pc:sldMkLst>
          <pc:docMk/>
          <pc:sldMk cId="2702885591" sldId="2390"/>
        </pc:sldMkLst>
        <pc:picChg chg="mod">
          <ac:chgData name="Rahel Rohrer" userId="5f83bae2-ab41-41c1-8607-cfcf39a3dbd4" providerId="ADAL" clId="{54CDBD20-CC2F-495B-AB37-9D0FF5651A7A}" dt="2023-11-30T10:22:21.920" v="99" actId="1036"/>
          <ac:picMkLst>
            <pc:docMk/>
            <pc:sldMk cId="2702885591" sldId="2390"/>
            <ac:picMk id="5" creationId="{E886D28B-F944-9EA3-D73B-E2F2BB4D7C47}"/>
          </ac:picMkLst>
        </pc:picChg>
      </pc:sldChg>
      <pc:sldChg chg="modSp mod">
        <pc:chgData name="Rahel Rohrer" userId="5f83bae2-ab41-41c1-8607-cfcf39a3dbd4" providerId="ADAL" clId="{54CDBD20-CC2F-495B-AB37-9D0FF5651A7A}" dt="2023-11-30T10:31:05.078" v="144" actId="20577"/>
        <pc:sldMkLst>
          <pc:docMk/>
          <pc:sldMk cId="3787011760" sldId="2391"/>
        </pc:sldMkLst>
        <pc:spChg chg="mod">
          <ac:chgData name="Rahel Rohrer" userId="5f83bae2-ab41-41c1-8607-cfcf39a3dbd4" providerId="ADAL" clId="{54CDBD20-CC2F-495B-AB37-9D0FF5651A7A}" dt="2023-11-30T10:30:37.323" v="140" actId="20577"/>
          <ac:spMkLst>
            <pc:docMk/>
            <pc:sldMk cId="3787011760" sldId="2391"/>
            <ac:spMk id="3" creationId="{42122B0E-2375-45C8-871D-571F53F81C49}"/>
          </ac:spMkLst>
        </pc:spChg>
        <pc:spChg chg="mod">
          <ac:chgData name="Rahel Rohrer" userId="5f83bae2-ab41-41c1-8607-cfcf39a3dbd4" providerId="ADAL" clId="{54CDBD20-CC2F-495B-AB37-9D0FF5651A7A}" dt="2023-11-30T10:31:05.078" v="144" actId="20577"/>
          <ac:spMkLst>
            <pc:docMk/>
            <pc:sldMk cId="3787011760" sldId="2391"/>
            <ac:spMk id="39" creationId="{9CBBEF87-976B-4702-AC82-9F02B081E137}"/>
          </ac:spMkLst>
        </pc:spChg>
      </pc:sldChg>
      <pc:sldChg chg="addSp delSp modSp mod">
        <pc:chgData name="Rahel Rohrer" userId="5f83bae2-ab41-41c1-8607-cfcf39a3dbd4" providerId="ADAL" clId="{54CDBD20-CC2F-495B-AB37-9D0FF5651A7A}" dt="2023-11-30T10:47:44.601" v="251" actId="20577"/>
        <pc:sldMkLst>
          <pc:docMk/>
          <pc:sldMk cId="3331966892" sldId="2392"/>
        </pc:sldMkLst>
        <pc:spChg chg="mod">
          <ac:chgData name="Rahel Rohrer" userId="5f83bae2-ab41-41c1-8607-cfcf39a3dbd4" providerId="ADAL" clId="{54CDBD20-CC2F-495B-AB37-9D0FF5651A7A}" dt="2023-11-30T10:47:44.601" v="251" actId="20577"/>
          <ac:spMkLst>
            <pc:docMk/>
            <pc:sldMk cId="3331966892" sldId="2392"/>
            <ac:spMk id="3" creationId="{42122B0E-2375-45C8-871D-571F53F81C49}"/>
          </ac:spMkLst>
        </pc:spChg>
        <pc:grpChg chg="mod">
          <ac:chgData name="Rahel Rohrer" userId="5f83bae2-ab41-41c1-8607-cfcf39a3dbd4" providerId="ADAL" clId="{54CDBD20-CC2F-495B-AB37-9D0FF5651A7A}" dt="2023-11-30T10:47:19.390" v="238"/>
          <ac:grpSpMkLst>
            <pc:docMk/>
            <pc:sldMk cId="3331966892" sldId="2392"/>
            <ac:grpSpMk id="12" creationId="{45A8EB0C-7AAC-2748-FB41-7109C85BE0FE}"/>
          </ac:grpSpMkLst>
        </pc:grpChg>
        <pc:inkChg chg="add del mod">
          <ac:chgData name="Rahel Rohrer" userId="5f83bae2-ab41-41c1-8607-cfcf39a3dbd4" providerId="ADAL" clId="{54CDBD20-CC2F-495B-AB37-9D0FF5651A7A}" dt="2023-11-30T10:47:19.936" v="239" actId="9405"/>
          <ac:inkMkLst>
            <pc:docMk/>
            <pc:sldMk cId="3331966892" sldId="2392"/>
            <ac:inkMk id="5" creationId="{375A381F-D915-6CA2-5ED6-E8CDC90B5C00}"/>
          </ac:inkMkLst>
        </pc:inkChg>
        <pc:inkChg chg="add del mod">
          <ac:chgData name="Rahel Rohrer" userId="5f83bae2-ab41-41c1-8607-cfcf39a3dbd4" providerId="ADAL" clId="{54CDBD20-CC2F-495B-AB37-9D0FF5651A7A}" dt="2023-11-30T10:47:19.390" v="238"/>
          <ac:inkMkLst>
            <pc:docMk/>
            <pc:sldMk cId="3331966892" sldId="2392"/>
            <ac:inkMk id="9" creationId="{43DF0A86-E693-08C6-9613-15DA70B44D52}"/>
          </ac:inkMkLst>
        </pc:inkChg>
      </pc:sldChg>
      <pc:sldChg chg="modSp mod">
        <pc:chgData name="Rahel Rohrer" userId="5f83bae2-ab41-41c1-8607-cfcf39a3dbd4" providerId="ADAL" clId="{54CDBD20-CC2F-495B-AB37-9D0FF5651A7A}" dt="2023-11-30T10:15:33.730" v="20" actId="20577"/>
        <pc:sldMkLst>
          <pc:docMk/>
          <pc:sldMk cId="74630918" sldId="2394"/>
        </pc:sldMkLst>
        <pc:spChg chg="mod">
          <ac:chgData name="Rahel Rohrer" userId="5f83bae2-ab41-41c1-8607-cfcf39a3dbd4" providerId="ADAL" clId="{54CDBD20-CC2F-495B-AB37-9D0FF5651A7A}" dt="2023-11-30T10:15:33.730" v="20" actId="20577"/>
          <ac:spMkLst>
            <pc:docMk/>
            <pc:sldMk cId="74630918" sldId="2394"/>
            <ac:spMk id="2" creationId="{14D208A0-F651-B02E-3123-F69B0142DE14}"/>
          </ac:spMkLst>
        </pc:spChg>
        <pc:spChg chg="mod">
          <ac:chgData name="Rahel Rohrer" userId="5f83bae2-ab41-41c1-8607-cfcf39a3dbd4" providerId="ADAL" clId="{54CDBD20-CC2F-495B-AB37-9D0FF5651A7A}" dt="2023-11-30T10:15:27.317" v="18" actId="6549"/>
          <ac:spMkLst>
            <pc:docMk/>
            <pc:sldMk cId="74630918" sldId="2394"/>
            <ac:spMk id="3" creationId="{5433AA72-A0FC-A22E-82A9-5E5A12F50BAB}"/>
          </ac:spMkLst>
        </pc:spChg>
      </pc:sldChg>
      <pc:sldChg chg="delSp modSp mod">
        <pc:chgData name="Rahel Rohrer" userId="5f83bae2-ab41-41c1-8607-cfcf39a3dbd4" providerId="ADAL" clId="{54CDBD20-CC2F-495B-AB37-9D0FF5651A7A}" dt="2023-11-30T10:19:50.377" v="72" actId="14100"/>
        <pc:sldMkLst>
          <pc:docMk/>
          <pc:sldMk cId="3260069077" sldId="2395"/>
        </pc:sldMkLst>
        <pc:spChg chg="mod">
          <ac:chgData name="Rahel Rohrer" userId="5f83bae2-ab41-41c1-8607-cfcf39a3dbd4" providerId="ADAL" clId="{54CDBD20-CC2F-495B-AB37-9D0FF5651A7A}" dt="2023-11-30T10:18:24.230" v="55" actId="20577"/>
          <ac:spMkLst>
            <pc:docMk/>
            <pc:sldMk cId="3260069077" sldId="2395"/>
            <ac:spMk id="2" creationId="{14D208A0-F651-B02E-3123-F69B0142DE14}"/>
          </ac:spMkLst>
        </pc:spChg>
        <pc:spChg chg="mod">
          <ac:chgData name="Rahel Rohrer" userId="5f83bae2-ab41-41c1-8607-cfcf39a3dbd4" providerId="ADAL" clId="{54CDBD20-CC2F-495B-AB37-9D0FF5651A7A}" dt="2023-11-30T10:19:15.108" v="67" actId="20577"/>
          <ac:spMkLst>
            <pc:docMk/>
            <pc:sldMk cId="3260069077" sldId="2395"/>
            <ac:spMk id="3" creationId="{5433AA72-A0FC-A22E-82A9-5E5A12F50BAB}"/>
          </ac:spMkLst>
        </pc:spChg>
        <pc:spChg chg="mod">
          <ac:chgData name="Rahel Rohrer" userId="5f83bae2-ab41-41c1-8607-cfcf39a3dbd4" providerId="ADAL" clId="{54CDBD20-CC2F-495B-AB37-9D0FF5651A7A}" dt="2023-11-30T10:19:50.377" v="72" actId="14100"/>
          <ac:spMkLst>
            <pc:docMk/>
            <pc:sldMk cId="3260069077" sldId="2395"/>
            <ac:spMk id="8" creationId="{5F7BAF89-30D4-39AC-2D01-EFEAA6DAED57}"/>
          </ac:spMkLst>
        </pc:spChg>
        <pc:spChg chg="mod">
          <ac:chgData name="Rahel Rohrer" userId="5f83bae2-ab41-41c1-8607-cfcf39a3dbd4" providerId="ADAL" clId="{54CDBD20-CC2F-495B-AB37-9D0FF5651A7A}" dt="2023-11-30T10:19:46.263" v="71" actId="14100"/>
          <ac:spMkLst>
            <pc:docMk/>
            <pc:sldMk cId="3260069077" sldId="2395"/>
            <ac:spMk id="9" creationId="{080CBFBE-12D5-D26D-15E5-576562DD9946}"/>
          </ac:spMkLst>
        </pc:spChg>
        <pc:spChg chg="del mod">
          <ac:chgData name="Rahel Rohrer" userId="5f83bae2-ab41-41c1-8607-cfcf39a3dbd4" providerId="ADAL" clId="{54CDBD20-CC2F-495B-AB37-9D0FF5651A7A}" dt="2023-11-30T10:18:32.256" v="57" actId="478"/>
          <ac:spMkLst>
            <pc:docMk/>
            <pc:sldMk cId="3260069077" sldId="2395"/>
            <ac:spMk id="11" creationId="{AE90F3C9-3A9B-4292-2E2D-9FC4C1BE61A8}"/>
          </ac:spMkLst>
        </pc:spChg>
      </pc:sldChg>
      <pc:sldChg chg="addSp delSp modSp mod">
        <pc:chgData name="Rahel Rohrer" userId="5f83bae2-ab41-41c1-8607-cfcf39a3dbd4" providerId="ADAL" clId="{54CDBD20-CC2F-495B-AB37-9D0FF5651A7A}" dt="2023-11-30T10:58:05.131" v="276" actId="9405"/>
        <pc:sldMkLst>
          <pc:docMk/>
          <pc:sldMk cId="2054155421" sldId="2396"/>
        </pc:sldMkLst>
        <pc:spChg chg="mod">
          <ac:chgData name="Rahel Rohrer" userId="5f83bae2-ab41-41c1-8607-cfcf39a3dbd4" providerId="ADAL" clId="{54CDBD20-CC2F-495B-AB37-9D0FF5651A7A}" dt="2023-11-30T10:13:38.155" v="7" actId="20577"/>
          <ac:spMkLst>
            <pc:docMk/>
            <pc:sldMk cId="2054155421" sldId="2396"/>
            <ac:spMk id="6" creationId="{5162D77B-0E87-3D03-C0AA-5D6E7228D547}"/>
          </ac:spMkLst>
        </pc:spChg>
        <pc:grpChg chg="mod">
          <ac:chgData name="Rahel Rohrer" userId="5f83bae2-ab41-41c1-8607-cfcf39a3dbd4" providerId="ADAL" clId="{54CDBD20-CC2F-495B-AB37-9D0FF5651A7A}" dt="2023-11-30T10:57:58.689" v="275"/>
          <ac:grpSpMkLst>
            <pc:docMk/>
            <pc:sldMk cId="2054155421" sldId="2396"/>
            <ac:grpSpMk id="22" creationId="{8C60D1DA-A258-6922-E15F-C6C7141AA852}"/>
          </ac:grpSpMkLst>
        </pc:grpChg>
        <pc:picChg chg="add mod">
          <ac:chgData name="Rahel Rohrer" userId="5f83bae2-ab41-41c1-8607-cfcf39a3dbd4" providerId="ADAL" clId="{54CDBD20-CC2F-495B-AB37-9D0FF5651A7A}" dt="2023-11-30T10:56:42.468" v="261" actId="1076"/>
          <ac:picMkLst>
            <pc:docMk/>
            <pc:sldMk cId="2054155421" sldId="2396"/>
            <ac:picMk id="9" creationId="{1F1678CE-90DF-558A-4B51-ED28F2E45D1D}"/>
          </ac:picMkLst>
        </pc:picChg>
        <pc:inkChg chg="add">
          <ac:chgData name="Rahel Rohrer" userId="5f83bae2-ab41-41c1-8607-cfcf39a3dbd4" providerId="ADAL" clId="{54CDBD20-CC2F-495B-AB37-9D0FF5651A7A}" dt="2023-11-30T10:56:33.893" v="258" actId="9405"/>
          <ac:inkMkLst>
            <pc:docMk/>
            <pc:sldMk cId="2054155421" sldId="2396"/>
            <ac:inkMk id="7" creationId="{DB08DA98-B523-EAA6-7759-ECC7EE7C4190}"/>
          </ac:inkMkLst>
        </pc:inkChg>
        <pc:inkChg chg="add">
          <ac:chgData name="Rahel Rohrer" userId="5f83bae2-ab41-41c1-8607-cfcf39a3dbd4" providerId="ADAL" clId="{54CDBD20-CC2F-495B-AB37-9D0FF5651A7A}" dt="2023-11-30T10:56:47.177" v="262" actId="9405"/>
          <ac:inkMkLst>
            <pc:docMk/>
            <pc:sldMk cId="2054155421" sldId="2396"/>
            <ac:inkMk id="10" creationId="{EC3ACC15-B3C6-2854-8E18-89DEFDFCFDEF}"/>
          </ac:inkMkLst>
        </pc:inkChg>
        <pc:inkChg chg="add del">
          <ac:chgData name="Rahel Rohrer" userId="5f83bae2-ab41-41c1-8607-cfcf39a3dbd4" providerId="ADAL" clId="{54CDBD20-CC2F-495B-AB37-9D0FF5651A7A}" dt="2023-11-30T10:57:25.060" v="268" actId="9405"/>
          <ac:inkMkLst>
            <pc:docMk/>
            <pc:sldMk cId="2054155421" sldId="2396"/>
            <ac:inkMk id="11" creationId="{7630FE08-1780-FF93-4E1F-1D4C103683FF}"/>
          </ac:inkMkLst>
        </pc:inkChg>
        <pc:inkChg chg="add del">
          <ac:chgData name="Rahel Rohrer" userId="5f83bae2-ab41-41c1-8607-cfcf39a3dbd4" providerId="ADAL" clId="{54CDBD20-CC2F-495B-AB37-9D0FF5651A7A}" dt="2023-11-30T10:57:23.740" v="267" actId="9405"/>
          <ac:inkMkLst>
            <pc:docMk/>
            <pc:sldMk cId="2054155421" sldId="2396"/>
            <ac:inkMk id="13" creationId="{4B7022B8-4E3E-8F02-D301-F3DE4921E637}"/>
          </ac:inkMkLst>
        </pc:inkChg>
        <pc:inkChg chg="add del">
          <ac:chgData name="Rahel Rohrer" userId="5f83bae2-ab41-41c1-8607-cfcf39a3dbd4" providerId="ADAL" clId="{54CDBD20-CC2F-495B-AB37-9D0FF5651A7A}" dt="2023-11-30T10:57:22.928" v="266" actId="9405"/>
          <ac:inkMkLst>
            <pc:docMk/>
            <pc:sldMk cId="2054155421" sldId="2396"/>
            <ac:inkMk id="14" creationId="{D1594A86-90D7-9B00-6B4F-64906C900CF8}"/>
          </ac:inkMkLst>
        </pc:inkChg>
        <pc:inkChg chg="add mod">
          <ac:chgData name="Rahel Rohrer" userId="5f83bae2-ab41-41c1-8607-cfcf39a3dbd4" providerId="ADAL" clId="{54CDBD20-CC2F-495B-AB37-9D0FF5651A7A}" dt="2023-11-30T10:57:58.689" v="275"/>
          <ac:inkMkLst>
            <pc:docMk/>
            <pc:sldMk cId="2054155421" sldId="2396"/>
            <ac:inkMk id="16" creationId="{C9F7347F-0157-CCFE-BEFF-FD16C594D001}"/>
          </ac:inkMkLst>
        </pc:inkChg>
        <pc:inkChg chg="add mod">
          <ac:chgData name="Rahel Rohrer" userId="5f83bae2-ab41-41c1-8607-cfcf39a3dbd4" providerId="ADAL" clId="{54CDBD20-CC2F-495B-AB37-9D0FF5651A7A}" dt="2023-11-30T10:57:58.689" v="275"/>
          <ac:inkMkLst>
            <pc:docMk/>
            <pc:sldMk cId="2054155421" sldId="2396"/>
            <ac:inkMk id="18" creationId="{71A0F348-48D4-0B1B-4DEA-A970A1102AE4}"/>
          </ac:inkMkLst>
        </pc:inkChg>
        <pc:inkChg chg="add mod">
          <ac:chgData name="Rahel Rohrer" userId="5f83bae2-ab41-41c1-8607-cfcf39a3dbd4" providerId="ADAL" clId="{54CDBD20-CC2F-495B-AB37-9D0FF5651A7A}" dt="2023-11-30T10:57:58.689" v="275"/>
          <ac:inkMkLst>
            <pc:docMk/>
            <pc:sldMk cId="2054155421" sldId="2396"/>
            <ac:inkMk id="20" creationId="{8E9B65E8-26D1-977C-0138-5DED2D706905}"/>
          </ac:inkMkLst>
        </pc:inkChg>
        <pc:inkChg chg="add del mod">
          <ac:chgData name="Rahel Rohrer" userId="5f83bae2-ab41-41c1-8607-cfcf39a3dbd4" providerId="ADAL" clId="{54CDBD20-CC2F-495B-AB37-9D0FF5651A7A}" dt="2023-11-30T10:57:58.689" v="275"/>
          <ac:inkMkLst>
            <pc:docMk/>
            <pc:sldMk cId="2054155421" sldId="2396"/>
            <ac:inkMk id="21" creationId="{514C7C39-4BE5-CDCD-3298-C1C06C9C95F4}"/>
          </ac:inkMkLst>
        </pc:inkChg>
        <pc:inkChg chg="add">
          <ac:chgData name="Rahel Rohrer" userId="5f83bae2-ab41-41c1-8607-cfcf39a3dbd4" providerId="ADAL" clId="{54CDBD20-CC2F-495B-AB37-9D0FF5651A7A}" dt="2023-11-30T10:58:05.131" v="276" actId="9405"/>
          <ac:inkMkLst>
            <pc:docMk/>
            <pc:sldMk cId="2054155421" sldId="2396"/>
            <ac:inkMk id="23" creationId="{3AE4DD5A-8774-E506-AA50-02D361E45EC4}"/>
          </ac:inkMkLst>
        </pc:inkChg>
      </pc:sldChg>
    </pc:docChg>
  </pc:docChgLst>
  <pc:docChgLst>
    <pc:chgData name="Dhanushya Vasantharajah" userId="839fd7a2-1bcf-4062-8af8-ba78a29669fc" providerId="ADAL" clId="{5FB7C0C6-264B-4E45-9BB0-7F8570F7B91F}"/>
    <pc:docChg chg="modSld">
      <pc:chgData name="Dhanushya Vasantharajah" userId="839fd7a2-1bcf-4062-8af8-ba78a29669fc" providerId="ADAL" clId="{5FB7C0C6-264B-4E45-9BB0-7F8570F7B91F}" dt="2023-10-09T11:44:56.470" v="76" actId="20577"/>
      <pc:docMkLst>
        <pc:docMk/>
      </pc:docMkLst>
      <pc:sldChg chg="modSp mod">
        <pc:chgData name="Dhanushya Vasantharajah" userId="839fd7a2-1bcf-4062-8af8-ba78a29669fc" providerId="ADAL" clId="{5FB7C0C6-264B-4E45-9BB0-7F8570F7B91F}" dt="2023-10-09T11:44:56.470" v="76" actId="20577"/>
        <pc:sldMkLst>
          <pc:docMk/>
          <pc:sldMk cId="1726263317" sldId="1928"/>
        </pc:sldMkLst>
        <pc:spChg chg="mod">
          <ac:chgData name="Dhanushya Vasantharajah" userId="839fd7a2-1bcf-4062-8af8-ba78a29669fc" providerId="ADAL" clId="{5FB7C0C6-264B-4E45-9BB0-7F8570F7B91F}" dt="2023-10-09T11:44:56.470" v="76" actId="20577"/>
          <ac:spMkLst>
            <pc:docMk/>
            <pc:sldMk cId="1726263317" sldId="1928"/>
            <ac:spMk id="2" creationId="{C1974263-29EB-40DD-AEE8-EB60B6D21A84}"/>
          </ac:spMkLst>
        </pc:spChg>
      </pc:sldChg>
      <pc:sldChg chg="modSp mod">
        <pc:chgData name="Dhanushya Vasantharajah" userId="839fd7a2-1bcf-4062-8af8-ba78a29669fc" providerId="ADAL" clId="{5FB7C0C6-264B-4E45-9BB0-7F8570F7B91F}" dt="2023-10-09T11:44:34.747" v="25" actId="20577"/>
        <pc:sldMkLst>
          <pc:docMk/>
          <pc:sldMk cId="1240533473" sldId="2052"/>
        </pc:sldMkLst>
        <pc:spChg chg="mod">
          <ac:chgData name="Dhanushya Vasantharajah" userId="839fd7a2-1bcf-4062-8af8-ba78a29669fc" providerId="ADAL" clId="{5FB7C0C6-264B-4E45-9BB0-7F8570F7B91F}" dt="2023-10-09T11:44:34.747" v="25" actId="20577"/>
          <ac:spMkLst>
            <pc:docMk/>
            <pc:sldMk cId="1240533473" sldId="2052"/>
            <ac:spMk id="3" creationId="{C92D9F09-C02B-4C0C-8B89-7CBFFBF91316}"/>
          </ac:spMkLst>
        </pc:spChg>
      </pc:sldChg>
    </pc:docChg>
  </pc:docChgLst>
  <pc:docChgLst>
    <pc:chgData name="Juliane Skierka" userId="10e8e29d-42dc-4eba-b817-dfd026a407b9" providerId="ADAL" clId="{40C597E6-DDEB-4BA9-9F1B-80DC524A2EF8}"/>
    <pc:docChg chg="custSel modSld">
      <pc:chgData name="Juliane Skierka" userId="10e8e29d-42dc-4eba-b817-dfd026a407b9" providerId="ADAL" clId="{40C597E6-DDEB-4BA9-9F1B-80DC524A2EF8}" dt="2023-12-08T16:09:02.782" v="1" actId="21"/>
      <pc:docMkLst>
        <pc:docMk/>
      </pc:docMkLst>
      <pc:sldChg chg="addSp delSp mod">
        <pc:chgData name="Juliane Skierka" userId="10e8e29d-42dc-4eba-b817-dfd026a407b9" providerId="ADAL" clId="{40C597E6-DDEB-4BA9-9F1B-80DC524A2EF8}" dt="2023-12-08T16:09:02.782" v="1" actId="21"/>
        <pc:sldMkLst>
          <pc:docMk/>
          <pc:sldMk cId="2608848416" sldId="2396"/>
        </pc:sldMkLst>
        <pc:picChg chg="add del">
          <ac:chgData name="Juliane Skierka" userId="10e8e29d-42dc-4eba-b817-dfd026a407b9" providerId="ADAL" clId="{40C597E6-DDEB-4BA9-9F1B-80DC524A2EF8}" dt="2023-12-08T16:09:02.782" v="1" actId="21"/>
          <ac:picMkLst>
            <pc:docMk/>
            <pc:sldMk cId="2608848416" sldId="2396"/>
            <ac:picMk id="12" creationId="{FB42607E-5A7A-FA2C-6449-638D2AF91FE0}"/>
          </ac:picMkLst>
        </pc:picChg>
      </pc:sldChg>
    </pc:docChg>
  </pc:docChgLst>
  <pc:docChgLst>
    <pc:chgData name="Doris Wyss" userId="S::doris.wyss@swisstransplant.org::c94ac7cf-0bd6-41f1-8596-5083aef70bca" providerId="AD" clId="Web-{B0572A29-A735-C39E-1820-5D9187B3FDB4}"/>
    <pc:docChg chg="sldOrd">
      <pc:chgData name="Doris Wyss" userId="S::doris.wyss@swisstransplant.org::c94ac7cf-0bd6-41f1-8596-5083aef70bca" providerId="AD" clId="Web-{B0572A29-A735-C39E-1820-5D9187B3FDB4}" dt="2023-11-08T08:35:12.727" v="1"/>
      <pc:docMkLst>
        <pc:docMk/>
      </pc:docMkLst>
      <pc:sldChg chg="ord">
        <pc:chgData name="Doris Wyss" userId="S::doris.wyss@swisstransplant.org::c94ac7cf-0bd6-41f1-8596-5083aef70bca" providerId="AD" clId="Web-{B0572A29-A735-C39E-1820-5D9187B3FDB4}" dt="2023-11-08T08:23:48.258" v="0"/>
        <pc:sldMkLst>
          <pc:docMk/>
          <pc:sldMk cId="3855508317" sldId="2324"/>
        </pc:sldMkLst>
      </pc:sldChg>
      <pc:sldChg chg="ord">
        <pc:chgData name="Doris Wyss" userId="S::doris.wyss@swisstransplant.org::c94ac7cf-0bd6-41f1-8596-5083aef70bca" providerId="AD" clId="Web-{B0572A29-A735-C39E-1820-5D9187B3FDB4}" dt="2023-11-08T08:35:12.727" v="1"/>
        <pc:sldMkLst>
          <pc:docMk/>
          <pc:sldMk cId="3942676729" sldId="2326"/>
        </pc:sldMkLst>
      </pc:sldChg>
    </pc:docChg>
  </pc:docChgLst>
  <pc:docChgLst>
    <pc:chgData name="Dhanushya Vasantharajah" userId="22b5bdd9-8b06-42fd-b0d3-da74472af66d" providerId="ADAL" clId="{B6AD9BE3-8C95-41EE-B067-A4C7C59D260B}"/>
    <pc:docChg chg="undo custSel addSld delSld modSld sldOrd">
      <pc:chgData name="Dhanushya Vasantharajah" userId="22b5bdd9-8b06-42fd-b0d3-da74472af66d" providerId="ADAL" clId="{B6AD9BE3-8C95-41EE-B067-A4C7C59D260B}" dt="2023-10-06T06:25:42.987" v="155" actId="20577"/>
      <pc:docMkLst>
        <pc:docMk/>
      </pc:docMkLst>
      <pc:sldChg chg="add">
        <pc:chgData name="Dhanushya Vasantharajah" userId="22b5bdd9-8b06-42fd-b0d3-da74472af66d" providerId="ADAL" clId="{B6AD9BE3-8C95-41EE-B067-A4C7C59D260B}" dt="2023-10-06T06:24:44.440" v="104"/>
        <pc:sldMkLst>
          <pc:docMk/>
          <pc:sldMk cId="1213894482" sldId="1897"/>
        </pc:sldMkLst>
      </pc:sldChg>
      <pc:sldChg chg="del">
        <pc:chgData name="Dhanushya Vasantharajah" userId="22b5bdd9-8b06-42fd-b0d3-da74472af66d" providerId="ADAL" clId="{B6AD9BE3-8C95-41EE-B067-A4C7C59D260B}" dt="2023-10-06T06:24:40.770" v="103" actId="2696"/>
        <pc:sldMkLst>
          <pc:docMk/>
          <pc:sldMk cId="1645462109" sldId="1897"/>
        </pc:sldMkLst>
      </pc:sldChg>
      <pc:sldChg chg="modSp mod">
        <pc:chgData name="Dhanushya Vasantharajah" userId="22b5bdd9-8b06-42fd-b0d3-da74472af66d" providerId="ADAL" clId="{B6AD9BE3-8C95-41EE-B067-A4C7C59D260B}" dt="2023-10-06T06:25:00.387" v="108" actId="20577"/>
        <pc:sldMkLst>
          <pc:docMk/>
          <pc:sldMk cId="1734215862" sldId="1927"/>
        </pc:sldMkLst>
        <pc:spChg chg="mod">
          <ac:chgData name="Dhanushya Vasantharajah" userId="22b5bdd9-8b06-42fd-b0d3-da74472af66d" providerId="ADAL" clId="{B6AD9BE3-8C95-41EE-B067-A4C7C59D260B}" dt="2023-10-06T06:25:00.387" v="108" actId="20577"/>
          <ac:spMkLst>
            <pc:docMk/>
            <pc:sldMk cId="1734215862" sldId="1927"/>
            <ac:spMk id="3" creationId="{BAB0CEEB-FF8A-46EC-ADE3-C7A3B46F841B}"/>
          </ac:spMkLst>
        </pc:spChg>
      </pc:sldChg>
      <pc:sldChg chg="modSp add mod">
        <pc:chgData name="Dhanushya Vasantharajah" userId="22b5bdd9-8b06-42fd-b0d3-da74472af66d" providerId="ADAL" clId="{B6AD9BE3-8C95-41EE-B067-A4C7C59D260B}" dt="2023-10-06T06:18:51.372" v="61" actId="20577"/>
        <pc:sldMkLst>
          <pc:docMk/>
          <pc:sldMk cId="1726263317" sldId="1928"/>
        </pc:sldMkLst>
        <pc:spChg chg="mod">
          <ac:chgData name="Dhanushya Vasantharajah" userId="22b5bdd9-8b06-42fd-b0d3-da74472af66d" providerId="ADAL" clId="{B6AD9BE3-8C95-41EE-B067-A4C7C59D260B}" dt="2023-10-06T06:18:51.372" v="61" actId="20577"/>
          <ac:spMkLst>
            <pc:docMk/>
            <pc:sldMk cId="1726263317" sldId="1928"/>
            <ac:spMk id="3" creationId="{BAB0CEEB-FF8A-46EC-ADE3-C7A3B46F841B}"/>
          </ac:spMkLst>
        </pc:spChg>
      </pc:sldChg>
      <pc:sldChg chg="del">
        <pc:chgData name="Dhanushya Vasantharajah" userId="22b5bdd9-8b06-42fd-b0d3-da74472af66d" providerId="ADAL" clId="{B6AD9BE3-8C95-41EE-B067-A4C7C59D260B}" dt="2023-10-05T13:29:03.466" v="58" actId="2696"/>
        <pc:sldMkLst>
          <pc:docMk/>
          <pc:sldMk cId="2962923646" sldId="1928"/>
        </pc:sldMkLst>
      </pc:sldChg>
      <pc:sldChg chg="add">
        <pc:chgData name="Dhanushya Vasantharajah" userId="22b5bdd9-8b06-42fd-b0d3-da74472af66d" providerId="ADAL" clId="{B6AD9BE3-8C95-41EE-B067-A4C7C59D260B}" dt="2023-10-06T06:24:44.440" v="104"/>
        <pc:sldMkLst>
          <pc:docMk/>
          <pc:sldMk cId="1744896335" sldId="2028"/>
        </pc:sldMkLst>
      </pc:sldChg>
      <pc:sldChg chg="add del">
        <pc:chgData name="Dhanushya Vasantharajah" userId="22b5bdd9-8b06-42fd-b0d3-da74472af66d" providerId="ADAL" clId="{B6AD9BE3-8C95-41EE-B067-A4C7C59D260B}" dt="2023-10-06T06:20:13.014" v="99"/>
        <pc:sldMkLst>
          <pc:docMk/>
          <pc:sldMk cId="2561181798" sldId="2028"/>
        </pc:sldMkLst>
      </pc:sldChg>
      <pc:sldChg chg="add del">
        <pc:chgData name="Dhanushya Vasantharajah" userId="22b5bdd9-8b06-42fd-b0d3-da74472af66d" providerId="ADAL" clId="{B6AD9BE3-8C95-41EE-B067-A4C7C59D260B}" dt="2023-10-06T06:24:40.770" v="103" actId="2696"/>
        <pc:sldMkLst>
          <pc:docMk/>
          <pc:sldMk cId="2608848416" sldId="2028"/>
        </pc:sldMkLst>
      </pc:sldChg>
      <pc:sldChg chg="ord">
        <pc:chgData name="Dhanushya Vasantharajah" userId="22b5bdd9-8b06-42fd-b0d3-da74472af66d" providerId="ADAL" clId="{B6AD9BE3-8C95-41EE-B067-A4C7C59D260B}" dt="2023-10-06T06:24:33.499" v="102"/>
        <pc:sldMkLst>
          <pc:docMk/>
          <pc:sldMk cId="304194805" sldId="2045"/>
        </pc:sldMkLst>
      </pc:sldChg>
      <pc:sldChg chg="modSp mod">
        <pc:chgData name="Dhanushya Vasantharajah" userId="22b5bdd9-8b06-42fd-b0d3-da74472af66d" providerId="ADAL" clId="{B6AD9BE3-8C95-41EE-B067-A4C7C59D260B}" dt="2023-10-06T06:25:42.987" v="155" actId="20577"/>
        <pc:sldMkLst>
          <pc:docMk/>
          <pc:sldMk cId="1240533473" sldId="2052"/>
        </pc:sldMkLst>
        <pc:spChg chg="mod">
          <ac:chgData name="Dhanushya Vasantharajah" userId="22b5bdd9-8b06-42fd-b0d3-da74472af66d" providerId="ADAL" clId="{B6AD9BE3-8C95-41EE-B067-A4C7C59D260B}" dt="2023-10-06T06:25:42.987" v="155" actId="20577"/>
          <ac:spMkLst>
            <pc:docMk/>
            <pc:sldMk cId="1240533473" sldId="2052"/>
            <ac:spMk id="3" creationId="{C92D9F09-C02B-4C0C-8B89-7CBFFBF91316}"/>
          </ac:spMkLst>
        </pc:spChg>
      </pc:sldChg>
      <pc:sldChg chg="modSp mod">
        <pc:chgData name="Dhanushya Vasantharajah" userId="22b5bdd9-8b06-42fd-b0d3-da74472af66d" providerId="ADAL" clId="{B6AD9BE3-8C95-41EE-B067-A4C7C59D260B}" dt="2023-10-06T06:24:53.936" v="106" actId="20577"/>
        <pc:sldMkLst>
          <pc:docMk/>
          <pc:sldMk cId="790625426" sldId="2054"/>
        </pc:sldMkLst>
        <pc:spChg chg="mod">
          <ac:chgData name="Dhanushya Vasantharajah" userId="22b5bdd9-8b06-42fd-b0d3-da74472af66d" providerId="ADAL" clId="{B6AD9BE3-8C95-41EE-B067-A4C7C59D260B}" dt="2023-10-06T06:24:53.936" v="106" actId="20577"/>
          <ac:spMkLst>
            <pc:docMk/>
            <pc:sldMk cId="790625426" sldId="2054"/>
            <ac:spMk id="3" creationId="{BAB0CEEB-FF8A-46EC-ADE3-C7A3B46F841B}"/>
          </ac:spMkLst>
        </pc:spChg>
      </pc:sldChg>
      <pc:sldChg chg="delCm">
        <pc:chgData name="Dhanushya Vasantharajah" userId="22b5bdd9-8b06-42fd-b0d3-da74472af66d" providerId="ADAL" clId="{B6AD9BE3-8C95-41EE-B067-A4C7C59D260B}" dt="2023-10-05T13:26:56.627" v="54"/>
        <pc:sldMkLst>
          <pc:docMk/>
          <pc:sldMk cId="1002742396" sldId="2327"/>
        </pc:sldMkLst>
      </pc:sldChg>
      <pc:sldChg chg="del">
        <pc:chgData name="Dhanushya Vasantharajah" userId="22b5bdd9-8b06-42fd-b0d3-da74472af66d" providerId="ADAL" clId="{B6AD9BE3-8C95-41EE-B067-A4C7C59D260B}" dt="2023-10-04T06:01:07.644" v="37" actId="2696"/>
        <pc:sldMkLst>
          <pc:docMk/>
          <pc:sldMk cId="3096370444" sldId="2328"/>
        </pc:sldMkLst>
      </pc:sldChg>
      <pc:sldChg chg="delCm">
        <pc:chgData name="Dhanushya Vasantharajah" userId="22b5bdd9-8b06-42fd-b0d3-da74472af66d" providerId="ADAL" clId="{B6AD9BE3-8C95-41EE-B067-A4C7C59D260B}" dt="2023-10-05T13:27:05.169" v="55"/>
        <pc:sldMkLst>
          <pc:docMk/>
          <pc:sldMk cId="2308655752" sldId="2336"/>
        </pc:sldMkLst>
      </pc:sldChg>
      <pc:sldChg chg="add">
        <pc:chgData name="Dhanushya Vasantharajah" userId="22b5bdd9-8b06-42fd-b0d3-da74472af66d" providerId="ADAL" clId="{B6AD9BE3-8C95-41EE-B067-A4C7C59D260B}" dt="2023-10-05T13:28:23.536" v="57"/>
        <pc:sldMkLst>
          <pc:docMk/>
          <pc:sldMk cId="333477959" sldId="2340"/>
        </pc:sldMkLst>
      </pc:sldChg>
      <pc:sldChg chg="del">
        <pc:chgData name="Dhanushya Vasantharajah" userId="22b5bdd9-8b06-42fd-b0d3-da74472af66d" providerId="ADAL" clId="{B6AD9BE3-8C95-41EE-B067-A4C7C59D260B}" dt="2023-10-05T13:28:16.991" v="56" actId="2696"/>
        <pc:sldMkLst>
          <pc:docMk/>
          <pc:sldMk cId="855699363" sldId="2340"/>
        </pc:sldMkLst>
      </pc:sldChg>
      <pc:sldChg chg="add">
        <pc:chgData name="Dhanushya Vasantharajah" userId="22b5bdd9-8b06-42fd-b0d3-da74472af66d" providerId="ADAL" clId="{B6AD9BE3-8C95-41EE-B067-A4C7C59D260B}" dt="2023-10-05T13:28:23.536" v="57"/>
        <pc:sldMkLst>
          <pc:docMk/>
          <pc:sldMk cId="3009428763" sldId="2379"/>
        </pc:sldMkLst>
      </pc:sldChg>
      <pc:sldChg chg="del">
        <pc:chgData name="Dhanushya Vasantharajah" userId="22b5bdd9-8b06-42fd-b0d3-da74472af66d" providerId="ADAL" clId="{B6AD9BE3-8C95-41EE-B067-A4C7C59D260B}" dt="2023-10-05T13:28:16.991" v="56" actId="2696"/>
        <pc:sldMkLst>
          <pc:docMk/>
          <pc:sldMk cId="4223934265" sldId="2379"/>
        </pc:sldMkLst>
      </pc:sldChg>
      <pc:sldChg chg="add">
        <pc:chgData name="Dhanushya Vasantharajah" userId="22b5bdd9-8b06-42fd-b0d3-da74472af66d" providerId="ADAL" clId="{B6AD9BE3-8C95-41EE-B067-A4C7C59D260B}" dt="2023-10-05T13:28:23.536" v="57"/>
        <pc:sldMkLst>
          <pc:docMk/>
          <pc:sldMk cId="2702885591" sldId="2390"/>
        </pc:sldMkLst>
      </pc:sldChg>
      <pc:sldChg chg="del">
        <pc:chgData name="Dhanushya Vasantharajah" userId="22b5bdd9-8b06-42fd-b0d3-da74472af66d" providerId="ADAL" clId="{B6AD9BE3-8C95-41EE-B067-A4C7C59D260B}" dt="2023-10-05T13:28:16.991" v="56" actId="2696"/>
        <pc:sldMkLst>
          <pc:docMk/>
          <pc:sldMk cId="3334923259" sldId="2390"/>
        </pc:sldMkLst>
      </pc:sldChg>
      <pc:sldChg chg="add">
        <pc:chgData name="Dhanushya Vasantharajah" userId="22b5bdd9-8b06-42fd-b0d3-da74472af66d" providerId="ADAL" clId="{B6AD9BE3-8C95-41EE-B067-A4C7C59D260B}" dt="2023-10-05T13:28:23.536" v="57"/>
        <pc:sldMkLst>
          <pc:docMk/>
          <pc:sldMk cId="74630918" sldId="2394"/>
        </pc:sldMkLst>
      </pc:sldChg>
      <pc:sldChg chg="del">
        <pc:chgData name="Dhanushya Vasantharajah" userId="22b5bdd9-8b06-42fd-b0d3-da74472af66d" providerId="ADAL" clId="{B6AD9BE3-8C95-41EE-B067-A4C7C59D260B}" dt="2023-10-05T13:28:16.991" v="56" actId="2696"/>
        <pc:sldMkLst>
          <pc:docMk/>
          <pc:sldMk cId="3603277873" sldId="2394"/>
        </pc:sldMkLst>
      </pc:sldChg>
      <pc:sldChg chg="del">
        <pc:chgData name="Dhanushya Vasantharajah" userId="22b5bdd9-8b06-42fd-b0d3-da74472af66d" providerId="ADAL" clId="{B6AD9BE3-8C95-41EE-B067-A4C7C59D260B}" dt="2023-10-05T13:28:16.991" v="56" actId="2696"/>
        <pc:sldMkLst>
          <pc:docMk/>
          <pc:sldMk cId="3160199897" sldId="2395"/>
        </pc:sldMkLst>
      </pc:sldChg>
      <pc:sldChg chg="add">
        <pc:chgData name="Dhanushya Vasantharajah" userId="22b5bdd9-8b06-42fd-b0d3-da74472af66d" providerId="ADAL" clId="{B6AD9BE3-8C95-41EE-B067-A4C7C59D260B}" dt="2023-10-05T13:28:23.536" v="57"/>
        <pc:sldMkLst>
          <pc:docMk/>
          <pc:sldMk cId="3260069077" sldId="2395"/>
        </pc:sldMkLst>
      </pc:sldChg>
      <pc:sldChg chg="add">
        <pc:chgData name="Dhanushya Vasantharajah" userId="22b5bdd9-8b06-42fd-b0d3-da74472af66d" providerId="ADAL" clId="{B6AD9BE3-8C95-41EE-B067-A4C7C59D260B}" dt="2023-10-06T06:24:44.440" v="104"/>
        <pc:sldMkLst>
          <pc:docMk/>
          <pc:sldMk cId="2054155421" sldId="2396"/>
        </pc:sldMkLst>
      </pc:sldChg>
      <pc:sldChg chg="add del">
        <pc:chgData name="Dhanushya Vasantharajah" userId="22b5bdd9-8b06-42fd-b0d3-da74472af66d" providerId="ADAL" clId="{B6AD9BE3-8C95-41EE-B067-A4C7C59D260B}" dt="2023-10-06T06:20:13.014" v="99"/>
        <pc:sldMkLst>
          <pc:docMk/>
          <pc:sldMk cId="3254565193" sldId="2396"/>
        </pc:sldMkLst>
      </pc:sldChg>
      <pc:sldChg chg="addSp modSp add del mod">
        <pc:chgData name="Dhanushya Vasantharajah" userId="22b5bdd9-8b06-42fd-b0d3-da74472af66d" providerId="ADAL" clId="{B6AD9BE3-8C95-41EE-B067-A4C7C59D260B}" dt="2023-10-06T06:24:40.770" v="103" actId="2696"/>
        <pc:sldMkLst>
          <pc:docMk/>
          <pc:sldMk cId="3436827029" sldId="2396"/>
        </pc:sldMkLst>
        <pc:spChg chg="add mod">
          <ac:chgData name="Dhanushya Vasantharajah" userId="22b5bdd9-8b06-42fd-b0d3-da74472af66d" providerId="ADAL" clId="{B6AD9BE3-8C95-41EE-B067-A4C7C59D260B}" dt="2023-10-04T06:02:25.670" v="53" actId="1076"/>
          <ac:spMkLst>
            <pc:docMk/>
            <pc:sldMk cId="3436827029" sldId="2396"/>
            <ac:spMk id="6" creationId="{5162D77B-0E87-3D03-C0AA-5D6E7228D547}"/>
          </ac:spMkLst>
        </pc:spChg>
        <pc:picChg chg="mod modCrop">
          <ac:chgData name="Dhanushya Vasantharajah" userId="22b5bdd9-8b06-42fd-b0d3-da74472af66d" providerId="ADAL" clId="{B6AD9BE3-8C95-41EE-B067-A4C7C59D260B}" dt="2023-10-04T06:01:55.229" v="48" actId="1076"/>
          <ac:picMkLst>
            <pc:docMk/>
            <pc:sldMk cId="3436827029" sldId="2396"/>
            <ac:picMk id="12" creationId="{473C8D6D-6594-BEE6-289A-02065C1F7E8A}"/>
          </ac:picMkLst>
        </pc:picChg>
        <pc:picChg chg="mod">
          <ac:chgData name="Dhanushya Vasantharajah" userId="22b5bdd9-8b06-42fd-b0d3-da74472af66d" providerId="ADAL" clId="{B6AD9BE3-8C95-41EE-B067-A4C7C59D260B}" dt="2023-10-04T06:00:07.812" v="30" actId="1076"/>
          <ac:picMkLst>
            <pc:docMk/>
            <pc:sldMk cId="3436827029" sldId="2396"/>
            <ac:picMk id="15" creationId="{CB0E1E9E-042E-5675-4927-0986A85E4F4D}"/>
          </ac:picMkLst>
        </pc:picChg>
        <pc:picChg chg="mod">
          <ac:chgData name="Dhanushya Vasantharajah" userId="22b5bdd9-8b06-42fd-b0d3-da74472af66d" providerId="ADAL" clId="{B6AD9BE3-8C95-41EE-B067-A4C7C59D260B}" dt="2023-10-04T06:01:50.608" v="47" actId="1076"/>
          <ac:picMkLst>
            <pc:docMk/>
            <pc:sldMk cId="3436827029" sldId="2396"/>
            <ac:picMk id="17" creationId="{8963F5C4-0BA7-2282-242C-7D5D0E6E1267}"/>
          </ac:picMkLst>
        </pc:picChg>
        <pc:picChg chg="mod modCrop">
          <ac:chgData name="Dhanushya Vasantharajah" userId="22b5bdd9-8b06-42fd-b0d3-da74472af66d" providerId="ADAL" clId="{B6AD9BE3-8C95-41EE-B067-A4C7C59D260B}" dt="2023-10-04T06:02:00.551" v="50" actId="1076"/>
          <ac:picMkLst>
            <pc:docMk/>
            <pc:sldMk cId="3436827029" sldId="2396"/>
            <ac:picMk id="19" creationId="{82F7032B-0D58-260C-2745-2B7252CB0FF8}"/>
          </ac:picMkLst>
        </pc:picChg>
        <pc:picChg chg="mod modCrop">
          <ac:chgData name="Dhanushya Vasantharajah" userId="22b5bdd9-8b06-42fd-b0d3-da74472af66d" providerId="ADAL" clId="{B6AD9BE3-8C95-41EE-B067-A4C7C59D260B}" dt="2023-10-04T06:02:09.044" v="52" actId="1076"/>
          <ac:picMkLst>
            <pc:docMk/>
            <pc:sldMk cId="3436827029" sldId="2396"/>
            <ac:picMk id="27" creationId="{49D7B4CF-6C9B-99EC-5CB1-5115561F8F84}"/>
          </ac:picMkLst>
        </pc:picChg>
        <pc:picChg chg="mod">
          <ac:chgData name="Dhanushya Vasantharajah" userId="22b5bdd9-8b06-42fd-b0d3-da74472af66d" providerId="ADAL" clId="{B6AD9BE3-8C95-41EE-B067-A4C7C59D260B}" dt="2023-10-04T06:01:23.115" v="41" actId="1076"/>
          <ac:picMkLst>
            <pc:docMk/>
            <pc:sldMk cId="3436827029" sldId="2396"/>
            <ac:picMk id="33" creationId="{9FF2A531-09F0-A6F7-6C8E-73DB39589EA2}"/>
          </ac:picMkLst>
        </pc:picChg>
      </pc:sldChg>
    </pc:docChg>
  </pc:docChgLst>
  <pc:docChgLst>
    <pc:chgData name="Dhanushya Vasantharajah" userId="22b5bdd9-8b06-42fd-b0d3-da74472af66d" providerId="ADAL" clId="{A3DB72DC-5511-463F-802D-800D651C09DC}"/>
    <pc:docChg chg="undo redo custSel addSld delSld modSld">
      <pc:chgData name="Dhanushya Vasantharajah" userId="22b5bdd9-8b06-42fd-b0d3-da74472af66d" providerId="ADAL" clId="{A3DB72DC-5511-463F-802D-800D651C09DC}" dt="2023-11-23T14:14:07.659" v="101" actId="1076"/>
      <pc:docMkLst>
        <pc:docMk/>
      </pc:docMkLst>
      <pc:sldChg chg="addSp delSp modSp mod">
        <pc:chgData name="Dhanushya Vasantharajah" userId="22b5bdd9-8b06-42fd-b0d3-da74472af66d" providerId="ADAL" clId="{A3DB72DC-5511-463F-802D-800D651C09DC}" dt="2023-11-23T14:14:07.659" v="101" actId="1076"/>
        <pc:sldMkLst>
          <pc:docMk/>
          <pc:sldMk cId="1213894482" sldId="1897"/>
        </pc:sldMkLst>
        <pc:spChg chg="add del mod">
          <ac:chgData name="Dhanushya Vasantharajah" userId="22b5bdd9-8b06-42fd-b0d3-da74472af66d" providerId="ADAL" clId="{A3DB72DC-5511-463F-802D-800D651C09DC}" dt="2023-11-23T14:01:35.522" v="65"/>
          <ac:spMkLst>
            <pc:docMk/>
            <pc:sldMk cId="1213894482" sldId="1897"/>
            <ac:spMk id="4" creationId="{094F6447-16C8-789F-B6C4-498F7F02E28D}"/>
          </ac:spMkLst>
        </pc:spChg>
        <pc:spChg chg="add del mod">
          <ac:chgData name="Dhanushya Vasantharajah" userId="22b5bdd9-8b06-42fd-b0d3-da74472af66d" providerId="ADAL" clId="{A3DB72DC-5511-463F-802D-800D651C09DC}" dt="2023-11-23T14:01:35.522" v="65"/>
          <ac:spMkLst>
            <pc:docMk/>
            <pc:sldMk cId="1213894482" sldId="1897"/>
            <ac:spMk id="24" creationId="{88AE0EC6-9841-8D93-2FBF-3FBA40FB9B3E}"/>
          </ac:spMkLst>
        </pc:spChg>
        <pc:spChg chg="add del mod">
          <ac:chgData name="Dhanushya Vasantharajah" userId="22b5bdd9-8b06-42fd-b0d3-da74472af66d" providerId="ADAL" clId="{A3DB72DC-5511-463F-802D-800D651C09DC}" dt="2023-11-23T14:03:07.510" v="92"/>
          <ac:spMkLst>
            <pc:docMk/>
            <pc:sldMk cId="1213894482" sldId="1897"/>
            <ac:spMk id="29" creationId="{12D44092-D9E4-7026-5144-A2F7ED2A281B}"/>
          </ac:spMkLst>
        </pc:spChg>
        <pc:spChg chg="add del mod">
          <ac:chgData name="Dhanushya Vasantharajah" userId="22b5bdd9-8b06-42fd-b0d3-da74472af66d" providerId="ADAL" clId="{A3DB72DC-5511-463F-802D-800D651C09DC}" dt="2023-11-23T14:03:07.510" v="92"/>
          <ac:spMkLst>
            <pc:docMk/>
            <pc:sldMk cId="1213894482" sldId="1897"/>
            <ac:spMk id="30" creationId="{0A1854C8-5168-EE8D-DA99-67C27CC0ABF8}"/>
          </ac:spMkLst>
        </pc:spChg>
        <pc:spChg chg="add del mod">
          <ac:chgData name="Dhanushya Vasantharajah" userId="22b5bdd9-8b06-42fd-b0d3-da74472af66d" providerId="ADAL" clId="{A3DB72DC-5511-463F-802D-800D651C09DC}" dt="2023-11-23T14:02:51.058" v="89" actId="478"/>
          <ac:spMkLst>
            <pc:docMk/>
            <pc:sldMk cId="1213894482" sldId="1897"/>
            <ac:spMk id="52" creationId="{008AB76E-81E5-4B60-AFCC-4AF61AC996D4}"/>
          </ac:spMkLst>
        </pc:spChg>
        <pc:spChg chg="add del mod">
          <ac:chgData name="Dhanushya Vasantharajah" userId="22b5bdd9-8b06-42fd-b0d3-da74472af66d" providerId="ADAL" clId="{A3DB72DC-5511-463F-802D-800D651C09DC}" dt="2023-11-23T14:01:56.423" v="73" actId="164"/>
          <ac:spMkLst>
            <pc:docMk/>
            <pc:sldMk cId="1213894482" sldId="1897"/>
            <ac:spMk id="53" creationId="{E7D06846-DBF1-4FCC-BB1F-49B320DF481A}"/>
          </ac:spMkLst>
        </pc:spChg>
        <pc:spChg chg="add del mod">
          <ac:chgData name="Dhanushya Vasantharajah" userId="22b5bdd9-8b06-42fd-b0d3-da74472af66d" providerId="ADAL" clId="{A3DB72DC-5511-463F-802D-800D651C09DC}" dt="2023-11-23T14:01:56.423" v="73" actId="164"/>
          <ac:spMkLst>
            <pc:docMk/>
            <pc:sldMk cId="1213894482" sldId="1897"/>
            <ac:spMk id="54" creationId="{FDE166BB-81F5-4863-8F17-90BFF07B5B76}"/>
          </ac:spMkLst>
        </pc:spChg>
        <pc:spChg chg="mod">
          <ac:chgData name="Dhanushya Vasantharajah" userId="22b5bdd9-8b06-42fd-b0d3-da74472af66d" providerId="ADAL" clId="{A3DB72DC-5511-463F-802D-800D651C09DC}" dt="2023-11-23T14:03:18.585" v="93"/>
          <ac:spMkLst>
            <pc:docMk/>
            <pc:sldMk cId="1213894482" sldId="1897"/>
            <ac:spMk id="59" creationId="{1D283F0E-F334-7980-976D-D30786652122}"/>
          </ac:spMkLst>
        </pc:spChg>
        <pc:spChg chg="mod">
          <ac:chgData name="Dhanushya Vasantharajah" userId="22b5bdd9-8b06-42fd-b0d3-da74472af66d" providerId="ADAL" clId="{A3DB72DC-5511-463F-802D-800D651C09DC}" dt="2023-11-23T14:03:18.585" v="93"/>
          <ac:spMkLst>
            <pc:docMk/>
            <pc:sldMk cId="1213894482" sldId="1897"/>
            <ac:spMk id="60" creationId="{60DE2C10-088D-3C22-BF0F-260E35BE94E7}"/>
          </ac:spMkLst>
        </pc:spChg>
        <pc:spChg chg="mod">
          <ac:chgData name="Dhanushya Vasantharajah" userId="22b5bdd9-8b06-42fd-b0d3-da74472af66d" providerId="ADAL" clId="{A3DB72DC-5511-463F-802D-800D651C09DC}" dt="2023-11-23T14:03:18.585" v="93"/>
          <ac:spMkLst>
            <pc:docMk/>
            <pc:sldMk cId="1213894482" sldId="1897"/>
            <ac:spMk id="61" creationId="{81EE9FBC-9C65-B7E9-3A1D-BFBF7611EF51}"/>
          </ac:spMkLst>
        </pc:spChg>
        <pc:grpChg chg="add del mod">
          <ac:chgData name="Dhanushya Vasantharajah" userId="22b5bdd9-8b06-42fd-b0d3-da74472af66d" providerId="ADAL" clId="{A3DB72DC-5511-463F-802D-800D651C09DC}" dt="2023-11-23T14:02:53.331" v="90" actId="478"/>
          <ac:grpSpMkLst>
            <pc:docMk/>
            <pc:sldMk cId="1213894482" sldId="1897"/>
            <ac:grpSpMk id="25" creationId="{92938064-F82B-238F-262D-B25500D1B699}"/>
          </ac:grpSpMkLst>
        </pc:grpChg>
        <pc:grpChg chg="mod">
          <ac:chgData name="Dhanushya Vasantharajah" userId="22b5bdd9-8b06-42fd-b0d3-da74472af66d" providerId="ADAL" clId="{A3DB72DC-5511-463F-802D-800D651C09DC}" dt="2023-11-23T14:01:40.163" v="72" actId="1076"/>
          <ac:grpSpMkLst>
            <pc:docMk/>
            <pc:sldMk cId="1213894482" sldId="1897"/>
            <ac:grpSpMk id="31" creationId="{A3A6B81C-287B-4289-BC31-98A7CCFBACE7}"/>
          </ac:grpSpMkLst>
        </pc:grpChg>
        <pc:grpChg chg="mod">
          <ac:chgData name="Dhanushya Vasantharajah" userId="22b5bdd9-8b06-42fd-b0d3-da74472af66d" providerId="ADAL" clId="{A3DB72DC-5511-463F-802D-800D651C09DC}" dt="2023-11-23T14:00:34.501" v="55" actId="14100"/>
          <ac:grpSpMkLst>
            <pc:docMk/>
            <pc:sldMk cId="1213894482" sldId="1897"/>
            <ac:grpSpMk id="34" creationId="{DB36E897-17C4-4552-B236-C4693000BBB8}"/>
          </ac:grpSpMkLst>
        </pc:grpChg>
        <pc:grpChg chg="add mod">
          <ac:chgData name="Dhanushya Vasantharajah" userId="22b5bdd9-8b06-42fd-b0d3-da74472af66d" providerId="ADAL" clId="{A3DB72DC-5511-463F-802D-800D651C09DC}" dt="2023-11-23T14:14:07.659" v="101" actId="1076"/>
          <ac:grpSpMkLst>
            <pc:docMk/>
            <pc:sldMk cId="1213894482" sldId="1897"/>
            <ac:grpSpMk id="58" creationId="{31A8FEB8-3936-4BFB-6291-9105A025FC43}"/>
          </ac:grpSpMkLst>
        </pc:grpChg>
        <pc:picChg chg="mod">
          <ac:chgData name="Dhanushya Vasantharajah" userId="22b5bdd9-8b06-42fd-b0d3-da74472af66d" providerId="ADAL" clId="{A3DB72DC-5511-463F-802D-800D651C09DC}" dt="2023-11-23T14:03:31.980" v="95" actId="1076"/>
          <ac:picMkLst>
            <pc:docMk/>
            <pc:sldMk cId="1213894482" sldId="1897"/>
            <ac:picMk id="37" creationId="{7C565261-5DE4-4B30-89BB-EDD4592DE603}"/>
          </ac:picMkLst>
        </pc:picChg>
        <pc:picChg chg="mod">
          <ac:chgData name="Dhanushya Vasantharajah" userId="22b5bdd9-8b06-42fd-b0d3-da74472af66d" providerId="ADAL" clId="{A3DB72DC-5511-463F-802D-800D651C09DC}" dt="2023-11-23T14:00:27.993" v="54" actId="1076"/>
          <ac:picMkLst>
            <pc:docMk/>
            <pc:sldMk cId="1213894482" sldId="1897"/>
            <ac:picMk id="49" creationId="{40F2304B-3F65-426C-ADB3-2CA9B391C176}"/>
          </ac:picMkLst>
        </pc:picChg>
        <pc:picChg chg="mod">
          <ac:chgData name="Dhanushya Vasantharajah" userId="22b5bdd9-8b06-42fd-b0d3-da74472af66d" providerId="ADAL" clId="{A3DB72DC-5511-463F-802D-800D651C09DC}" dt="2023-11-23T14:00:24.897" v="53" actId="1076"/>
          <ac:picMkLst>
            <pc:docMk/>
            <pc:sldMk cId="1213894482" sldId="1897"/>
            <ac:picMk id="56" creationId="{A07D308A-72E2-404D-9550-F0F3C301B664}"/>
          </ac:picMkLst>
        </pc:picChg>
        <pc:picChg chg="mod">
          <ac:chgData name="Dhanushya Vasantharajah" userId="22b5bdd9-8b06-42fd-b0d3-da74472af66d" providerId="ADAL" clId="{A3DB72DC-5511-463F-802D-800D651C09DC}" dt="2023-11-23T14:03:18.585" v="93"/>
          <ac:picMkLst>
            <pc:docMk/>
            <pc:sldMk cId="1213894482" sldId="1897"/>
            <ac:picMk id="62" creationId="{21DEDC75-47D5-BE25-C4BC-E3D4FDF9AADD}"/>
          </ac:picMkLst>
        </pc:picChg>
        <pc:cxnChg chg="del mod">
          <ac:chgData name="Dhanushya Vasantharajah" userId="22b5bdd9-8b06-42fd-b0d3-da74472af66d" providerId="ADAL" clId="{A3DB72DC-5511-463F-802D-800D651C09DC}" dt="2023-11-23T14:03:51.135" v="99" actId="478"/>
          <ac:cxnSpMkLst>
            <pc:docMk/>
            <pc:sldMk cId="1213894482" sldId="1897"/>
            <ac:cxnSpMk id="13" creationId="{74D492BE-DD58-47BC-8FC4-B5F8850F1D92}"/>
          </ac:cxnSpMkLst>
        </pc:cxnChg>
        <pc:cxnChg chg="del">
          <ac:chgData name="Dhanushya Vasantharajah" userId="22b5bdd9-8b06-42fd-b0d3-da74472af66d" providerId="ADAL" clId="{A3DB72DC-5511-463F-802D-800D651C09DC}" dt="2023-11-23T14:00:11.264" v="49" actId="478"/>
          <ac:cxnSpMkLst>
            <pc:docMk/>
            <pc:sldMk cId="1213894482" sldId="1897"/>
            <ac:cxnSpMk id="51" creationId="{2925D64C-6C1E-4EB9-AD70-554A0DEEF012}"/>
          </ac:cxnSpMkLst>
        </pc:cxnChg>
        <pc:cxnChg chg="add del">
          <ac:chgData name="Dhanushya Vasantharajah" userId="22b5bdd9-8b06-42fd-b0d3-da74472af66d" providerId="ADAL" clId="{A3DB72DC-5511-463F-802D-800D651C09DC}" dt="2023-11-23T14:02:02.908" v="75" actId="478"/>
          <ac:cxnSpMkLst>
            <pc:docMk/>
            <pc:sldMk cId="1213894482" sldId="1897"/>
            <ac:cxnSpMk id="55" creationId="{20F5187B-A044-4287-A0B7-9C048273C9F3}"/>
          </ac:cxnSpMkLst>
        </pc:cxnChg>
        <pc:cxnChg chg="add mod">
          <ac:chgData name="Dhanushya Vasantharajah" userId="22b5bdd9-8b06-42fd-b0d3-da74472af66d" providerId="ADAL" clId="{A3DB72DC-5511-463F-802D-800D651C09DC}" dt="2023-11-23T14:03:39.023" v="97"/>
          <ac:cxnSpMkLst>
            <pc:docMk/>
            <pc:sldMk cId="1213894482" sldId="1897"/>
            <ac:cxnSpMk id="63" creationId="{203309F8-8CFC-401D-8B4C-676E7A3FE3F1}"/>
          </ac:cxnSpMkLst>
        </pc:cxnChg>
      </pc:sldChg>
      <pc:sldChg chg="modSp mod">
        <pc:chgData name="Dhanushya Vasantharajah" userId="22b5bdd9-8b06-42fd-b0d3-da74472af66d" providerId="ADAL" clId="{A3DB72DC-5511-463F-802D-800D651C09DC}" dt="2023-11-23T13:57:23.424" v="25" actId="20577"/>
        <pc:sldMkLst>
          <pc:docMk/>
          <pc:sldMk cId="304194805" sldId="2045"/>
        </pc:sldMkLst>
        <pc:spChg chg="mod">
          <ac:chgData name="Dhanushya Vasantharajah" userId="22b5bdd9-8b06-42fd-b0d3-da74472af66d" providerId="ADAL" clId="{A3DB72DC-5511-463F-802D-800D651C09DC}" dt="2023-11-23T13:57:23.424" v="25" actId="20577"/>
          <ac:spMkLst>
            <pc:docMk/>
            <pc:sldMk cId="304194805" sldId="2045"/>
            <ac:spMk id="3" creationId="{42122B0E-2375-45C8-871D-571F53F81C49}"/>
          </ac:spMkLst>
        </pc:spChg>
      </pc:sldChg>
      <pc:sldChg chg="addSp delSp modSp add del mod">
        <pc:chgData name="Dhanushya Vasantharajah" userId="22b5bdd9-8b06-42fd-b0d3-da74472af66d" providerId="ADAL" clId="{A3DB72DC-5511-463F-802D-800D651C09DC}" dt="2023-11-23T13:59:32.793" v="47" actId="2696"/>
        <pc:sldMkLst>
          <pc:docMk/>
          <pc:sldMk cId="480187866" sldId="2338"/>
        </pc:sldMkLst>
        <pc:spChg chg="add del">
          <ac:chgData name="Dhanushya Vasantharajah" userId="22b5bdd9-8b06-42fd-b0d3-da74472af66d" providerId="ADAL" clId="{A3DB72DC-5511-463F-802D-800D651C09DC}" dt="2023-11-23T13:59:04.642" v="42" actId="478"/>
          <ac:spMkLst>
            <pc:docMk/>
            <pc:sldMk cId="480187866" sldId="2338"/>
            <ac:spMk id="4" creationId="{55F5775E-AD3D-4F5B-A2E5-95D7EA03F4ED}"/>
          </ac:spMkLst>
        </pc:spChg>
        <pc:spChg chg="mod">
          <ac:chgData name="Dhanushya Vasantharajah" userId="22b5bdd9-8b06-42fd-b0d3-da74472af66d" providerId="ADAL" clId="{A3DB72DC-5511-463F-802D-800D651C09DC}" dt="2023-11-23T13:59:23.797" v="44" actId="164"/>
          <ac:spMkLst>
            <pc:docMk/>
            <pc:sldMk cId="480187866" sldId="2338"/>
            <ac:spMk id="7" creationId="{20966DA2-32A4-4C36-BB6A-C4EC91BE8E27}"/>
          </ac:spMkLst>
        </pc:spChg>
        <pc:spChg chg="mod">
          <ac:chgData name="Dhanushya Vasantharajah" userId="22b5bdd9-8b06-42fd-b0d3-da74472af66d" providerId="ADAL" clId="{A3DB72DC-5511-463F-802D-800D651C09DC}" dt="2023-11-23T13:59:23.797" v="44" actId="164"/>
          <ac:spMkLst>
            <pc:docMk/>
            <pc:sldMk cId="480187866" sldId="2338"/>
            <ac:spMk id="8" creationId="{7D722FCC-5E3E-441F-A8E1-B4F3A8274A31}"/>
          </ac:spMkLst>
        </pc:spChg>
        <pc:spChg chg="add mod">
          <ac:chgData name="Dhanushya Vasantharajah" userId="22b5bdd9-8b06-42fd-b0d3-da74472af66d" providerId="ADAL" clId="{A3DB72DC-5511-463F-802D-800D651C09DC}" dt="2023-11-23T13:57:19.841" v="21" actId="571"/>
          <ac:spMkLst>
            <pc:docMk/>
            <pc:sldMk cId="480187866" sldId="2338"/>
            <ac:spMk id="9" creationId="{2DF8C13C-B7B8-3FB7-F0F4-118DB6A727CC}"/>
          </ac:spMkLst>
        </pc:spChg>
        <pc:spChg chg="add mod">
          <ac:chgData name="Dhanushya Vasantharajah" userId="22b5bdd9-8b06-42fd-b0d3-da74472af66d" providerId="ADAL" clId="{A3DB72DC-5511-463F-802D-800D651C09DC}" dt="2023-11-23T13:57:19.841" v="21" actId="571"/>
          <ac:spMkLst>
            <pc:docMk/>
            <pc:sldMk cId="480187866" sldId="2338"/>
            <ac:spMk id="10" creationId="{2D2635FC-9A0A-3D1B-2A7F-1B7DA27B2C5C}"/>
          </ac:spMkLst>
        </pc:spChg>
        <pc:spChg chg="add mod">
          <ac:chgData name="Dhanushya Vasantharajah" userId="22b5bdd9-8b06-42fd-b0d3-da74472af66d" providerId="ADAL" clId="{A3DB72DC-5511-463F-802D-800D651C09DC}" dt="2023-11-23T13:57:19.841" v="21" actId="571"/>
          <ac:spMkLst>
            <pc:docMk/>
            <pc:sldMk cId="480187866" sldId="2338"/>
            <ac:spMk id="12" creationId="{BF8ABDF2-0F72-74BC-3D93-3F4F3168327F}"/>
          </ac:spMkLst>
        </pc:spChg>
        <pc:spChg chg="add mod">
          <ac:chgData name="Dhanushya Vasantharajah" userId="22b5bdd9-8b06-42fd-b0d3-da74472af66d" providerId="ADAL" clId="{A3DB72DC-5511-463F-802D-800D651C09DC}" dt="2023-11-23T13:57:19.841" v="21" actId="571"/>
          <ac:spMkLst>
            <pc:docMk/>
            <pc:sldMk cId="480187866" sldId="2338"/>
            <ac:spMk id="13" creationId="{F51E9FDD-AF01-3ADC-B1DE-7A89C136C1E4}"/>
          </ac:spMkLst>
        </pc:spChg>
        <pc:spChg chg="mod">
          <ac:chgData name="Dhanushya Vasantharajah" userId="22b5bdd9-8b06-42fd-b0d3-da74472af66d" providerId="ADAL" clId="{A3DB72DC-5511-463F-802D-800D651C09DC}" dt="2023-11-23T13:59:23.797" v="44" actId="164"/>
          <ac:spMkLst>
            <pc:docMk/>
            <pc:sldMk cId="480187866" sldId="2338"/>
            <ac:spMk id="17" creationId="{DF99D42F-F089-443B-8EBF-E110C7C73051}"/>
          </ac:spMkLst>
        </pc:spChg>
        <pc:spChg chg="mod">
          <ac:chgData name="Dhanushya Vasantharajah" userId="22b5bdd9-8b06-42fd-b0d3-da74472af66d" providerId="ADAL" clId="{A3DB72DC-5511-463F-802D-800D651C09DC}" dt="2023-11-23T13:59:23.797" v="44" actId="164"/>
          <ac:spMkLst>
            <pc:docMk/>
            <pc:sldMk cId="480187866" sldId="2338"/>
            <ac:spMk id="18" creationId="{3D03A7C8-8E98-495B-B0BC-7785B1E1AEB9}"/>
          </ac:spMkLst>
        </pc:spChg>
        <pc:spChg chg="mod">
          <ac:chgData name="Dhanushya Vasantharajah" userId="22b5bdd9-8b06-42fd-b0d3-da74472af66d" providerId="ADAL" clId="{A3DB72DC-5511-463F-802D-800D651C09DC}" dt="2023-11-23T13:59:23.797" v="44" actId="164"/>
          <ac:spMkLst>
            <pc:docMk/>
            <pc:sldMk cId="480187866" sldId="2338"/>
            <ac:spMk id="19" creationId="{093EBBEE-F6D6-49AB-A729-8AE1AADD8DAA}"/>
          </ac:spMkLst>
        </pc:spChg>
        <pc:spChg chg="mod">
          <ac:chgData name="Dhanushya Vasantharajah" userId="22b5bdd9-8b06-42fd-b0d3-da74472af66d" providerId="ADAL" clId="{A3DB72DC-5511-463F-802D-800D651C09DC}" dt="2023-11-23T13:59:23.797" v="44" actId="164"/>
          <ac:spMkLst>
            <pc:docMk/>
            <pc:sldMk cId="480187866" sldId="2338"/>
            <ac:spMk id="20" creationId="{FD0A0CED-5E50-445E-B057-1E42BB54B425}"/>
          </ac:spMkLst>
        </pc:spChg>
        <pc:spChg chg="mod">
          <ac:chgData name="Dhanushya Vasantharajah" userId="22b5bdd9-8b06-42fd-b0d3-da74472af66d" providerId="ADAL" clId="{A3DB72DC-5511-463F-802D-800D651C09DC}" dt="2023-11-23T13:59:23.797" v="44" actId="164"/>
          <ac:spMkLst>
            <pc:docMk/>
            <pc:sldMk cId="480187866" sldId="2338"/>
            <ac:spMk id="21" creationId="{B65FDD31-C617-4CDD-B363-70030863D745}"/>
          </ac:spMkLst>
        </pc:spChg>
        <pc:spChg chg="mod">
          <ac:chgData name="Dhanushya Vasantharajah" userId="22b5bdd9-8b06-42fd-b0d3-da74472af66d" providerId="ADAL" clId="{A3DB72DC-5511-463F-802D-800D651C09DC}" dt="2023-11-23T13:59:23.797" v="44" actId="164"/>
          <ac:spMkLst>
            <pc:docMk/>
            <pc:sldMk cId="480187866" sldId="2338"/>
            <ac:spMk id="22" creationId="{4425A0CE-89EF-4948-9C92-816FFBF48884}"/>
          </ac:spMkLst>
        </pc:spChg>
        <pc:spChg chg="mod">
          <ac:chgData name="Dhanushya Vasantharajah" userId="22b5bdd9-8b06-42fd-b0d3-da74472af66d" providerId="ADAL" clId="{A3DB72DC-5511-463F-802D-800D651C09DC}" dt="2023-11-23T13:59:23.797" v="44" actId="164"/>
          <ac:spMkLst>
            <pc:docMk/>
            <pc:sldMk cId="480187866" sldId="2338"/>
            <ac:spMk id="26" creationId="{0F86BE97-FD52-4BD1-B2C7-0966A681EA85}"/>
          </ac:spMkLst>
        </pc:spChg>
        <pc:spChg chg="mod">
          <ac:chgData name="Dhanushya Vasantharajah" userId="22b5bdd9-8b06-42fd-b0d3-da74472af66d" providerId="ADAL" clId="{A3DB72DC-5511-463F-802D-800D651C09DC}" dt="2023-11-23T13:59:23.797" v="44" actId="164"/>
          <ac:spMkLst>
            <pc:docMk/>
            <pc:sldMk cId="480187866" sldId="2338"/>
            <ac:spMk id="27" creationId="{3F2D5601-9A4B-42A1-A032-AD0BD2E18B20}"/>
          </ac:spMkLst>
        </pc:spChg>
        <pc:spChg chg="mod">
          <ac:chgData name="Dhanushya Vasantharajah" userId="22b5bdd9-8b06-42fd-b0d3-da74472af66d" providerId="ADAL" clId="{A3DB72DC-5511-463F-802D-800D651C09DC}" dt="2023-11-23T13:59:23.797" v="44" actId="164"/>
          <ac:spMkLst>
            <pc:docMk/>
            <pc:sldMk cId="480187866" sldId="2338"/>
            <ac:spMk id="28" creationId="{CA2FCBFC-A0AE-4672-B75A-9EAE5277941C}"/>
          </ac:spMkLst>
        </pc:spChg>
        <pc:spChg chg="mod">
          <ac:chgData name="Dhanushya Vasantharajah" userId="22b5bdd9-8b06-42fd-b0d3-da74472af66d" providerId="ADAL" clId="{A3DB72DC-5511-463F-802D-800D651C09DC}" dt="2023-11-23T13:59:23.797" v="44" actId="164"/>
          <ac:spMkLst>
            <pc:docMk/>
            <pc:sldMk cId="480187866" sldId="2338"/>
            <ac:spMk id="29" creationId="{1D82D8AE-8F4A-43A7-A41B-6308A6089B3C}"/>
          </ac:spMkLst>
        </pc:spChg>
        <pc:spChg chg="mod">
          <ac:chgData name="Dhanushya Vasantharajah" userId="22b5bdd9-8b06-42fd-b0d3-da74472af66d" providerId="ADAL" clId="{A3DB72DC-5511-463F-802D-800D651C09DC}" dt="2023-11-23T13:59:23.797" v="44" actId="164"/>
          <ac:spMkLst>
            <pc:docMk/>
            <pc:sldMk cId="480187866" sldId="2338"/>
            <ac:spMk id="30" creationId="{5B54E60F-E1BB-4A8E-ABAC-EF6BC5954689}"/>
          </ac:spMkLst>
        </pc:spChg>
        <pc:spChg chg="mod">
          <ac:chgData name="Dhanushya Vasantharajah" userId="22b5bdd9-8b06-42fd-b0d3-da74472af66d" providerId="ADAL" clId="{A3DB72DC-5511-463F-802D-800D651C09DC}" dt="2023-11-23T13:59:23.797" v="44" actId="164"/>
          <ac:spMkLst>
            <pc:docMk/>
            <pc:sldMk cId="480187866" sldId="2338"/>
            <ac:spMk id="43" creationId="{B2F0A406-26ED-499F-AC22-E05E7A74F68D}"/>
          </ac:spMkLst>
        </pc:spChg>
        <pc:spChg chg="mod">
          <ac:chgData name="Dhanushya Vasantharajah" userId="22b5bdd9-8b06-42fd-b0d3-da74472af66d" providerId="ADAL" clId="{A3DB72DC-5511-463F-802D-800D651C09DC}" dt="2023-11-23T13:59:23.797" v="44" actId="164"/>
          <ac:spMkLst>
            <pc:docMk/>
            <pc:sldMk cId="480187866" sldId="2338"/>
            <ac:spMk id="45" creationId="{5E6F47DA-018A-4B65-AF4B-AD5D81588AF2}"/>
          </ac:spMkLst>
        </pc:spChg>
        <pc:spChg chg="mod">
          <ac:chgData name="Dhanushya Vasantharajah" userId="22b5bdd9-8b06-42fd-b0d3-da74472af66d" providerId="ADAL" clId="{A3DB72DC-5511-463F-802D-800D651C09DC}" dt="2023-11-23T13:59:23.797" v="44" actId="164"/>
          <ac:spMkLst>
            <pc:docMk/>
            <pc:sldMk cId="480187866" sldId="2338"/>
            <ac:spMk id="46" creationId="{DEA50DBB-E01A-4EDF-A24A-72C23B50EBFA}"/>
          </ac:spMkLst>
        </pc:spChg>
        <pc:spChg chg="mod">
          <ac:chgData name="Dhanushya Vasantharajah" userId="22b5bdd9-8b06-42fd-b0d3-da74472af66d" providerId="ADAL" clId="{A3DB72DC-5511-463F-802D-800D651C09DC}" dt="2023-11-23T13:59:23.797" v="44" actId="164"/>
          <ac:spMkLst>
            <pc:docMk/>
            <pc:sldMk cId="480187866" sldId="2338"/>
            <ac:spMk id="47" creationId="{1DC29269-C0A5-4420-A22F-EAD16F6BF542}"/>
          </ac:spMkLst>
        </pc:spChg>
        <pc:spChg chg="mod">
          <ac:chgData name="Dhanushya Vasantharajah" userId="22b5bdd9-8b06-42fd-b0d3-da74472af66d" providerId="ADAL" clId="{A3DB72DC-5511-463F-802D-800D651C09DC}" dt="2023-11-23T13:59:23.797" v="44" actId="164"/>
          <ac:spMkLst>
            <pc:docMk/>
            <pc:sldMk cId="480187866" sldId="2338"/>
            <ac:spMk id="48" creationId="{06D335A5-1337-4B6F-93EF-72E2256F04C5}"/>
          </ac:spMkLst>
        </pc:spChg>
        <pc:spChg chg="add mod">
          <ac:chgData name="Dhanushya Vasantharajah" userId="22b5bdd9-8b06-42fd-b0d3-da74472af66d" providerId="ADAL" clId="{A3DB72DC-5511-463F-802D-800D651C09DC}" dt="2023-11-23T13:57:19.841" v="21" actId="571"/>
          <ac:spMkLst>
            <pc:docMk/>
            <pc:sldMk cId="480187866" sldId="2338"/>
            <ac:spMk id="51" creationId="{F5712EB3-4DB9-4076-4D1E-E781D198699F}"/>
          </ac:spMkLst>
        </pc:spChg>
        <pc:spChg chg="mod">
          <ac:chgData name="Dhanushya Vasantharajah" userId="22b5bdd9-8b06-42fd-b0d3-da74472af66d" providerId="ADAL" clId="{A3DB72DC-5511-463F-802D-800D651C09DC}" dt="2023-11-23T13:59:23.797" v="44" actId="164"/>
          <ac:spMkLst>
            <pc:docMk/>
            <pc:sldMk cId="480187866" sldId="2338"/>
            <ac:spMk id="53" creationId="{E7D06846-DBF1-4FCC-BB1F-49B320DF481A}"/>
          </ac:spMkLst>
        </pc:spChg>
        <pc:grpChg chg="mod">
          <ac:chgData name="Dhanushya Vasantharajah" userId="22b5bdd9-8b06-42fd-b0d3-da74472af66d" providerId="ADAL" clId="{A3DB72DC-5511-463F-802D-800D651C09DC}" dt="2023-11-23T13:59:23.797" v="44" actId="164"/>
          <ac:grpSpMkLst>
            <pc:docMk/>
            <pc:sldMk cId="480187866" sldId="2338"/>
            <ac:grpSpMk id="15" creationId="{1E1409AA-148F-469C-9D32-3127CE30D987}"/>
          </ac:grpSpMkLst>
        </pc:grpChg>
        <pc:grpChg chg="mod">
          <ac:chgData name="Dhanushya Vasantharajah" userId="22b5bdd9-8b06-42fd-b0d3-da74472af66d" providerId="ADAL" clId="{A3DB72DC-5511-463F-802D-800D651C09DC}" dt="2023-11-23T13:59:23.797" v="44" actId="164"/>
          <ac:grpSpMkLst>
            <pc:docMk/>
            <pc:sldMk cId="480187866" sldId="2338"/>
            <ac:grpSpMk id="24" creationId="{554BB2CA-7049-487F-90F8-8CE34C4B3596}"/>
          </ac:grpSpMkLst>
        </pc:grpChg>
        <pc:grpChg chg="mod">
          <ac:chgData name="Dhanushya Vasantharajah" userId="22b5bdd9-8b06-42fd-b0d3-da74472af66d" providerId="ADAL" clId="{A3DB72DC-5511-463F-802D-800D651C09DC}" dt="2023-11-23T13:59:23.797" v="44" actId="164"/>
          <ac:grpSpMkLst>
            <pc:docMk/>
            <pc:sldMk cId="480187866" sldId="2338"/>
            <ac:grpSpMk id="31" creationId="{A3A6B81C-287B-4289-BC31-98A7CCFBACE7}"/>
          </ac:grpSpMkLst>
        </pc:grpChg>
        <pc:grpChg chg="mod">
          <ac:chgData name="Dhanushya Vasantharajah" userId="22b5bdd9-8b06-42fd-b0d3-da74472af66d" providerId="ADAL" clId="{A3DB72DC-5511-463F-802D-800D651C09DC}" dt="2023-11-23T13:59:23.797" v="44" actId="164"/>
          <ac:grpSpMkLst>
            <pc:docMk/>
            <pc:sldMk cId="480187866" sldId="2338"/>
            <ac:grpSpMk id="34" creationId="{DB36E897-17C4-4552-B236-C4693000BBB8}"/>
          </ac:grpSpMkLst>
        </pc:grpChg>
        <pc:grpChg chg="add mod">
          <ac:chgData name="Dhanushya Vasantharajah" userId="22b5bdd9-8b06-42fd-b0d3-da74472af66d" providerId="ADAL" clId="{A3DB72DC-5511-463F-802D-800D651C09DC}" dt="2023-11-23T13:57:19.841" v="21" actId="571"/>
          <ac:grpSpMkLst>
            <pc:docMk/>
            <pc:sldMk cId="480187866" sldId="2338"/>
            <ac:grpSpMk id="57" creationId="{06D437AC-3A2D-49C5-3BC8-34F448EDD104}"/>
          </ac:grpSpMkLst>
        </pc:grpChg>
        <pc:grpChg chg="mod">
          <ac:chgData name="Dhanushya Vasantharajah" userId="22b5bdd9-8b06-42fd-b0d3-da74472af66d" providerId="ADAL" clId="{A3DB72DC-5511-463F-802D-800D651C09DC}" dt="2023-11-23T13:59:23.797" v="44" actId="164"/>
          <ac:grpSpMkLst>
            <pc:docMk/>
            <pc:sldMk cId="480187866" sldId="2338"/>
            <ac:grpSpMk id="59" creationId="{5C8B2396-F2B7-47D6-8EB1-25F096DAC672}"/>
          </ac:grpSpMkLst>
        </pc:grpChg>
        <pc:grpChg chg="add mod">
          <ac:chgData name="Dhanushya Vasantharajah" userId="22b5bdd9-8b06-42fd-b0d3-da74472af66d" providerId="ADAL" clId="{A3DB72DC-5511-463F-802D-800D651C09DC}" dt="2023-11-23T13:59:30.197" v="46" actId="1076"/>
          <ac:grpSpMkLst>
            <pc:docMk/>
            <pc:sldMk cId="480187866" sldId="2338"/>
            <ac:grpSpMk id="66" creationId="{01F3817F-24A5-CFD8-663D-3AF9045D8E34}"/>
          </ac:grpSpMkLst>
        </pc:grpChg>
        <pc:grpChg chg="add mod">
          <ac:chgData name="Dhanushya Vasantharajah" userId="22b5bdd9-8b06-42fd-b0d3-da74472af66d" providerId="ADAL" clId="{A3DB72DC-5511-463F-802D-800D651C09DC}" dt="2023-11-23T13:58:55.801" v="38" actId="164"/>
          <ac:grpSpMkLst>
            <pc:docMk/>
            <pc:sldMk cId="480187866" sldId="2338"/>
            <ac:grpSpMk id="67" creationId="{6A65596B-9EB6-DE7B-1D27-BB137AF7D8AB}"/>
          </ac:grpSpMkLst>
        </pc:grpChg>
        <pc:grpChg chg="add mod">
          <ac:chgData name="Dhanushya Vasantharajah" userId="22b5bdd9-8b06-42fd-b0d3-da74472af66d" providerId="ADAL" clId="{A3DB72DC-5511-463F-802D-800D651C09DC}" dt="2023-11-23T13:59:23.797" v="44" actId="164"/>
          <ac:grpSpMkLst>
            <pc:docMk/>
            <pc:sldMk cId="480187866" sldId="2338"/>
            <ac:grpSpMk id="68" creationId="{F3602AF0-3D4D-A24E-E287-3E2C1E526F7B}"/>
          </ac:grpSpMkLst>
        </pc:grpChg>
        <pc:picChg chg="add mod">
          <ac:chgData name="Dhanushya Vasantharajah" userId="22b5bdd9-8b06-42fd-b0d3-da74472af66d" providerId="ADAL" clId="{A3DB72DC-5511-463F-802D-800D651C09DC}" dt="2023-11-23T13:57:19.841" v="21" actId="571"/>
          <ac:picMkLst>
            <pc:docMk/>
            <pc:sldMk cId="480187866" sldId="2338"/>
            <ac:picMk id="11" creationId="{59D56D13-9E51-A588-CBE1-C852FFCFA775}"/>
          </ac:picMkLst>
        </pc:picChg>
        <pc:picChg chg="mod">
          <ac:chgData name="Dhanushya Vasantharajah" userId="22b5bdd9-8b06-42fd-b0d3-da74472af66d" providerId="ADAL" clId="{A3DB72DC-5511-463F-802D-800D651C09DC}" dt="2023-11-23T13:59:23.797" v="44" actId="164"/>
          <ac:picMkLst>
            <pc:docMk/>
            <pc:sldMk cId="480187866" sldId="2338"/>
            <ac:picMk id="16" creationId="{20321116-D337-425C-8416-9280909333D2}"/>
          </ac:picMkLst>
        </pc:picChg>
        <pc:picChg chg="mod">
          <ac:chgData name="Dhanushya Vasantharajah" userId="22b5bdd9-8b06-42fd-b0d3-da74472af66d" providerId="ADAL" clId="{A3DB72DC-5511-463F-802D-800D651C09DC}" dt="2023-11-23T13:59:23.797" v="44" actId="164"/>
          <ac:picMkLst>
            <pc:docMk/>
            <pc:sldMk cId="480187866" sldId="2338"/>
            <ac:picMk id="25" creationId="{3028BB79-EA9B-4FAD-953E-B902D7864D61}"/>
          </ac:picMkLst>
        </pc:picChg>
        <pc:picChg chg="mod">
          <ac:chgData name="Dhanushya Vasantharajah" userId="22b5bdd9-8b06-42fd-b0d3-da74472af66d" providerId="ADAL" clId="{A3DB72DC-5511-463F-802D-800D651C09DC}" dt="2023-11-23T13:59:23.797" v="44" actId="164"/>
          <ac:picMkLst>
            <pc:docMk/>
            <pc:sldMk cId="480187866" sldId="2338"/>
            <ac:picMk id="33" creationId="{117986DA-1944-4CD5-9813-E95CB8E22104}"/>
          </ac:picMkLst>
        </pc:picChg>
        <pc:picChg chg="mod">
          <ac:chgData name="Dhanushya Vasantharajah" userId="22b5bdd9-8b06-42fd-b0d3-da74472af66d" providerId="ADAL" clId="{A3DB72DC-5511-463F-802D-800D651C09DC}" dt="2023-11-23T13:59:23.797" v="44" actId="164"/>
          <ac:picMkLst>
            <pc:docMk/>
            <pc:sldMk cId="480187866" sldId="2338"/>
            <ac:picMk id="35" creationId="{1F2940E5-34D0-4F4F-B645-C2E02C470B2C}"/>
          </ac:picMkLst>
        </pc:picChg>
        <pc:picChg chg="mod">
          <ac:chgData name="Dhanushya Vasantharajah" userId="22b5bdd9-8b06-42fd-b0d3-da74472af66d" providerId="ADAL" clId="{A3DB72DC-5511-463F-802D-800D651C09DC}" dt="2023-11-23T13:59:23.797" v="44" actId="164"/>
          <ac:picMkLst>
            <pc:docMk/>
            <pc:sldMk cId="480187866" sldId="2338"/>
            <ac:picMk id="37" creationId="{7C565261-5DE4-4B30-89BB-EDD4592DE603}"/>
          </ac:picMkLst>
        </pc:picChg>
        <pc:picChg chg="mod">
          <ac:chgData name="Dhanushya Vasantharajah" userId="22b5bdd9-8b06-42fd-b0d3-da74472af66d" providerId="ADAL" clId="{A3DB72DC-5511-463F-802D-800D651C09DC}" dt="2023-11-23T13:59:23.797" v="44" actId="164"/>
          <ac:picMkLst>
            <pc:docMk/>
            <pc:sldMk cId="480187866" sldId="2338"/>
            <ac:picMk id="44" creationId="{B582F284-5567-459F-834E-BEC2279E6CFD}"/>
          </ac:picMkLst>
        </pc:picChg>
        <pc:picChg chg="mod">
          <ac:chgData name="Dhanushya Vasantharajah" userId="22b5bdd9-8b06-42fd-b0d3-da74472af66d" providerId="ADAL" clId="{A3DB72DC-5511-463F-802D-800D651C09DC}" dt="2023-11-23T13:59:23.797" v="44" actId="164"/>
          <ac:picMkLst>
            <pc:docMk/>
            <pc:sldMk cId="480187866" sldId="2338"/>
            <ac:picMk id="49" creationId="{40F2304B-3F65-426C-ADB3-2CA9B391C176}"/>
          </ac:picMkLst>
        </pc:picChg>
        <pc:picChg chg="mod">
          <ac:chgData name="Dhanushya Vasantharajah" userId="22b5bdd9-8b06-42fd-b0d3-da74472af66d" providerId="ADAL" clId="{A3DB72DC-5511-463F-802D-800D651C09DC}" dt="2023-11-23T13:59:23.797" v="44" actId="164"/>
          <ac:picMkLst>
            <pc:docMk/>
            <pc:sldMk cId="480187866" sldId="2338"/>
            <ac:picMk id="50" creationId="{012EE437-5E57-4807-ABEB-B7EF4415FB26}"/>
          </ac:picMkLst>
        </pc:picChg>
        <pc:picChg chg="mod">
          <ac:chgData name="Dhanushya Vasantharajah" userId="22b5bdd9-8b06-42fd-b0d3-da74472af66d" providerId="ADAL" clId="{A3DB72DC-5511-463F-802D-800D651C09DC}" dt="2023-11-23T13:59:23.797" v="44" actId="164"/>
          <ac:picMkLst>
            <pc:docMk/>
            <pc:sldMk cId="480187866" sldId="2338"/>
            <ac:picMk id="56" creationId="{A07D308A-72E2-404D-9550-F0F3C301B664}"/>
          </ac:picMkLst>
        </pc:picChg>
        <pc:picChg chg="mod">
          <ac:chgData name="Dhanushya Vasantharajah" userId="22b5bdd9-8b06-42fd-b0d3-da74472af66d" providerId="ADAL" clId="{A3DB72DC-5511-463F-802D-800D651C09DC}" dt="2023-11-23T13:59:23.797" v="44" actId="164"/>
          <ac:picMkLst>
            <pc:docMk/>
            <pc:sldMk cId="480187866" sldId="2338"/>
            <ac:picMk id="58" creationId="{1A38DB6E-E707-44E3-A8F1-9106DF93FF44}"/>
          </ac:picMkLst>
        </pc:picChg>
        <pc:picChg chg="mod">
          <ac:chgData name="Dhanushya Vasantharajah" userId="22b5bdd9-8b06-42fd-b0d3-da74472af66d" providerId="ADAL" clId="{A3DB72DC-5511-463F-802D-800D651C09DC}" dt="2023-11-23T13:59:23.797" v="44" actId="164"/>
          <ac:picMkLst>
            <pc:docMk/>
            <pc:sldMk cId="480187866" sldId="2338"/>
            <ac:picMk id="61" creationId="{C6A53F3A-053A-4A38-B7CF-E60A30240E4B}"/>
          </ac:picMkLst>
        </pc:picChg>
        <pc:picChg chg="mod">
          <ac:chgData name="Dhanushya Vasantharajah" userId="22b5bdd9-8b06-42fd-b0d3-da74472af66d" providerId="ADAL" clId="{A3DB72DC-5511-463F-802D-800D651C09DC}" dt="2023-11-23T13:57:19.841" v="21" actId="571"/>
          <ac:picMkLst>
            <pc:docMk/>
            <pc:sldMk cId="480187866" sldId="2338"/>
            <ac:picMk id="63" creationId="{B5C44094-6C5C-70F6-BE04-DC7F9B4A1D1B}"/>
          </ac:picMkLst>
        </pc:picChg>
        <pc:cxnChg chg="mod">
          <ac:chgData name="Dhanushya Vasantharajah" userId="22b5bdd9-8b06-42fd-b0d3-da74472af66d" providerId="ADAL" clId="{A3DB72DC-5511-463F-802D-800D651C09DC}" dt="2023-11-23T13:59:23.797" v="44" actId="164"/>
          <ac:cxnSpMkLst>
            <pc:docMk/>
            <pc:sldMk cId="480187866" sldId="2338"/>
            <ac:cxnSpMk id="32" creationId="{AB6B0021-BCA4-452B-AF47-1CF065E70694}"/>
          </ac:cxnSpMkLst>
        </pc:cxnChg>
        <pc:cxnChg chg="mod">
          <ac:chgData name="Dhanushya Vasantharajah" userId="22b5bdd9-8b06-42fd-b0d3-da74472af66d" providerId="ADAL" clId="{A3DB72DC-5511-463F-802D-800D651C09DC}" dt="2023-11-23T13:59:23.797" v="44" actId="164"/>
          <ac:cxnSpMkLst>
            <pc:docMk/>
            <pc:sldMk cId="480187866" sldId="2338"/>
            <ac:cxnSpMk id="36" creationId="{C99F2E40-FCBC-47B8-AD30-843C116A89D8}"/>
          </ac:cxnSpMkLst>
        </pc:cxnChg>
        <pc:cxnChg chg="mod">
          <ac:chgData name="Dhanushya Vasantharajah" userId="22b5bdd9-8b06-42fd-b0d3-da74472af66d" providerId="ADAL" clId="{A3DB72DC-5511-463F-802D-800D651C09DC}" dt="2023-11-23T13:59:23.797" v="44" actId="164"/>
          <ac:cxnSpMkLst>
            <pc:docMk/>
            <pc:sldMk cId="480187866" sldId="2338"/>
            <ac:cxnSpMk id="38" creationId="{E74B3B00-CA1B-43E9-AB9D-96E3011B0622}"/>
          </ac:cxnSpMkLst>
        </pc:cxnChg>
        <pc:cxnChg chg="mod">
          <ac:chgData name="Dhanushya Vasantharajah" userId="22b5bdd9-8b06-42fd-b0d3-da74472af66d" providerId="ADAL" clId="{A3DB72DC-5511-463F-802D-800D651C09DC}" dt="2023-11-23T13:59:23.797" v="44" actId="164"/>
          <ac:cxnSpMkLst>
            <pc:docMk/>
            <pc:sldMk cId="480187866" sldId="2338"/>
            <ac:cxnSpMk id="39" creationId="{AA2A21AA-B1C4-42BB-81A6-56D18D3C833C}"/>
          </ac:cxnSpMkLst>
        </pc:cxnChg>
        <pc:cxnChg chg="mod">
          <ac:chgData name="Dhanushya Vasantharajah" userId="22b5bdd9-8b06-42fd-b0d3-da74472af66d" providerId="ADAL" clId="{A3DB72DC-5511-463F-802D-800D651C09DC}" dt="2023-11-23T13:59:23.797" v="44" actId="164"/>
          <ac:cxnSpMkLst>
            <pc:docMk/>
            <pc:sldMk cId="480187866" sldId="2338"/>
            <ac:cxnSpMk id="41" creationId="{2CCB6CEF-3E13-493B-96BE-974783A367A5}"/>
          </ac:cxnSpMkLst>
        </pc:cxnChg>
        <pc:cxnChg chg="mod">
          <ac:chgData name="Dhanushya Vasantharajah" userId="22b5bdd9-8b06-42fd-b0d3-da74472af66d" providerId="ADAL" clId="{A3DB72DC-5511-463F-802D-800D651C09DC}" dt="2023-11-23T13:59:23.797" v="44" actId="164"/>
          <ac:cxnSpMkLst>
            <pc:docMk/>
            <pc:sldMk cId="480187866" sldId="2338"/>
            <ac:cxnSpMk id="42" creationId="{8A332297-E27E-43CE-A49F-9EE6197D7E9C}"/>
          </ac:cxnSpMkLst>
        </pc:cxnChg>
        <pc:cxnChg chg="mod">
          <ac:chgData name="Dhanushya Vasantharajah" userId="22b5bdd9-8b06-42fd-b0d3-da74472af66d" providerId="ADAL" clId="{A3DB72DC-5511-463F-802D-800D651C09DC}" dt="2023-11-23T13:59:23.797" v="44" actId="164"/>
          <ac:cxnSpMkLst>
            <pc:docMk/>
            <pc:sldMk cId="480187866" sldId="2338"/>
            <ac:cxnSpMk id="60" creationId="{BA414190-343A-40EB-B4B7-1B9602990926}"/>
          </ac:cxnSpMkLst>
        </pc:cxnChg>
        <pc:cxnChg chg="mod">
          <ac:chgData name="Dhanushya Vasantharajah" userId="22b5bdd9-8b06-42fd-b0d3-da74472af66d" providerId="ADAL" clId="{A3DB72DC-5511-463F-802D-800D651C09DC}" dt="2023-11-23T13:57:19.841" v="21" actId="571"/>
          <ac:cxnSpMkLst>
            <pc:docMk/>
            <pc:sldMk cId="480187866" sldId="2338"/>
            <ac:cxnSpMk id="62" creationId="{64160CE4-A6AD-88BF-041A-92D187F31251}"/>
          </ac:cxnSpMkLst>
        </pc:cxnChg>
        <pc:cxnChg chg="mod">
          <ac:chgData name="Dhanushya Vasantharajah" userId="22b5bdd9-8b06-42fd-b0d3-da74472af66d" providerId="ADAL" clId="{A3DB72DC-5511-463F-802D-800D651C09DC}" dt="2023-11-23T13:59:23.797" v="44" actId="164"/>
          <ac:cxnSpMkLst>
            <pc:docMk/>
            <pc:sldMk cId="480187866" sldId="2338"/>
            <ac:cxnSpMk id="64" creationId="{8CB7A82D-EAD6-4BE4-95F6-451FDD9822FC}"/>
          </ac:cxnSpMkLst>
        </pc:cxnChg>
      </pc:sldChg>
    </pc:docChg>
  </pc:docChgLst>
  <pc:docChgLst>
    <pc:chgData name="Jeanne von Wattenwyl" userId="115e170d-88ce-410d-8534-16647f9bceac" providerId="ADAL" clId="{D3C91927-89DB-425B-8599-51EA0F080AA7}"/>
    <pc:docChg chg="undo redo custSel addSld delSld modSld sldOrd">
      <pc:chgData name="Jeanne von Wattenwyl" userId="115e170d-88ce-410d-8534-16647f9bceac" providerId="ADAL" clId="{D3C91927-89DB-425B-8599-51EA0F080AA7}" dt="2024-06-03T08:55:59.504" v="1274" actId="20577"/>
      <pc:docMkLst>
        <pc:docMk/>
      </pc:docMkLst>
      <pc:sldChg chg="addSp delSp modSp mod">
        <pc:chgData name="Jeanne von Wattenwyl" userId="115e170d-88ce-410d-8534-16647f9bceac" providerId="ADAL" clId="{D3C91927-89DB-425B-8599-51EA0F080AA7}" dt="2024-05-28T14:49:34.717" v="1247"/>
        <pc:sldMkLst>
          <pc:docMk/>
          <pc:sldMk cId="1213894482" sldId="1897"/>
        </pc:sldMkLst>
        <pc:spChg chg="mod">
          <ac:chgData name="Jeanne von Wattenwyl" userId="115e170d-88ce-410d-8534-16647f9bceac" providerId="ADAL" clId="{D3C91927-89DB-425B-8599-51EA0F080AA7}" dt="2024-05-15T13:32:44.815" v="89" actId="20577"/>
          <ac:spMkLst>
            <pc:docMk/>
            <pc:sldMk cId="1213894482" sldId="1897"/>
            <ac:spMk id="2" creationId="{4FC0C960-A25E-4C8C-9074-62CFA3B69553}"/>
          </ac:spMkLst>
        </pc:spChg>
        <pc:spChg chg="mod">
          <ac:chgData name="Jeanne von Wattenwyl" userId="115e170d-88ce-410d-8534-16647f9bceac" providerId="ADAL" clId="{D3C91927-89DB-425B-8599-51EA0F080AA7}" dt="2024-05-15T13:32:38.089" v="87"/>
          <ac:spMkLst>
            <pc:docMk/>
            <pc:sldMk cId="1213894482" sldId="1897"/>
            <ac:spMk id="6" creationId="{172065C4-5D39-4CF9-9885-C9954B31351D}"/>
          </ac:spMkLst>
        </pc:spChg>
        <pc:spChg chg="mod">
          <ac:chgData name="Jeanne von Wattenwyl" userId="115e170d-88ce-410d-8534-16647f9bceac" providerId="ADAL" clId="{D3C91927-89DB-425B-8599-51EA0F080AA7}" dt="2024-05-15T13:33:09.120" v="92"/>
          <ac:spMkLst>
            <pc:docMk/>
            <pc:sldMk cId="1213894482" sldId="1897"/>
            <ac:spMk id="45" creationId="{5E6F47DA-018A-4B65-AF4B-AD5D81588AF2}"/>
          </ac:spMkLst>
        </pc:spChg>
        <pc:spChg chg="mod">
          <ac:chgData name="Jeanne von Wattenwyl" userId="115e170d-88ce-410d-8534-16647f9bceac" providerId="ADAL" clId="{D3C91927-89DB-425B-8599-51EA0F080AA7}" dt="2024-05-15T13:34:52.632" v="107"/>
          <ac:spMkLst>
            <pc:docMk/>
            <pc:sldMk cId="1213894482" sldId="1897"/>
            <ac:spMk id="47" creationId="{1DC29269-C0A5-4420-A22F-EAD16F6BF542}"/>
          </ac:spMkLst>
        </pc:spChg>
        <pc:spChg chg="mod">
          <ac:chgData name="Jeanne von Wattenwyl" userId="115e170d-88ce-410d-8534-16647f9bceac" providerId="ADAL" clId="{D3C91927-89DB-425B-8599-51EA0F080AA7}" dt="2024-05-16T12:37:13.923" v="974" actId="2711"/>
          <ac:spMkLst>
            <pc:docMk/>
            <pc:sldMk cId="1213894482" sldId="1897"/>
            <ac:spMk id="48" creationId="{06D335A5-1337-4B6F-93EF-72E2256F04C5}"/>
          </ac:spMkLst>
        </pc:spChg>
        <pc:spChg chg="mod">
          <ac:chgData name="Jeanne von Wattenwyl" userId="115e170d-88ce-410d-8534-16647f9bceac" providerId="ADAL" clId="{D3C91927-89DB-425B-8599-51EA0F080AA7}" dt="2024-05-15T13:35:20.723" v="110" actId="14100"/>
          <ac:spMkLst>
            <pc:docMk/>
            <pc:sldMk cId="1213894482" sldId="1897"/>
            <ac:spMk id="59" creationId="{1D283F0E-F334-7980-976D-D30786652122}"/>
          </ac:spMkLst>
        </pc:spChg>
        <pc:spChg chg="mod">
          <ac:chgData name="Jeanne von Wattenwyl" userId="115e170d-88ce-410d-8534-16647f9bceac" providerId="ADAL" clId="{D3C91927-89DB-425B-8599-51EA0F080AA7}" dt="2024-05-15T13:33:33.847" v="95"/>
          <ac:spMkLst>
            <pc:docMk/>
            <pc:sldMk cId="1213894482" sldId="1897"/>
            <ac:spMk id="60" creationId="{60DE2C10-088D-3C22-BF0F-260E35BE94E7}"/>
          </ac:spMkLst>
        </pc:spChg>
        <pc:spChg chg="mod">
          <ac:chgData name="Jeanne von Wattenwyl" userId="115e170d-88ce-410d-8534-16647f9bceac" providerId="ADAL" clId="{D3C91927-89DB-425B-8599-51EA0F080AA7}" dt="2024-05-15T13:33:27.131" v="94"/>
          <ac:spMkLst>
            <pc:docMk/>
            <pc:sldMk cId="1213894482" sldId="1897"/>
            <ac:spMk id="61" creationId="{81EE9FBC-9C65-B7E9-3A1D-BFBF7611EF51}"/>
          </ac:spMkLst>
        </pc:spChg>
        <pc:grpChg chg="mod">
          <ac:chgData name="Jeanne von Wattenwyl" userId="115e170d-88ce-410d-8534-16647f9bceac" providerId="ADAL" clId="{D3C91927-89DB-425B-8599-51EA0F080AA7}" dt="2024-05-15T13:35:17.143" v="109" actId="14100"/>
          <ac:grpSpMkLst>
            <pc:docMk/>
            <pc:sldMk cId="1213894482" sldId="1897"/>
            <ac:grpSpMk id="58" creationId="{31A8FEB8-3936-4BFB-6291-9105A025FC43}"/>
          </ac:grpSpMkLst>
        </pc:grpChg>
        <pc:picChg chg="add mod">
          <ac:chgData name="Jeanne von Wattenwyl" userId="115e170d-88ce-410d-8534-16647f9bceac" providerId="ADAL" clId="{D3C91927-89DB-425B-8599-51EA0F080AA7}" dt="2024-05-15T13:34:22.411" v="104" actId="1076"/>
          <ac:picMkLst>
            <pc:docMk/>
            <pc:sldMk cId="1213894482" sldId="1897"/>
            <ac:picMk id="4" creationId="{87783FD6-C556-1759-065A-FB264E8E8E0B}"/>
          </ac:picMkLst>
        </pc:picChg>
        <pc:picChg chg="add del mod">
          <ac:chgData name="Jeanne von Wattenwyl" userId="115e170d-88ce-410d-8534-16647f9bceac" providerId="ADAL" clId="{D3C91927-89DB-425B-8599-51EA0F080AA7}" dt="2024-05-15T13:34:45.569" v="106"/>
          <ac:picMkLst>
            <pc:docMk/>
            <pc:sldMk cId="1213894482" sldId="1897"/>
            <ac:picMk id="13" creationId="{DF812E9E-68A4-E799-07AA-A69EE4C9CFA5}"/>
          </ac:picMkLst>
        </pc:picChg>
        <pc:picChg chg="add del mod">
          <ac:chgData name="Jeanne von Wattenwyl" userId="115e170d-88ce-410d-8534-16647f9bceac" providerId="ADAL" clId="{D3C91927-89DB-425B-8599-51EA0F080AA7}" dt="2024-05-28T14:49:30.740" v="1245" actId="478"/>
          <ac:picMkLst>
            <pc:docMk/>
            <pc:sldMk cId="1213894482" sldId="1897"/>
            <ac:picMk id="24" creationId="{E3B46F8A-1BCF-566B-3E8F-5F1BA79C315A}"/>
          </ac:picMkLst>
        </pc:picChg>
        <pc:picChg chg="add mod">
          <ac:chgData name="Jeanne von Wattenwyl" userId="115e170d-88ce-410d-8534-16647f9bceac" providerId="ADAL" clId="{D3C91927-89DB-425B-8599-51EA0F080AA7}" dt="2024-05-28T14:49:34.717" v="1247"/>
          <ac:picMkLst>
            <pc:docMk/>
            <pc:sldMk cId="1213894482" sldId="1897"/>
            <ac:picMk id="25" creationId="{173ED84F-DB5A-C9D5-BECE-D2813AFA6D68}"/>
          </ac:picMkLst>
        </pc:picChg>
        <pc:picChg chg="del">
          <ac:chgData name="Jeanne von Wattenwyl" userId="115e170d-88ce-410d-8534-16647f9bceac" providerId="ADAL" clId="{D3C91927-89DB-425B-8599-51EA0F080AA7}" dt="2024-05-28T14:49:33.763" v="1246" actId="478"/>
          <ac:picMkLst>
            <pc:docMk/>
            <pc:sldMk cId="1213894482" sldId="1897"/>
            <ac:picMk id="56" creationId="{A07D308A-72E2-404D-9550-F0F3C301B664}"/>
          </ac:picMkLst>
        </pc:picChg>
        <pc:picChg chg="del mod">
          <ac:chgData name="Jeanne von Wattenwyl" userId="115e170d-88ce-410d-8534-16647f9bceac" providerId="ADAL" clId="{D3C91927-89DB-425B-8599-51EA0F080AA7}" dt="2024-05-15T13:33:54.249" v="100" actId="478"/>
          <ac:picMkLst>
            <pc:docMk/>
            <pc:sldMk cId="1213894482" sldId="1897"/>
            <ac:picMk id="62" creationId="{21DEDC75-47D5-BE25-C4BC-E3D4FDF9AADD}"/>
          </ac:picMkLst>
        </pc:picChg>
      </pc:sldChg>
      <pc:sldChg chg="modSp mod">
        <pc:chgData name="Jeanne von Wattenwyl" userId="115e170d-88ce-410d-8534-16647f9bceac" providerId="ADAL" clId="{D3C91927-89DB-425B-8599-51EA0F080AA7}" dt="2024-05-16T10:36:20.610" v="691" actId="20577"/>
        <pc:sldMkLst>
          <pc:docMk/>
          <pc:sldMk cId="1734215862" sldId="1927"/>
        </pc:sldMkLst>
        <pc:spChg chg="mod">
          <ac:chgData name="Jeanne von Wattenwyl" userId="115e170d-88ce-410d-8534-16647f9bceac" providerId="ADAL" clId="{D3C91927-89DB-425B-8599-51EA0F080AA7}" dt="2024-05-16T10:36:20.610" v="691" actId="20577"/>
          <ac:spMkLst>
            <pc:docMk/>
            <pc:sldMk cId="1734215862" sldId="1927"/>
            <ac:spMk id="2" creationId="{C1974263-29EB-40DD-AEE8-EB60B6D21A84}"/>
          </ac:spMkLst>
        </pc:spChg>
        <pc:spChg chg="mod">
          <ac:chgData name="Jeanne von Wattenwyl" userId="115e170d-88ce-410d-8534-16647f9bceac" providerId="ADAL" clId="{D3C91927-89DB-425B-8599-51EA0F080AA7}" dt="2024-05-16T10:36:13.708" v="688"/>
          <ac:spMkLst>
            <pc:docMk/>
            <pc:sldMk cId="1734215862" sldId="1927"/>
            <ac:spMk id="4" creationId="{B0A7A2CA-8533-4DD9-857C-583E54B92946}"/>
          </ac:spMkLst>
        </pc:spChg>
      </pc:sldChg>
      <pc:sldChg chg="modSp mod">
        <pc:chgData name="Jeanne von Wattenwyl" userId="115e170d-88ce-410d-8534-16647f9bceac" providerId="ADAL" clId="{D3C91927-89DB-425B-8599-51EA0F080AA7}" dt="2024-05-15T13:40:48.880" v="152"/>
        <pc:sldMkLst>
          <pc:docMk/>
          <pc:sldMk cId="1726263317" sldId="1928"/>
        </pc:sldMkLst>
        <pc:spChg chg="mod">
          <ac:chgData name="Jeanne von Wattenwyl" userId="115e170d-88ce-410d-8534-16647f9bceac" providerId="ADAL" clId="{D3C91927-89DB-425B-8599-51EA0F080AA7}" dt="2024-05-15T13:40:48.880" v="152"/>
          <ac:spMkLst>
            <pc:docMk/>
            <pc:sldMk cId="1726263317" sldId="1928"/>
            <ac:spMk id="2" creationId="{C1974263-29EB-40DD-AEE8-EB60B6D21A84}"/>
          </ac:spMkLst>
        </pc:spChg>
        <pc:spChg chg="mod">
          <ac:chgData name="Jeanne von Wattenwyl" userId="115e170d-88ce-410d-8534-16647f9bceac" providerId="ADAL" clId="{D3C91927-89DB-425B-8599-51EA0F080AA7}" dt="2024-05-15T13:40:41.470" v="151"/>
          <ac:spMkLst>
            <pc:docMk/>
            <pc:sldMk cId="1726263317" sldId="1928"/>
            <ac:spMk id="4" creationId="{B0A7A2CA-8533-4DD9-857C-583E54B92946}"/>
          </ac:spMkLst>
        </pc:spChg>
      </pc:sldChg>
      <pc:sldChg chg="modSp mod">
        <pc:chgData name="Jeanne von Wattenwyl" userId="115e170d-88ce-410d-8534-16647f9bceac" providerId="ADAL" clId="{D3C91927-89DB-425B-8599-51EA0F080AA7}" dt="2024-05-16T11:51:46.201" v="949"/>
        <pc:sldMkLst>
          <pc:docMk/>
          <pc:sldMk cId="2447584079" sldId="1929"/>
        </pc:sldMkLst>
        <pc:spChg chg="mod">
          <ac:chgData name="Jeanne von Wattenwyl" userId="115e170d-88ce-410d-8534-16647f9bceac" providerId="ADAL" clId="{D3C91927-89DB-425B-8599-51EA0F080AA7}" dt="2024-05-16T11:51:37.157" v="948"/>
          <ac:spMkLst>
            <pc:docMk/>
            <pc:sldMk cId="2447584079" sldId="1929"/>
            <ac:spMk id="2" creationId="{C1974263-29EB-40DD-AEE8-EB60B6D21A84}"/>
          </ac:spMkLst>
        </pc:spChg>
        <pc:spChg chg="mod">
          <ac:chgData name="Jeanne von Wattenwyl" userId="115e170d-88ce-410d-8534-16647f9bceac" providerId="ADAL" clId="{D3C91927-89DB-425B-8599-51EA0F080AA7}" dt="2024-05-16T11:51:46.201" v="949"/>
          <ac:spMkLst>
            <pc:docMk/>
            <pc:sldMk cId="2447584079" sldId="1929"/>
            <ac:spMk id="4" creationId="{B0A7A2CA-8533-4DD9-857C-583E54B92946}"/>
          </ac:spMkLst>
        </pc:spChg>
      </pc:sldChg>
      <pc:sldChg chg="modSp mod">
        <pc:chgData name="Jeanne von Wattenwyl" userId="115e170d-88ce-410d-8534-16647f9bceac" providerId="ADAL" clId="{D3C91927-89DB-425B-8599-51EA0F080AA7}" dt="2024-05-16T08:54:24.425" v="318" actId="20577"/>
        <pc:sldMkLst>
          <pc:docMk/>
          <pc:sldMk cId="1221193519" sldId="1942"/>
        </pc:sldMkLst>
        <pc:spChg chg="mod">
          <ac:chgData name="Jeanne von Wattenwyl" userId="115e170d-88ce-410d-8534-16647f9bceac" providerId="ADAL" clId="{D3C91927-89DB-425B-8599-51EA0F080AA7}" dt="2024-05-16T08:54:24.425" v="318" actId="20577"/>
          <ac:spMkLst>
            <pc:docMk/>
            <pc:sldMk cId="1221193519" sldId="1942"/>
            <ac:spMk id="2" creationId="{41FDD34E-A860-4643-9193-D4A8A51B006D}"/>
          </ac:spMkLst>
        </pc:spChg>
        <pc:spChg chg="mod">
          <ac:chgData name="Jeanne von Wattenwyl" userId="115e170d-88ce-410d-8534-16647f9bceac" providerId="ADAL" clId="{D3C91927-89DB-425B-8599-51EA0F080AA7}" dt="2024-05-16T08:54:15.470" v="312"/>
          <ac:spMkLst>
            <pc:docMk/>
            <pc:sldMk cId="1221193519" sldId="1942"/>
            <ac:spMk id="7" creationId="{55724EFA-335F-46FB-AF30-A58DB9A32CB5}"/>
          </ac:spMkLst>
        </pc:spChg>
        <pc:spChg chg="mod">
          <ac:chgData name="Jeanne von Wattenwyl" userId="115e170d-88ce-410d-8534-16647f9bceac" providerId="ADAL" clId="{D3C91927-89DB-425B-8599-51EA0F080AA7}" dt="2024-05-16T08:53:52.089" v="311" actId="404"/>
          <ac:spMkLst>
            <pc:docMk/>
            <pc:sldMk cId="1221193519" sldId="1942"/>
            <ac:spMk id="36" creationId="{A9497A89-F179-44B6-A221-DF2B3A027F6B}"/>
          </ac:spMkLst>
        </pc:spChg>
      </pc:sldChg>
      <pc:sldChg chg="modSp mod">
        <pc:chgData name="Jeanne von Wattenwyl" userId="115e170d-88ce-410d-8534-16647f9bceac" providerId="ADAL" clId="{D3C91927-89DB-425B-8599-51EA0F080AA7}" dt="2024-05-16T10:34:24.156" v="673"/>
        <pc:sldMkLst>
          <pc:docMk/>
          <pc:sldMk cId="2749593107" sldId="2024"/>
        </pc:sldMkLst>
        <pc:spChg chg="mod">
          <ac:chgData name="Jeanne von Wattenwyl" userId="115e170d-88ce-410d-8534-16647f9bceac" providerId="ADAL" clId="{D3C91927-89DB-425B-8599-51EA0F080AA7}" dt="2024-05-16T10:31:38.414" v="597"/>
          <ac:spMkLst>
            <pc:docMk/>
            <pc:sldMk cId="2749593107" sldId="2024"/>
            <ac:spMk id="2" creationId="{41FDD34E-A860-4643-9193-D4A8A51B006D}"/>
          </ac:spMkLst>
        </pc:spChg>
        <pc:spChg chg="mod">
          <ac:chgData name="Jeanne von Wattenwyl" userId="115e170d-88ce-410d-8534-16647f9bceac" providerId="ADAL" clId="{D3C91927-89DB-425B-8599-51EA0F080AA7}" dt="2024-05-16T10:31:48.775" v="625" actId="20577"/>
          <ac:spMkLst>
            <pc:docMk/>
            <pc:sldMk cId="2749593107" sldId="2024"/>
            <ac:spMk id="3" creationId="{B05FC7B0-7137-9378-0B4E-915432BAF518}"/>
          </ac:spMkLst>
        </pc:spChg>
        <pc:spChg chg="mod">
          <ac:chgData name="Jeanne von Wattenwyl" userId="115e170d-88ce-410d-8534-16647f9bceac" providerId="ADAL" clId="{D3C91927-89DB-425B-8599-51EA0F080AA7}" dt="2024-05-16T10:32:07.049" v="655" actId="20577"/>
          <ac:spMkLst>
            <pc:docMk/>
            <pc:sldMk cId="2749593107" sldId="2024"/>
            <ac:spMk id="5" creationId="{0DB86238-7C68-DD62-F520-02BC1AC6D261}"/>
          </ac:spMkLst>
        </pc:spChg>
        <pc:spChg chg="mod">
          <ac:chgData name="Jeanne von Wattenwyl" userId="115e170d-88ce-410d-8534-16647f9bceac" providerId="ADAL" clId="{D3C91927-89DB-425B-8599-51EA0F080AA7}" dt="2024-05-16T10:31:11.231" v="592"/>
          <ac:spMkLst>
            <pc:docMk/>
            <pc:sldMk cId="2749593107" sldId="2024"/>
            <ac:spMk id="7" creationId="{55724EFA-335F-46FB-AF30-A58DB9A32CB5}"/>
          </ac:spMkLst>
        </pc:spChg>
        <pc:graphicFrameChg chg="mod modGraphic">
          <ac:chgData name="Jeanne von Wattenwyl" userId="115e170d-88ce-410d-8534-16647f9bceac" providerId="ADAL" clId="{D3C91927-89DB-425B-8599-51EA0F080AA7}" dt="2024-05-16T10:34:00.224" v="670" actId="207"/>
          <ac:graphicFrameMkLst>
            <pc:docMk/>
            <pc:sldMk cId="2749593107" sldId="2024"/>
            <ac:graphicFrameMk id="8" creationId="{05DF72C9-9AA4-40A5-A582-99C3465C4D5B}"/>
          </ac:graphicFrameMkLst>
        </pc:graphicFrameChg>
        <pc:graphicFrameChg chg="mod modGraphic">
          <ac:chgData name="Jeanne von Wattenwyl" userId="115e170d-88ce-410d-8534-16647f9bceac" providerId="ADAL" clId="{D3C91927-89DB-425B-8599-51EA0F080AA7}" dt="2024-05-16T10:34:24.156" v="673"/>
          <ac:graphicFrameMkLst>
            <pc:docMk/>
            <pc:sldMk cId="2749593107" sldId="2024"/>
            <ac:graphicFrameMk id="11" creationId="{B0EAF652-CE46-4509-9A4C-88BFF4078EAF}"/>
          </ac:graphicFrameMkLst>
        </pc:graphicFrameChg>
      </pc:sldChg>
      <pc:sldChg chg="modSp mod">
        <pc:chgData name="Jeanne von Wattenwyl" userId="115e170d-88ce-410d-8534-16647f9bceac" providerId="ADAL" clId="{D3C91927-89DB-425B-8599-51EA0F080AA7}" dt="2024-05-15T13:22:33.708" v="22" actId="20577"/>
        <pc:sldMkLst>
          <pc:docMk/>
          <pc:sldMk cId="3247502956" sldId="2053"/>
        </pc:sldMkLst>
        <pc:spChg chg="mod">
          <ac:chgData name="Jeanne von Wattenwyl" userId="115e170d-88ce-410d-8534-16647f9bceac" providerId="ADAL" clId="{D3C91927-89DB-425B-8599-51EA0F080AA7}" dt="2024-05-15T13:22:33.708" v="22" actId="20577"/>
          <ac:spMkLst>
            <pc:docMk/>
            <pc:sldMk cId="3247502956" sldId="2053"/>
            <ac:spMk id="2" creationId="{227C39A9-06C0-4B7D-B45F-1156DA4C3E7D}"/>
          </ac:spMkLst>
        </pc:spChg>
        <pc:spChg chg="mod">
          <ac:chgData name="Jeanne von Wattenwyl" userId="115e170d-88ce-410d-8534-16647f9bceac" providerId="ADAL" clId="{D3C91927-89DB-425B-8599-51EA0F080AA7}" dt="2024-05-15T13:22:25.566" v="21"/>
          <ac:spMkLst>
            <pc:docMk/>
            <pc:sldMk cId="3247502956" sldId="2053"/>
            <ac:spMk id="4" creationId="{0D79CF60-2AB7-483E-A133-F68588800081}"/>
          </ac:spMkLst>
        </pc:spChg>
      </pc:sldChg>
      <pc:sldChg chg="modSp mod">
        <pc:chgData name="Jeanne von Wattenwyl" userId="115e170d-88ce-410d-8534-16647f9bceac" providerId="ADAL" clId="{D3C91927-89DB-425B-8599-51EA0F080AA7}" dt="2024-05-15T14:16:46.304" v="250"/>
        <pc:sldMkLst>
          <pc:docMk/>
          <pc:sldMk cId="790625426" sldId="2054"/>
        </pc:sldMkLst>
        <pc:spChg chg="mod">
          <ac:chgData name="Jeanne von Wattenwyl" userId="115e170d-88ce-410d-8534-16647f9bceac" providerId="ADAL" clId="{D3C91927-89DB-425B-8599-51EA0F080AA7}" dt="2024-05-15T14:16:46.304" v="250"/>
          <ac:spMkLst>
            <pc:docMk/>
            <pc:sldMk cId="790625426" sldId="2054"/>
            <ac:spMk id="2" creationId="{C1974263-29EB-40DD-AEE8-EB60B6D21A84}"/>
          </ac:spMkLst>
        </pc:spChg>
        <pc:spChg chg="mod">
          <ac:chgData name="Jeanne von Wattenwyl" userId="115e170d-88ce-410d-8534-16647f9bceac" providerId="ADAL" clId="{D3C91927-89DB-425B-8599-51EA0F080AA7}" dt="2024-05-15T14:16:40.237" v="249"/>
          <ac:spMkLst>
            <pc:docMk/>
            <pc:sldMk cId="790625426" sldId="2054"/>
            <ac:spMk id="4" creationId="{B0A7A2CA-8533-4DD9-857C-583E54B92946}"/>
          </ac:spMkLst>
        </pc:spChg>
      </pc:sldChg>
      <pc:sldChg chg="modSp mod">
        <pc:chgData name="Jeanne von Wattenwyl" userId="115e170d-88ce-410d-8534-16647f9bceac" providerId="ADAL" clId="{D3C91927-89DB-425B-8599-51EA0F080AA7}" dt="2024-05-16T10:35:52.213" v="687" actId="113"/>
        <pc:sldMkLst>
          <pc:docMk/>
          <pc:sldMk cId="2828190826" sldId="2063"/>
        </pc:sldMkLst>
        <pc:spChg chg="mod">
          <ac:chgData name="Jeanne von Wattenwyl" userId="115e170d-88ce-410d-8534-16647f9bceac" providerId="ADAL" clId="{D3C91927-89DB-425B-8599-51EA0F080AA7}" dt="2024-05-16T10:35:08.360" v="675"/>
          <ac:spMkLst>
            <pc:docMk/>
            <pc:sldMk cId="2828190826" sldId="2063"/>
            <ac:spMk id="2" creationId="{41FDD34E-A860-4643-9193-D4A8A51B006D}"/>
          </ac:spMkLst>
        </pc:spChg>
        <pc:spChg chg="mod">
          <ac:chgData name="Jeanne von Wattenwyl" userId="115e170d-88ce-410d-8534-16647f9bceac" providerId="ADAL" clId="{D3C91927-89DB-425B-8599-51EA0F080AA7}" dt="2024-05-16T10:34:59.695" v="674"/>
          <ac:spMkLst>
            <pc:docMk/>
            <pc:sldMk cId="2828190826" sldId="2063"/>
            <ac:spMk id="7" creationId="{55724EFA-335F-46FB-AF30-A58DB9A32CB5}"/>
          </ac:spMkLst>
        </pc:spChg>
        <pc:spChg chg="mod">
          <ac:chgData name="Jeanne von Wattenwyl" userId="115e170d-88ce-410d-8534-16647f9bceac" providerId="ADAL" clId="{D3C91927-89DB-425B-8599-51EA0F080AA7}" dt="2024-05-16T10:35:52.213" v="687" actId="113"/>
          <ac:spMkLst>
            <pc:docMk/>
            <pc:sldMk cId="2828190826" sldId="2063"/>
            <ac:spMk id="14" creationId="{FEE541D6-4F4F-4EC6-B180-24D628587713}"/>
          </ac:spMkLst>
        </pc:spChg>
        <pc:spChg chg="mod">
          <ac:chgData name="Jeanne von Wattenwyl" userId="115e170d-88ce-410d-8534-16647f9bceac" providerId="ADAL" clId="{D3C91927-89DB-425B-8599-51EA0F080AA7}" dt="2024-05-16T10:35:23.442" v="678" actId="113"/>
          <ac:spMkLst>
            <pc:docMk/>
            <pc:sldMk cId="2828190826" sldId="2063"/>
            <ac:spMk id="17" creationId="{32A561E7-D210-4D0C-877D-6081F709B20E}"/>
          </ac:spMkLst>
        </pc:spChg>
        <pc:spChg chg="mod">
          <ac:chgData name="Jeanne von Wattenwyl" userId="115e170d-88ce-410d-8534-16647f9bceac" providerId="ADAL" clId="{D3C91927-89DB-425B-8599-51EA0F080AA7}" dt="2024-05-16T10:35:32.564" v="681" actId="113"/>
          <ac:spMkLst>
            <pc:docMk/>
            <pc:sldMk cId="2828190826" sldId="2063"/>
            <ac:spMk id="31" creationId="{0A154284-E990-49CA-8B7F-7858241F2FB6}"/>
          </ac:spMkLst>
        </pc:spChg>
        <pc:spChg chg="mod">
          <ac:chgData name="Jeanne von Wattenwyl" userId="115e170d-88ce-410d-8534-16647f9bceac" providerId="ADAL" clId="{D3C91927-89DB-425B-8599-51EA0F080AA7}" dt="2024-05-16T10:35:42.898" v="684" actId="113"/>
          <ac:spMkLst>
            <pc:docMk/>
            <pc:sldMk cId="2828190826" sldId="2063"/>
            <ac:spMk id="32" creationId="{3678E237-3604-451C-B7AD-F7FCFD469BB4}"/>
          </ac:spMkLst>
        </pc:spChg>
      </pc:sldChg>
      <pc:sldChg chg="addSp modSp add mod">
        <pc:chgData name="Jeanne von Wattenwyl" userId="115e170d-88ce-410d-8534-16647f9bceac" providerId="ADAL" clId="{D3C91927-89DB-425B-8599-51EA0F080AA7}" dt="2024-05-15T13:21:43.173" v="16" actId="167"/>
        <pc:sldMkLst>
          <pc:docMk/>
          <pc:sldMk cId="3380620183" sldId="2313"/>
        </pc:sldMkLst>
        <pc:spChg chg="add mod">
          <ac:chgData name="Jeanne von Wattenwyl" userId="115e170d-88ce-410d-8534-16647f9bceac" providerId="ADAL" clId="{D3C91927-89DB-425B-8599-51EA0F080AA7}" dt="2024-05-15T13:20:45.142" v="5"/>
          <ac:spMkLst>
            <pc:docMk/>
            <pc:sldMk cId="3380620183" sldId="2313"/>
            <ac:spMk id="2" creationId="{F392CDAD-29AE-3EA1-4E95-175E79AD541C}"/>
          </ac:spMkLst>
        </pc:spChg>
        <pc:spChg chg="mod">
          <ac:chgData name="Jeanne von Wattenwyl" userId="115e170d-88ce-410d-8534-16647f9bceac" providerId="ADAL" clId="{D3C91927-89DB-425B-8599-51EA0F080AA7}" dt="2024-05-15T13:20:38.145" v="4" actId="20577"/>
          <ac:spMkLst>
            <pc:docMk/>
            <pc:sldMk cId="3380620183" sldId="2313"/>
            <ac:spMk id="3" creationId="{4C4390CB-7A6F-4714-86BC-B1AFC3C72278}"/>
          </ac:spMkLst>
        </pc:spChg>
        <pc:spChg chg="mod">
          <ac:chgData name="Jeanne von Wattenwyl" userId="115e170d-88ce-410d-8534-16647f9bceac" providerId="ADAL" clId="{D3C91927-89DB-425B-8599-51EA0F080AA7}" dt="2024-05-15T13:20:33.687" v="2" actId="1076"/>
          <ac:spMkLst>
            <pc:docMk/>
            <pc:sldMk cId="3380620183" sldId="2313"/>
            <ac:spMk id="4" creationId="{FC18AC59-F633-4B90-B35F-D215AFD6A603}"/>
          </ac:spMkLst>
        </pc:spChg>
        <pc:spChg chg="mod">
          <ac:chgData name="Jeanne von Wattenwyl" userId="115e170d-88ce-410d-8534-16647f9bceac" providerId="ADAL" clId="{D3C91927-89DB-425B-8599-51EA0F080AA7}" dt="2024-05-15T13:21:17.232" v="15" actId="1035"/>
          <ac:spMkLst>
            <pc:docMk/>
            <pc:sldMk cId="3380620183" sldId="2313"/>
            <ac:spMk id="8" creationId="{077A2629-2618-55F0-274B-AD8B7064F5DE}"/>
          </ac:spMkLst>
        </pc:spChg>
        <pc:picChg chg="mod ord">
          <ac:chgData name="Jeanne von Wattenwyl" userId="115e170d-88ce-410d-8534-16647f9bceac" providerId="ADAL" clId="{D3C91927-89DB-425B-8599-51EA0F080AA7}" dt="2024-05-15T13:21:43.173" v="16" actId="167"/>
          <ac:picMkLst>
            <pc:docMk/>
            <pc:sldMk cId="3380620183" sldId="2313"/>
            <ac:picMk id="6" creationId="{C1B17295-ABB6-6B7C-37CE-CF458C5E21FA}"/>
          </ac:picMkLst>
        </pc:picChg>
      </pc:sldChg>
      <pc:sldChg chg="addSp delSp modSp mod">
        <pc:chgData name="Jeanne von Wattenwyl" userId="115e170d-88ce-410d-8534-16647f9bceac" providerId="ADAL" clId="{D3C91927-89DB-425B-8599-51EA0F080AA7}" dt="2024-05-16T08:50:02.788" v="298" actId="478"/>
        <pc:sldMkLst>
          <pc:docMk/>
          <pc:sldMk cId="3839042077" sldId="2317"/>
        </pc:sldMkLst>
        <pc:spChg chg="mod">
          <ac:chgData name="Jeanne von Wattenwyl" userId="115e170d-88ce-410d-8534-16647f9bceac" providerId="ADAL" clId="{D3C91927-89DB-425B-8599-51EA0F080AA7}" dt="2024-05-16T08:44:55.561" v="295" actId="20577"/>
          <ac:spMkLst>
            <pc:docMk/>
            <pc:sldMk cId="3839042077" sldId="2317"/>
            <ac:spMk id="2" creationId="{41FDD34E-A860-4643-9193-D4A8A51B006D}"/>
          </ac:spMkLst>
        </pc:spChg>
        <pc:spChg chg="mod">
          <ac:chgData name="Jeanne von Wattenwyl" userId="115e170d-88ce-410d-8534-16647f9bceac" providerId="ADAL" clId="{D3C91927-89DB-425B-8599-51EA0F080AA7}" dt="2024-05-16T08:44:35.543" v="291"/>
          <ac:spMkLst>
            <pc:docMk/>
            <pc:sldMk cId="3839042077" sldId="2317"/>
            <ac:spMk id="3" creationId="{B3FDA4DD-AF9F-4F69-B081-A8D60AFD5BA7}"/>
          </ac:spMkLst>
        </pc:spChg>
        <pc:spChg chg="mod">
          <ac:chgData name="Jeanne von Wattenwyl" userId="115e170d-88ce-410d-8534-16647f9bceac" providerId="ADAL" clId="{D3C91927-89DB-425B-8599-51EA0F080AA7}" dt="2024-05-16T08:44:47.943" v="292"/>
          <ac:spMkLst>
            <pc:docMk/>
            <pc:sldMk cId="3839042077" sldId="2317"/>
            <ac:spMk id="7" creationId="{55724EFA-335F-46FB-AF30-A58DB9A32CB5}"/>
          </ac:spMkLst>
        </pc:spChg>
        <pc:picChg chg="add del mod">
          <ac:chgData name="Jeanne von Wattenwyl" userId="115e170d-88ce-410d-8534-16647f9bceac" providerId="ADAL" clId="{D3C91927-89DB-425B-8599-51EA0F080AA7}" dt="2024-05-16T08:50:02.788" v="298" actId="478"/>
          <ac:picMkLst>
            <pc:docMk/>
            <pc:sldMk cId="3839042077" sldId="2317"/>
            <ac:picMk id="8" creationId="{4E5E4EB8-4ACE-4BF6-6D34-266A3E4D34C5}"/>
          </ac:picMkLst>
        </pc:picChg>
      </pc:sldChg>
      <pc:sldChg chg="addSp delSp modSp mod">
        <pc:chgData name="Jeanne von Wattenwyl" userId="115e170d-88ce-410d-8534-16647f9bceac" providerId="ADAL" clId="{D3C91927-89DB-425B-8599-51EA0F080AA7}" dt="2024-05-16T08:41:38.536" v="276" actId="1076"/>
        <pc:sldMkLst>
          <pc:docMk/>
          <pc:sldMk cId="748158168" sldId="2321"/>
        </pc:sldMkLst>
        <pc:spChg chg="mod">
          <ac:chgData name="Jeanne von Wattenwyl" userId="115e170d-88ce-410d-8534-16647f9bceac" providerId="ADAL" clId="{D3C91927-89DB-425B-8599-51EA0F080AA7}" dt="2024-05-15T14:46:36.329" v="268"/>
          <ac:spMkLst>
            <pc:docMk/>
            <pc:sldMk cId="748158168" sldId="2321"/>
            <ac:spMk id="2" creationId="{41FDD34E-A860-4643-9193-D4A8A51B006D}"/>
          </ac:spMkLst>
        </pc:spChg>
        <pc:spChg chg="mod">
          <ac:chgData name="Jeanne von Wattenwyl" userId="115e170d-88ce-410d-8534-16647f9bceac" providerId="ADAL" clId="{D3C91927-89DB-425B-8599-51EA0F080AA7}" dt="2024-05-15T14:46:43.774" v="269"/>
          <ac:spMkLst>
            <pc:docMk/>
            <pc:sldMk cId="748158168" sldId="2321"/>
            <ac:spMk id="7" creationId="{55724EFA-335F-46FB-AF30-A58DB9A32CB5}"/>
          </ac:spMkLst>
        </pc:spChg>
        <pc:picChg chg="add mod modCrop">
          <ac:chgData name="Jeanne von Wattenwyl" userId="115e170d-88ce-410d-8534-16647f9bceac" providerId="ADAL" clId="{D3C91927-89DB-425B-8599-51EA0F080AA7}" dt="2024-05-16T08:41:38.536" v="276" actId="1076"/>
          <ac:picMkLst>
            <pc:docMk/>
            <pc:sldMk cId="748158168" sldId="2321"/>
            <ac:picMk id="5" creationId="{8718E866-A42C-0AC2-3BC9-6925B7C423FA}"/>
          </ac:picMkLst>
        </pc:picChg>
        <pc:picChg chg="del">
          <ac:chgData name="Jeanne von Wattenwyl" userId="115e170d-88ce-410d-8534-16647f9bceac" providerId="ADAL" clId="{D3C91927-89DB-425B-8599-51EA0F080AA7}" dt="2024-05-16T08:41:34.590" v="275" actId="478"/>
          <ac:picMkLst>
            <pc:docMk/>
            <pc:sldMk cId="748158168" sldId="2321"/>
            <ac:picMk id="8" creationId="{F0BB3AE0-FC67-5BA7-CC35-08B79338881C}"/>
          </ac:picMkLst>
        </pc:picChg>
      </pc:sldChg>
      <pc:sldChg chg="modSp mod">
        <pc:chgData name="Jeanne von Wattenwyl" userId="115e170d-88ce-410d-8534-16647f9bceac" providerId="ADAL" clId="{D3C91927-89DB-425B-8599-51EA0F080AA7}" dt="2024-05-15T14:46:05.961" v="267"/>
        <pc:sldMkLst>
          <pc:docMk/>
          <pc:sldMk cId="3942676729" sldId="2326"/>
        </pc:sldMkLst>
        <pc:spChg chg="mod">
          <ac:chgData name="Jeanne von Wattenwyl" userId="115e170d-88ce-410d-8534-16647f9bceac" providerId="ADAL" clId="{D3C91927-89DB-425B-8599-51EA0F080AA7}" dt="2024-05-15T14:45:59.926" v="266"/>
          <ac:spMkLst>
            <pc:docMk/>
            <pc:sldMk cId="3942676729" sldId="2326"/>
            <ac:spMk id="2" creationId="{41FDD34E-A860-4643-9193-D4A8A51B006D}"/>
          </ac:spMkLst>
        </pc:spChg>
        <pc:spChg chg="mod">
          <ac:chgData name="Jeanne von Wattenwyl" userId="115e170d-88ce-410d-8534-16647f9bceac" providerId="ADAL" clId="{D3C91927-89DB-425B-8599-51EA0F080AA7}" dt="2024-05-15T14:46:05.961" v="267"/>
          <ac:spMkLst>
            <pc:docMk/>
            <pc:sldMk cId="3942676729" sldId="2326"/>
            <ac:spMk id="7" creationId="{55724EFA-335F-46FB-AF30-A58DB9A32CB5}"/>
          </ac:spMkLst>
        </pc:spChg>
        <pc:spChg chg="mod">
          <ac:chgData name="Jeanne von Wattenwyl" userId="115e170d-88ce-410d-8534-16647f9bceac" providerId="ADAL" clId="{D3C91927-89DB-425B-8599-51EA0F080AA7}" dt="2024-05-15T14:41:54.933" v="257" actId="255"/>
          <ac:spMkLst>
            <pc:docMk/>
            <pc:sldMk cId="3942676729" sldId="2326"/>
            <ac:spMk id="14" creationId="{FEE541D6-4F4F-4EC6-B180-24D628587713}"/>
          </ac:spMkLst>
        </pc:spChg>
        <pc:spChg chg="mod">
          <ac:chgData name="Jeanne von Wattenwyl" userId="115e170d-88ce-410d-8534-16647f9bceac" providerId="ADAL" clId="{D3C91927-89DB-425B-8599-51EA0F080AA7}" dt="2024-05-15T14:41:33.500" v="254" actId="255"/>
          <ac:spMkLst>
            <pc:docMk/>
            <pc:sldMk cId="3942676729" sldId="2326"/>
            <ac:spMk id="17" creationId="{32A561E7-D210-4D0C-877D-6081F709B20E}"/>
          </ac:spMkLst>
        </pc:spChg>
        <pc:spChg chg="mod">
          <ac:chgData name="Jeanne von Wattenwyl" userId="115e170d-88ce-410d-8534-16647f9bceac" providerId="ADAL" clId="{D3C91927-89DB-425B-8599-51EA0F080AA7}" dt="2024-05-15T14:45:36.106" v="265" actId="207"/>
          <ac:spMkLst>
            <pc:docMk/>
            <pc:sldMk cId="3942676729" sldId="2326"/>
            <ac:spMk id="18" creationId="{9671FCFF-A3A3-47BB-BAF7-99ED5C6E8613}"/>
          </ac:spMkLst>
        </pc:spChg>
        <pc:spChg chg="mod">
          <ac:chgData name="Jeanne von Wattenwyl" userId="115e170d-88ce-410d-8534-16647f9bceac" providerId="ADAL" clId="{D3C91927-89DB-425B-8599-51EA0F080AA7}" dt="2024-05-15T14:43:52.828" v="263" actId="255"/>
          <ac:spMkLst>
            <pc:docMk/>
            <pc:sldMk cId="3942676729" sldId="2326"/>
            <ac:spMk id="31" creationId="{0A154284-E990-49CA-8B7F-7858241F2FB6}"/>
          </ac:spMkLst>
        </pc:spChg>
      </pc:sldChg>
      <pc:sldChg chg="modSp del mod">
        <pc:chgData name="Jeanne von Wattenwyl" userId="115e170d-88ce-410d-8534-16647f9bceac" providerId="ADAL" clId="{D3C91927-89DB-425B-8599-51EA0F080AA7}" dt="2024-05-15T13:21:50.197" v="17" actId="2696"/>
        <pc:sldMkLst>
          <pc:docMk/>
          <pc:sldMk cId="1002742396" sldId="2327"/>
        </pc:sldMkLst>
        <pc:spChg chg="mod">
          <ac:chgData name="Jeanne von Wattenwyl" userId="115e170d-88ce-410d-8534-16647f9bceac" providerId="ADAL" clId="{D3C91927-89DB-425B-8599-51EA0F080AA7}" dt="2024-05-15T13:19:44.535" v="0"/>
          <ac:spMkLst>
            <pc:docMk/>
            <pc:sldMk cId="1002742396" sldId="2327"/>
            <ac:spMk id="4" creationId="{FC18AC59-F633-4B90-B35F-D215AFD6A603}"/>
          </ac:spMkLst>
        </pc:spChg>
      </pc:sldChg>
      <pc:sldChg chg="modSp mod">
        <pc:chgData name="Jeanne von Wattenwyl" userId="115e170d-88ce-410d-8534-16647f9bceac" providerId="ADAL" clId="{D3C91927-89DB-425B-8599-51EA0F080AA7}" dt="2024-05-16T11:52:09.556" v="973" actId="20577"/>
        <pc:sldMkLst>
          <pc:docMk/>
          <pc:sldMk cId="1259409068" sldId="2337"/>
        </pc:sldMkLst>
        <pc:spChg chg="mod">
          <ac:chgData name="Jeanne von Wattenwyl" userId="115e170d-88ce-410d-8534-16647f9bceac" providerId="ADAL" clId="{D3C91927-89DB-425B-8599-51EA0F080AA7}" dt="2024-05-16T11:52:00.767" v="959" actId="20577"/>
          <ac:spMkLst>
            <pc:docMk/>
            <pc:sldMk cId="1259409068" sldId="2337"/>
            <ac:spMk id="2" creationId="{C353DCD8-D3C7-45E4-AF04-49D346A3E24C}"/>
          </ac:spMkLst>
        </pc:spChg>
        <pc:spChg chg="mod">
          <ac:chgData name="Jeanne von Wattenwyl" userId="115e170d-88ce-410d-8534-16647f9bceac" providerId="ADAL" clId="{D3C91927-89DB-425B-8599-51EA0F080AA7}" dt="2024-05-16T11:52:09.556" v="973" actId="20577"/>
          <ac:spMkLst>
            <pc:docMk/>
            <pc:sldMk cId="1259409068" sldId="2337"/>
            <ac:spMk id="10" creationId="{0464847F-4205-BE09-FE02-FFD08D0CF597}"/>
          </ac:spMkLst>
        </pc:spChg>
      </pc:sldChg>
      <pc:sldChg chg="addSp delSp modSp mod delAnim modAnim">
        <pc:chgData name="Jeanne von Wattenwyl" userId="115e170d-88ce-410d-8534-16647f9bceac" providerId="ADAL" clId="{D3C91927-89DB-425B-8599-51EA0F080AA7}" dt="2024-05-28T10:03:54.574" v="1118"/>
        <pc:sldMkLst>
          <pc:docMk/>
          <pc:sldMk cId="3009428763" sldId="2379"/>
        </pc:sldMkLst>
        <pc:spChg chg="mod">
          <ac:chgData name="Jeanne von Wattenwyl" userId="115e170d-88ce-410d-8534-16647f9bceac" providerId="ADAL" clId="{D3C91927-89DB-425B-8599-51EA0F080AA7}" dt="2024-05-15T14:13:56.529" v="232" actId="27636"/>
          <ac:spMkLst>
            <pc:docMk/>
            <pc:sldMk cId="3009428763" sldId="2379"/>
            <ac:spMk id="7" creationId="{68C758AD-FA4C-4F26-82F2-74AE1CC77A09}"/>
          </ac:spMkLst>
        </pc:spChg>
        <pc:spChg chg="mod ord">
          <ac:chgData name="Jeanne von Wattenwyl" userId="115e170d-88ce-410d-8534-16647f9bceac" providerId="ADAL" clId="{D3C91927-89DB-425B-8599-51EA0F080AA7}" dt="2024-05-15T14:15:22.040" v="239"/>
          <ac:spMkLst>
            <pc:docMk/>
            <pc:sldMk cId="3009428763" sldId="2379"/>
            <ac:spMk id="11" creationId="{384DDE68-ECE4-B279-BD63-E4B3179B9E76}"/>
          </ac:spMkLst>
        </pc:spChg>
        <pc:picChg chg="add del mod modCrop">
          <ac:chgData name="Jeanne von Wattenwyl" userId="115e170d-88ce-410d-8534-16647f9bceac" providerId="ADAL" clId="{D3C91927-89DB-425B-8599-51EA0F080AA7}" dt="2024-05-28T10:03:00.287" v="1105" actId="478"/>
          <ac:picMkLst>
            <pc:docMk/>
            <pc:sldMk cId="3009428763" sldId="2379"/>
            <ac:picMk id="5" creationId="{5F291145-1EAA-21E9-1DA2-ECB52E7BCEDD}"/>
          </ac:picMkLst>
        </pc:picChg>
        <pc:picChg chg="del">
          <ac:chgData name="Jeanne von Wattenwyl" userId="115e170d-88ce-410d-8534-16647f9bceac" providerId="ADAL" clId="{D3C91927-89DB-425B-8599-51EA0F080AA7}" dt="2024-05-22T14:57:01.361" v="1053" actId="478"/>
          <ac:picMkLst>
            <pc:docMk/>
            <pc:sldMk cId="3009428763" sldId="2379"/>
            <ac:picMk id="8" creationId="{4C0BBF27-DE3A-78BD-3D4D-0BF9DB791156}"/>
          </ac:picMkLst>
        </pc:picChg>
        <pc:picChg chg="add mod ord modCrop">
          <ac:chgData name="Jeanne von Wattenwyl" userId="115e170d-88ce-410d-8534-16647f9bceac" providerId="ADAL" clId="{D3C91927-89DB-425B-8599-51EA0F080AA7}" dt="2024-05-28T10:03:39.637" v="1115" actId="732"/>
          <ac:picMkLst>
            <pc:docMk/>
            <pc:sldMk cId="3009428763" sldId="2379"/>
            <ac:picMk id="8" creationId="{D845F8D1-6C51-AE4A-1BDE-BB2553F4D727}"/>
          </ac:picMkLst>
        </pc:picChg>
        <pc:picChg chg="add mod modCrop">
          <ac:chgData name="Jeanne von Wattenwyl" userId="115e170d-88ce-410d-8534-16647f9bceac" providerId="ADAL" clId="{D3C91927-89DB-425B-8599-51EA0F080AA7}" dt="2024-05-28T10:03:30.172" v="1114" actId="732"/>
          <ac:picMkLst>
            <pc:docMk/>
            <pc:sldMk cId="3009428763" sldId="2379"/>
            <ac:picMk id="9" creationId="{2F143B17-051F-D052-B918-A21E3A761A78}"/>
          </ac:picMkLst>
        </pc:picChg>
        <pc:picChg chg="del">
          <ac:chgData name="Jeanne von Wattenwyl" userId="115e170d-88ce-410d-8534-16647f9bceac" providerId="ADAL" clId="{D3C91927-89DB-425B-8599-51EA0F080AA7}" dt="2024-05-22T14:57:00.145" v="1051" actId="478"/>
          <ac:picMkLst>
            <pc:docMk/>
            <pc:sldMk cId="3009428763" sldId="2379"/>
            <ac:picMk id="9" creationId="{75398907-CCD2-A74E-321B-F1AF9ED5E70E}"/>
          </ac:picMkLst>
        </pc:picChg>
        <pc:picChg chg="add mod modCrop">
          <ac:chgData name="Jeanne von Wattenwyl" userId="115e170d-88ce-410d-8534-16647f9bceac" providerId="ADAL" clId="{D3C91927-89DB-425B-8599-51EA0F080AA7}" dt="2024-05-28T10:03:10.958" v="1111" actId="732"/>
          <ac:picMkLst>
            <pc:docMk/>
            <pc:sldMk cId="3009428763" sldId="2379"/>
            <ac:picMk id="10" creationId="{A521FEC1-DCB4-DFC9-EED3-CBCC5110F15C}"/>
          </ac:picMkLst>
        </pc:picChg>
        <pc:picChg chg="del">
          <ac:chgData name="Jeanne von Wattenwyl" userId="115e170d-88ce-410d-8534-16647f9bceac" providerId="ADAL" clId="{D3C91927-89DB-425B-8599-51EA0F080AA7}" dt="2024-05-22T14:57:00.746" v="1052" actId="478"/>
          <ac:picMkLst>
            <pc:docMk/>
            <pc:sldMk cId="3009428763" sldId="2379"/>
            <ac:picMk id="10" creationId="{AF3CDCE8-4E8A-DDA8-54FE-53D5711E7114}"/>
          </ac:picMkLst>
        </pc:picChg>
        <pc:picChg chg="add del mod modCrop">
          <ac:chgData name="Jeanne von Wattenwyl" userId="115e170d-88ce-410d-8534-16647f9bceac" providerId="ADAL" clId="{D3C91927-89DB-425B-8599-51EA0F080AA7}" dt="2024-05-28T10:03:00.970" v="1106" actId="478"/>
          <ac:picMkLst>
            <pc:docMk/>
            <pc:sldMk cId="3009428763" sldId="2379"/>
            <ac:picMk id="12" creationId="{E6852607-912C-DEDF-D14A-15632278D3F8}"/>
          </ac:picMkLst>
        </pc:picChg>
        <pc:picChg chg="add del mod modCrop">
          <ac:chgData name="Jeanne von Wattenwyl" userId="115e170d-88ce-410d-8534-16647f9bceac" providerId="ADAL" clId="{D3C91927-89DB-425B-8599-51EA0F080AA7}" dt="2024-05-28T10:03:01.703" v="1107" actId="478"/>
          <ac:picMkLst>
            <pc:docMk/>
            <pc:sldMk cId="3009428763" sldId="2379"/>
            <ac:picMk id="13" creationId="{CE093F79-0C2F-84E6-835B-57A1DAC9887F}"/>
          </ac:picMkLst>
        </pc:picChg>
      </pc:sldChg>
      <pc:sldChg chg="addSp delSp modSp mod">
        <pc:chgData name="Jeanne von Wattenwyl" userId="115e170d-88ce-410d-8534-16647f9bceac" providerId="ADAL" clId="{D3C91927-89DB-425B-8599-51EA0F080AA7}" dt="2024-05-28T10:06:34.040" v="1155" actId="1036"/>
        <pc:sldMkLst>
          <pc:docMk/>
          <pc:sldMk cId="2702885591" sldId="2390"/>
        </pc:sldMkLst>
        <pc:spChg chg="mod">
          <ac:chgData name="Jeanne von Wattenwyl" userId="115e170d-88ce-410d-8534-16647f9bceac" providerId="ADAL" clId="{D3C91927-89DB-425B-8599-51EA0F080AA7}" dt="2024-05-28T10:06:19.472" v="1146" actId="1037"/>
          <ac:spMkLst>
            <pc:docMk/>
            <pc:sldMk cId="2702885591" sldId="2390"/>
            <ac:spMk id="7" creationId="{2BC822DA-5A81-1F57-9BCB-5D1DFEE9F3AD}"/>
          </ac:spMkLst>
        </pc:spChg>
        <pc:spChg chg="mod">
          <ac:chgData name="Jeanne von Wattenwyl" userId="115e170d-88ce-410d-8534-16647f9bceac" providerId="ADAL" clId="{D3C91927-89DB-425B-8599-51EA0F080AA7}" dt="2024-05-28T10:06:34.040" v="1155" actId="1036"/>
          <ac:spMkLst>
            <pc:docMk/>
            <pc:sldMk cId="2702885591" sldId="2390"/>
            <ac:spMk id="10" creationId="{B12106BA-312C-628F-2855-B531071F0EDC}"/>
          </ac:spMkLst>
        </pc:spChg>
        <pc:picChg chg="add del mod">
          <ac:chgData name="Jeanne von Wattenwyl" userId="115e170d-88ce-410d-8534-16647f9bceac" providerId="ADAL" clId="{D3C91927-89DB-425B-8599-51EA0F080AA7}" dt="2024-05-22T14:56:48.028" v="1046" actId="478"/>
          <ac:picMkLst>
            <pc:docMk/>
            <pc:sldMk cId="2702885591" sldId="2390"/>
            <ac:picMk id="2" creationId="{77653168-1AE5-0E55-96C8-210A814482E9}"/>
          </ac:picMkLst>
        </pc:picChg>
        <pc:picChg chg="del">
          <ac:chgData name="Jeanne von Wattenwyl" userId="115e170d-88ce-410d-8534-16647f9bceac" providerId="ADAL" clId="{D3C91927-89DB-425B-8599-51EA0F080AA7}" dt="2024-05-22T14:56:48.790" v="1047" actId="478"/>
          <ac:picMkLst>
            <pc:docMk/>
            <pc:sldMk cId="2702885591" sldId="2390"/>
            <ac:picMk id="3" creationId="{4A316D20-118B-93E4-E8A9-B13B6C10B9CA}"/>
          </ac:picMkLst>
        </pc:picChg>
        <pc:picChg chg="add mod ord">
          <ac:chgData name="Jeanne von Wattenwyl" userId="115e170d-88ce-410d-8534-16647f9bceac" providerId="ADAL" clId="{D3C91927-89DB-425B-8599-51EA0F080AA7}" dt="2024-05-28T10:06:28.988" v="1147" actId="167"/>
          <ac:picMkLst>
            <pc:docMk/>
            <pc:sldMk cId="2702885591" sldId="2390"/>
            <ac:picMk id="8" creationId="{C8191860-437F-9915-7199-173A6DBFEF74}"/>
          </ac:picMkLst>
        </pc:picChg>
      </pc:sldChg>
      <pc:sldChg chg="modSp mod">
        <pc:chgData name="Jeanne von Wattenwyl" userId="115e170d-88ce-410d-8534-16647f9bceac" providerId="ADAL" clId="{D3C91927-89DB-425B-8599-51EA0F080AA7}" dt="2024-05-15T13:40:16.625" v="150" actId="113"/>
        <pc:sldMkLst>
          <pc:docMk/>
          <pc:sldMk cId="2608848416" sldId="2396"/>
        </pc:sldMkLst>
        <pc:spChg chg="mod">
          <ac:chgData name="Jeanne von Wattenwyl" userId="115e170d-88ce-410d-8534-16647f9bceac" providerId="ADAL" clId="{D3C91927-89DB-425B-8599-51EA0F080AA7}" dt="2024-05-15T13:39:00.655" v="138"/>
          <ac:spMkLst>
            <pc:docMk/>
            <pc:sldMk cId="2608848416" sldId="2396"/>
            <ac:spMk id="2" creationId="{DA236753-4CA3-40D8-9053-9234F9F3CBBE}"/>
          </ac:spMkLst>
        </pc:spChg>
        <pc:spChg chg="mod">
          <ac:chgData name="Jeanne von Wattenwyl" userId="115e170d-88ce-410d-8534-16647f9bceac" providerId="ADAL" clId="{D3C91927-89DB-425B-8599-51EA0F080AA7}" dt="2024-05-15T13:38:52.776" v="137"/>
          <ac:spMkLst>
            <pc:docMk/>
            <pc:sldMk cId="2608848416" sldId="2396"/>
            <ac:spMk id="6" creationId="{B3C611DE-6B93-4619-A5D2-5E4670B3AEB2}"/>
          </ac:spMkLst>
        </pc:spChg>
        <pc:spChg chg="mod">
          <ac:chgData name="Jeanne von Wattenwyl" userId="115e170d-88ce-410d-8534-16647f9bceac" providerId="ADAL" clId="{D3C91927-89DB-425B-8599-51EA0F080AA7}" dt="2024-05-15T13:39:43.103" v="144" actId="113"/>
          <ac:spMkLst>
            <pc:docMk/>
            <pc:sldMk cId="2608848416" sldId="2396"/>
            <ac:spMk id="16" creationId="{8E009F0A-BEAD-41BF-A40F-E26BA341475C}"/>
          </ac:spMkLst>
        </pc:spChg>
        <pc:spChg chg="mod">
          <ac:chgData name="Jeanne von Wattenwyl" userId="115e170d-88ce-410d-8534-16647f9bceac" providerId="ADAL" clId="{D3C91927-89DB-425B-8599-51EA0F080AA7}" dt="2024-05-15T13:39:33.125" v="142" actId="113"/>
          <ac:spMkLst>
            <pc:docMk/>
            <pc:sldMk cId="2608848416" sldId="2396"/>
            <ac:spMk id="19" creationId="{0978CD85-A0FD-4486-9F0D-D8900F34FC23}"/>
          </ac:spMkLst>
        </pc:spChg>
        <pc:spChg chg="mod">
          <ac:chgData name="Jeanne von Wattenwyl" userId="115e170d-88ce-410d-8534-16647f9bceac" providerId="ADAL" clId="{D3C91927-89DB-425B-8599-51EA0F080AA7}" dt="2024-05-15T13:39:13.864" v="140" actId="113"/>
          <ac:spMkLst>
            <pc:docMk/>
            <pc:sldMk cId="2608848416" sldId="2396"/>
            <ac:spMk id="22" creationId="{D2DDF850-C7F6-42AB-B4E9-8B4BEFDE045E}"/>
          </ac:spMkLst>
        </pc:spChg>
        <pc:spChg chg="mod">
          <ac:chgData name="Jeanne von Wattenwyl" userId="115e170d-88ce-410d-8534-16647f9bceac" providerId="ADAL" clId="{D3C91927-89DB-425B-8599-51EA0F080AA7}" dt="2024-05-15T13:39:53.725" v="146" actId="113"/>
          <ac:spMkLst>
            <pc:docMk/>
            <pc:sldMk cId="2608848416" sldId="2396"/>
            <ac:spMk id="59" creationId="{3C435902-8C29-4BBF-8AAA-D3CAEA79AB84}"/>
          </ac:spMkLst>
        </pc:spChg>
        <pc:spChg chg="mod">
          <ac:chgData name="Jeanne von Wattenwyl" userId="115e170d-88ce-410d-8534-16647f9bceac" providerId="ADAL" clId="{D3C91927-89DB-425B-8599-51EA0F080AA7}" dt="2024-05-15T13:40:05.672" v="148" actId="113"/>
          <ac:spMkLst>
            <pc:docMk/>
            <pc:sldMk cId="2608848416" sldId="2396"/>
            <ac:spMk id="62" creationId="{286A7136-904E-4975-94FB-021B8F0C63B8}"/>
          </ac:spMkLst>
        </pc:spChg>
        <pc:spChg chg="mod">
          <ac:chgData name="Jeanne von Wattenwyl" userId="115e170d-88ce-410d-8534-16647f9bceac" providerId="ADAL" clId="{D3C91927-89DB-425B-8599-51EA0F080AA7}" dt="2024-05-15T13:40:16.625" v="150" actId="113"/>
          <ac:spMkLst>
            <pc:docMk/>
            <pc:sldMk cId="2608848416" sldId="2396"/>
            <ac:spMk id="65" creationId="{BC9B9753-78EB-42CC-9D09-877297B074BA}"/>
          </ac:spMkLst>
        </pc:spChg>
      </pc:sldChg>
      <pc:sldChg chg="addSp delSp modSp mod">
        <pc:chgData name="Jeanne von Wattenwyl" userId="115e170d-88ce-410d-8534-16647f9bceac" providerId="ADAL" clId="{D3C91927-89DB-425B-8599-51EA0F080AA7}" dt="2024-05-28T14:35:56.357" v="1241" actId="1076"/>
        <pc:sldMkLst>
          <pc:docMk/>
          <pc:sldMk cId="178496289" sldId="2400"/>
        </pc:sldMkLst>
        <pc:spChg chg="mod">
          <ac:chgData name="Jeanne von Wattenwyl" userId="115e170d-88ce-410d-8534-16647f9bceac" providerId="ADAL" clId="{D3C91927-89DB-425B-8599-51EA0F080AA7}" dt="2024-05-16T11:01:45.203" v="805"/>
          <ac:spMkLst>
            <pc:docMk/>
            <pc:sldMk cId="178496289" sldId="2400"/>
            <ac:spMk id="7" creationId="{2F0C9640-4E06-5289-2FEB-21DBAECEB37A}"/>
          </ac:spMkLst>
        </pc:spChg>
        <pc:spChg chg="mod">
          <ac:chgData name="Jeanne von Wattenwyl" userId="115e170d-88ce-410d-8534-16647f9bceac" providerId="ADAL" clId="{D3C91927-89DB-425B-8599-51EA0F080AA7}" dt="2024-05-16T11:01:39.008" v="804"/>
          <ac:spMkLst>
            <pc:docMk/>
            <pc:sldMk cId="178496289" sldId="2400"/>
            <ac:spMk id="8" creationId="{47A1047A-75EE-7E4D-FF5F-484ACEE5C3F9}"/>
          </ac:spMkLst>
        </pc:spChg>
        <pc:spChg chg="mod">
          <ac:chgData name="Jeanne von Wattenwyl" userId="115e170d-88ce-410d-8534-16647f9bceac" providerId="ADAL" clId="{D3C91927-89DB-425B-8599-51EA0F080AA7}" dt="2024-05-16T11:01:12.326" v="801" actId="20577"/>
          <ac:spMkLst>
            <pc:docMk/>
            <pc:sldMk cId="178496289" sldId="2400"/>
            <ac:spMk id="10" creationId="{EF07ECFD-4603-32A4-5085-C955B8F89CB9}"/>
          </ac:spMkLst>
        </pc:spChg>
        <pc:spChg chg="mod">
          <ac:chgData name="Jeanne von Wattenwyl" userId="115e170d-88ce-410d-8534-16647f9bceac" providerId="ADAL" clId="{D3C91927-89DB-425B-8599-51EA0F080AA7}" dt="2024-05-28T14:35:56.357" v="1241" actId="1076"/>
          <ac:spMkLst>
            <pc:docMk/>
            <pc:sldMk cId="178496289" sldId="2400"/>
            <ac:spMk id="47" creationId="{78364AB6-F92E-AEAB-51EF-12831FBE31A6}"/>
          </ac:spMkLst>
        </pc:spChg>
        <pc:spChg chg="mod">
          <ac:chgData name="Jeanne von Wattenwyl" userId="115e170d-88ce-410d-8534-16647f9bceac" providerId="ADAL" clId="{D3C91927-89DB-425B-8599-51EA0F080AA7}" dt="2024-05-28T10:13:26.302" v="1194" actId="1076"/>
          <ac:spMkLst>
            <pc:docMk/>
            <pc:sldMk cId="178496289" sldId="2400"/>
            <ac:spMk id="48" creationId="{7F0EDB90-413B-200C-0C99-75338CBBDF8E}"/>
          </ac:spMkLst>
        </pc:spChg>
        <pc:picChg chg="add mod">
          <ac:chgData name="Jeanne von Wattenwyl" userId="115e170d-88ce-410d-8534-16647f9bceac" providerId="ADAL" clId="{D3C91927-89DB-425B-8599-51EA0F080AA7}" dt="2024-05-28T10:13:34.447" v="1196"/>
          <ac:picMkLst>
            <pc:docMk/>
            <pc:sldMk cId="178496289" sldId="2400"/>
            <ac:picMk id="2" creationId="{69A26800-38BE-91BB-9F35-F1B9E8256C7A}"/>
          </ac:picMkLst>
        </pc:picChg>
        <pc:picChg chg="add mod modCrop">
          <ac:chgData name="Jeanne von Wattenwyl" userId="115e170d-88ce-410d-8534-16647f9bceac" providerId="ADAL" clId="{D3C91927-89DB-425B-8599-51EA0F080AA7}" dt="2024-05-28T14:35:31.568" v="1240" actId="1076"/>
          <ac:picMkLst>
            <pc:docMk/>
            <pc:sldMk cId="178496289" sldId="2400"/>
            <ac:picMk id="3" creationId="{061CDD4A-DE6C-EFBB-DF03-4297A1AAD06B}"/>
          </ac:picMkLst>
        </pc:picChg>
        <pc:picChg chg="del mod">
          <ac:chgData name="Jeanne von Wattenwyl" userId="115e170d-88ce-410d-8534-16647f9bceac" providerId="ADAL" clId="{D3C91927-89DB-425B-8599-51EA0F080AA7}" dt="2024-05-16T11:03:26.222" v="809" actId="478"/>
          <ac:picMkLst>
            <pc:docMk/>
            <pc:sldMk cId="178496289" sldId="2400"/>
            <ac:picMk id="11" creationId="{CDFA0220-40E2-F93F-4EC9-ED5D794A9C00}"/>
          </ac:picMkLst>
        </pc:picChg>
      </pc:sldChg>
      <pc:sldChg chg="modSp del mod">
        <pc:chgData name="Jeanne von Wattenwyl" userId="115e170d-88ce-410d-8534-16647f9bceac" providerId="ADAL" clId="{D3C91927-89DB-425B-8599-51EA0F080AA7}" dt="2024-05-16T08:58:20.186" v="388" actId="2696"/>
        <pc:sldMkLst>
          <pc:docMk/>
          <pc:sldMk cId="3983517759" sldId="2401"/>
        </pc:sldMkLst>
        <pc:spChg chg="mod">
          <ac:chgData name="Jeanne von Wattenwyl" userId="115e170d-88ce-410d-8534-16647f9bceac" providerId="ADAL" clId="{D3C91927-89DB-425B-8599-51EA0F080AA7}" dt="2024-05-16T08:55:46.213" v="352" actId="20577"/>
          <ac:spMkLst>
            <pc:docMk/>
            <pc:sldMk cId="3983517759" sldId="2401"/>
            <ac:spMk id="9" creationId="{571F5CAB-6015-B7F3-7BD5-9A3B6EA127FE}"/>
          </ac:spMkLst>
        </pc:spChg>
        <pc:spChg chg="mod">
          <ac:chgData name="Jeanne von Wattenwyl" userId="115e170d-88ce-410d-8534-16647f9bceac" providerId="ADAL" clId="{D3C91927-89DB-425B-8599-51EA0F080AA7}" dt="2024-05-16T08:56:18.273" v="373" actId="20577"/>
          <ac:spMkLst>
            <pc:docMk/>
            <pc:sldMk cId="3983517759" sldId="2401"/>
            <ac:spMk id="10" creationId="{A11DD9F2-1B03-D21B-21ED-669266B4180B}"/>
          </ac:spMkLst>
        </pc:spChg>
        <pc:spChg chg="mod">
          <ac:chgData name="Jeanne von Wattenwyl" userId="115e170d-88ce-410d-8534-16647f9bceac" providerId="ADAL" clId="{D3C91927-89DB-425B-8599-51EA0F080AA7}" dt="2024-05-16T08:56:08.273" v="367"/>
          <ac:spMkLst>
            <pc:docMk/>
            <pc:sldMk cId="3983517759" sldId="2401"/>
            <ac:spMk id="11" creationId="{55CB2A94-DBF5-7FA0-2CD8-17DABA57C69B}"/>
          </ac:spMkLst>
        </pc:spChg>
        <pc:graphicFrameChg chg="mod">
          <ac:chgData name="Jeanne von Wattenwyl" userId="115e170d-88ce-410d-8534-16647f9bceac" providerId="ADAL" clId="{D3C91927-89DB-425B-8599-51EA0F080AA7}" dt="2024-05-16T08:56:54.563" v="377" actId="1076"/>
          <ac:graphicFrameMkLst>
            <pc:docMk/>
            <pc:sldMk cId="3983517759" sldId="2401"/>
            <ac:graphicFrameMk id="8" creationId="{4DB76C5F-F35C-52B3-02A0-3D6A72CA61AC}"/>
          </ac:graphicFrameMkLst>
        </pc:graphicFrameChg>
        <pc:picChg chg="mod">
          <ac:chgData name="Jeanne von Wattenwyl" userId="115e170d-88ce-410d-8534-16647f9bceac" providerId="ADAL" clId="{D3C91927-89DB-425B-8599-51EA0F080AA7}" dt="2024-05-16T08:56:08.073" v="366" actId="1076"/>
          <ac:picMkLst>
            <pc:docMk/>
            <pc:sldMk cId="3983517759" sldId="2401"/>
            <ac:picMk id="4" creationId="{A4934A41-0EB5-93CC-BDE0-E9435876283B}"/>
          </ac:picMkLst>
        </pc:picChg>
      </pc:sldChg>
      <pc:sldChg chg="modSp mod">
        <pc:chgData name="Jeanne von Wattenwyl" userId="115e170d-88ce-410d-8534-16647f9bceac" providerId="ADAL" clId="{D3C91927-89DB-425B-8599-51EA0F080AA7}" dt="2024-05-22T10:10:39.365" v="1008" actId="207"/>
        <pc:sldMkLst>
          <pc:docMk/>
          <pc:sldMk cId="821540642" sldId="2402"/>
        </pc:sldMkLst>
        <pc:spChg chg="mod">
          <ac:chgData name="Jeanne von Wattenwyl" userId="115e170d-88ce-410d-8534-16647f9bceac" providerId="ADAL" clId="{D3C91927-89DB-425B-8599-51EA0F080AA7}" dt="2024-05-16T10:19:14.790" v="489"/>
          <ac:spMkLst>
            <pc:docMk/>
            <pc:sldMk cId="821540642" sldId="2402"/>
            <ac:spMk id="7" creationId="{8A29980D-C75E-201B-9FE6-6940B1192BB7}"/>
          </ac:spMkLst>
        </pc:spChg>
        <pc:spChg chg="mod">
          <ac:chgData name="Jeanne von Wattenwyl" userId="115e170d-88ce-410d-8534-16647f9bceac" providerId="ADAL" clId="{D3C91927-89DB-425B-8599-51EA0F080AA7}" dt="2024-05-16T10:18:58.113" v="488" actId="20577"/>
          <ac:spMkLst>
            <pc:docMk/>
            <pc:sldMk cId="821540642" sldId="2402"/>
            <ac:spMk id="8" creationId="{D5286E93-1C86-CEFE-08A2-FC08565A3185}"/>
          </ac:spMkLst>
        </pc:spChg>
        <pc:spChg chg="mod">
          <ac:chgData name="Jeanne von Wattenwyl" userId="115e170d-88ce-410d-8534-16647f9bceac" providerId="ADAL" clId="{D3C91927-89DB-425B-8599-51EA0F080AA7}" dt="2024-05-16T14:56:52.005" v="977"/>
          <ac:spMkLst>
            <pc:docMk/>
            <pc:sldMk cId="821540642" sldId="2402"/>
            <ac:spMk id="20" creationId="{25C26066-0775-7349-9037-DB80CE43FD4E}"/>
          </ac:spMkLst>
        </pc:spChg>
        <pc:spChg chg="mod">
          <ac:chgData name="Jeanne von Wattenwyl" userId="115e170d-88ce-410d-8534-16647f9bceac" providerId="ADAL" clId="{D3C91927-89DB-425B-8599-51EA0F080AA7}" dt="2024-05-16T10:20:45.961" v="499" actId="20577"/>
          <ac:spMkLst>
            <pc:docMk/>
            <pc:sldMk cId="821540642" sldId="2402"/>
            <ac:spMk id="21" creationId="{884750DB-4E31-AD52-3C7D-0BC3A40DB249}"/>
          </ac:spMkLst>
        </pc:spChg>
        <pc:spChg chg="mod">
          <ac:chgData name="Jeanne von Wattenwyl" userId="115e170d-88ce-410d-8534-16647f9bceac" providerId="ADAL" clId="{D3C91927-89DB-425B-8599-51EA0F080AA7}" dt="2024-05-16T10:21:16.574" v="511" actId="20577"/>
          <ac:spMkLst>
            <pc:docMk/>
            <pc:sldMk cId="821540642" sldId="2402"/>
            <ac:spMk id="22" creationId="{F7931484-8597-41E4-33C4-90578E4F996B}"/>
          </ac:spMkLst>
        </pc:spChg>
        <pc:graphicFrameChg chg="mod">
          <ac:chgData name="Jeanne von Wattenwyl" userId="115e170d-88ce-410d-8534-16647f9bceac" providerId="ADAL" clId="{D3C91927-89DB-425B-8599-51EA0F080AA7}" dt="2024-05-22T10:10:35.526" v="1007" actId="207"/>
          <ac:graphicFrameMkLst>
            <pc:docMk/>
            <pc:sldMk cId="821540642" sldId="2402"/>
            <ac:graphicFrameMk id="11" creationId="{45E312B7-2BCB-FF46-9457-CC749EC5C8ED}"/>
          </ac:graphicFrameMkLst>
        </pc:graphicFrameChg>
        <pc:graphicFrameChg chg="mod">
          <ac:chgData name="Jeanne von Wattenwyl" userId="115e170d-88ce-410d-8534-16647f9bceac" providerId="ADAL" clId="{D3C91927-89DB-425B-8599-51EA0F080AA7}" dt="2024-05-22T10:10:39.365" v="1008" actId="207"/>
          <ac:graphicFrameMkLst>
            <pc:docMk/>
            <pc:sldMk cId="821540642" sldId="2402"/>
            <ac:graphicFrameMk id="15" creationId="{6DA778B5-01DD-F538-1D1A-305EF22B0646}"/>
          </ac:graphicFrameMkLst>
        </pc:graphicFrameChg>
      </pc:sldChg>
      <pc:sldChg chg="modSp mod">
        <pc:chgData name="Jeanne von Wattenwyl" userId="115e170d-88ce-410d-8534-16647f9bceac" providerId="ADAL" clId="{D3C91927-89DB-425B-8599-51EA0F080AA7}" dt="2024-05-16T08:42:17.713" v="278"/>
        <pc:sldMkLst>
          <pc:docMk/>
          <pc:sldMk cId="2428002493" sldId="2403"/>
        </pc:sldMkLst>
        <pc:spChg chg="mod">
          <ac:chgData name="Jeanne von Wattenwyl" userId="115e170d-88ce-410d-8534-16647f9bceac" providerId="ADAL" clId="{D3C91927-89DB-425B-8599-51EA0F080AA7}" dt="2024-05-16T08:42:10.602" v="277"/>
          <ac:spMkLst>
            <pc:docMk/>
            <pc:sldMk cId="2428002493" sldId="2403"/>
            <ac:spMk id="2" creationId="{188FAD82-ECE6-5E6D-1046-428D52C68F4B}"/>
          </ac:spMkLst>
        </pc:spChg>
        <pc:spChg chg="mod">
          <ac:chgData name="Jeanne von Wattenwyl" userId="115e170d-88ce-410d-8534-16647f9bceac" providerId="ADAL" clId="{D3C91927-89DB-425B-8599-51EA0F080AA7}" dt="2024-05-16T08:42:17.713" v="278"/>
          <ac:spMkLst>
            <pc:docMk/>
            <pc:sldMk cId="2428002493" sldId="2403"/>
            <ac:spMk id="6" creationId="{785EE608-115C-3452-CE08-1B0BA630C050}"/>
          </ac:spMkLst>
        </pc:spChg>
      </pc:sldChg>
      <pc:sldChg chg="modSp mod">
        <pc:chgData name="Jeanne von Wattenwyl" userId="115e170d-88ce-410d-8534-16647f9bceac" providerId="ADAL" clId="{D3C91927-89DB-425B-8599-51EA0F080AA7}" dt="2024-05-15T13:38:00.071" v="136" actId="2710"/>
        <pc:sldMkLst>
          <pc:docMk/>
          <pc:sldMk cId="1439816980" sldId="2404"/>
        </pc:sldMkLst>
        <pc:spChg chg="mod">
          <ac:chgData name="Jeanne von Wattenwyl" userId="115e170d-88ce-410d-8534-16647f9bceac" providerId="ADAL" clId="{D3C91927-89DB-425B-8599-51EA0F080AA7}" dt="2024-05-15T13:36:13.018" v="118" actId="20577"/>
          <ac:spMkLst>
            <pc:docMk/>
            <pc:sldMk cId="1439816980" sldId="2404"/>
            <ac:spMk id="2" creationId="{80BBF68B-B80D-0F59-F602-36C18EAB3300}"/>
          </ac:spMkLst>
        </pc:spChg>
        <pc:spChg chg="mod">
          <ac:chgData name="Jeanne von Wattenwyl" userId="115e170d-88ce-410d-8534-16647f9bceac" providerId="ADAL" clId="{D3C91927-89DB-425B-8599-51EA0F080AA7}" dt="2024-05-15T13:35:52.844" v="113"/>
          <ac:spMkLst>
            <pc:docMk/>
            <pc:sldMk cId="1439816980" sldId="2404"/>
            <ac:spMk id="6" creationId="{17957002-D1E2-6289-BAD2-09E984ED56D7}"/>
          </ac:spMkLst>
        </pc:spChg>
        <pc:spChg chg="mod">
          <ac:chgData name="Jeanne von Wattenwyl" userId="115e170d-88ce-410d-8534-16647f9bceac" providerId="ADAL" clId="{D3C91927-89DB-425B-8599-51EA0F080AA7}" dt="2024-05-15T13:38:00.071" v="136" actId="2710"/>
          <ac:spMkLst>
            <pc:docMk/>
            <pc:sldMk cId="1439816980" sldId="2404"/>
            <ac:spMk id="7" creationId="{FFFE03AF-EA05-AD2B-99C3-95E631D4EA86}"/>
          </ac:spMkLst>
        </pc:spChg>
        <pc:picChg chg="mod">
          <ac:chgData name="Jeanne von Wattenwyl" userId="115e170d-88ce-410d-8534-16647f9bceac" providerId="ADAL" clId="{D3C91927-89DB-425B-8599-51EA0F080AA7}" dt="2024-05-15T13:36:57.742" v="127" actId="1076"/>
          <ac:picMkLst>
            <pc:docMk/>
            <pc:sldMk cId="1439816980" sldId="2404"/>
            <ac:picMk id="11" creationId="{F39AA164-9F5C-C473-F162-8724F340EE7B}"/>
          </ac:picMkLst>
        </pc:picChg>
      </pc:sldChg>
      <pc:sldChg chg="addSp delSp modSp mod">
        <pc:chgData name="Jeanne von Wattenwyl" userId="115e170d-88ce-410d-8534-16647f9bceac" providerId="ADAL" clId="{D3C91927-89DB-425B-8599-51EA0F080AA7}" dt="2024-05-22T09:57:50.938" v="998" actId="20577"/>
        <pc:sldMkLst>
          <pc:docMk/>
          <pc:sldMk cId="2018966820" sldId="2406"/>
        </pc:sldMkLst>
        <pc:spChg chg="mod">
          <ac:chgData name="Jeanne von Wattenwyl" userId="115e170d-88ce-410d-8534-16647f9bceac" providerId="ADAL" clId="{D3C91927-89DB-425B-8599-51EA0F080AA7}" dt="2024-05-16T10:22:54.368" v="514"/>
          <ac:spMkLst>
            <pc:docMk/>
            <pc:sldMk cId="2018966820" sldId="2406"/>
            <ac:spMk id="2" creationId="{9294EDE9-62F7-969B-134C-51A42A996FC4}"/>
          </ac:spMkLst>
        </pc:spChg>
        <pc:spChg chg="mod">
          <ac:chgData name="Jeanne von Wattenwyl" userId="115e170d-88ce-410d-8534-16647f9bceac" providerId="ADAL" clId="{D3C91927-89DB-425B-8599-51EA0F080AA7}" dt="2024-05-16T10:22:37.956" v="513"/>
          <ac:spMkLst>
            <pc:docMk/>
            <pc:sldMk cId="2018966820" sldId="2406"/>
            <ac:spMk id="6" creationId="{17D73681-6F62-DF25-830C-6C75279D2EB3}"/>
          </ac:spMkLst>
        </pc:spChg>
        <pc:spChg chg="mod">
          <ac:chgData name="Jeanne von Wattenwyl" userId="115e170d-88ce-410d-8534-16647f9bceac" providerId="ADAL" clId="{D3C91927-89DB-425B-8599-51EA0F080AA7}" dt="2024-05-16T10:23:11.970" v="519" actId="207"/>
          <ac:spMkLst>
            <pc:docMk/>
            <pc:sldMk cId="2018966820" sldId="2406"/>
            <ac:spMk id="8" creationId="{D5B2F300-B0E6-EE97-50D9-7ECD6EF069D6}"/>
          </ac:spMkLst>
        </pc:spChg>
        <pc:spChg chg="add del mod">
          <ac:chgData name="Jeanne von Wattenwyl" userId="115e170d-88ce-410d-8534-16647f9bceac" providerId="ADAL" clId="{D3C91927-89DB-425B-8599-51EA0F080AA7}" dt="2024-05-16T10:24:39.366" v="567" actId="20577"/>
          <ac:spMkLst>
            <pc:docMk/>
            <pc:sldMk cId="2018966820" sldId="2406"/>
            <ac:spMk id="9" creationId="{501F5B06-635E-0BE7-AE8E-4A72D4883BD2}"/>
          </ac:spMkLst>
        </pc:spChg>
        <pc:spChg chg="mod">
          <ac:chgData name="Jeanne von Wattenwyl" userId="115e170d-88ce-410d-8534-16647f9bceac" providerId="ADAL" clId="{D3C91927-89DB-425B-8599-51EA0F080AA7}" dt="2024-05-22T09:57:50.938" v="998" actId="20577"/>
          <ac:spMkLst>
            <pc:docMk/>
            <pc:sldMk cId="2018966820" sldId="2406"/>
            <ac:spMk id="10" creationId="{0A5D651F-8D24-BDC6-A0DC-C8F8A89A72CC}"/>
          </ac:spMkLst>
        </pc:spChg>
        <pc:spChg chg="mod">
          <ac:chgData name="Jeanne von Wattenwyl" userId="115e170d-88ce-410d-8534-16647f9bceac" providerId="ADAL" clId="{D3C91927-89DB-425B-8599-51EA0F080AA7}" dt="2024-05-16T10:24:13.194" v="560" actId="20577"/>
          <ac:spMkLst>
            <pc:docMk/>
            <pc:sldMk cId="2018966820" sldId="2406"/>
            <ac:spMk id="13" creationId="{D135EF9B-C0AD-3EC2-96D8-AA3DD3BC4CFF}"/>
          </ac:spMkLst>
        </pc:spChg>
      </pc:sldChg>
      <pc:sldChg chg="modSp mod">
        <pc:chgData name="Jeanne von Wattenwyl" userId="115e170d-88ce-410d-8534-16647f9bceac" providerId="ADAL" clId="{D3C91927-89DB-425B-8599-51EA0F080AA7}" dt="2024-05-22T09:58:48.044" v="999" actId="207"/>
        <pc:sldMkLst>
          <pc:docMk/>
          <pc:sldMk cId="3019026769" sldId="2407"/>
        </pc:sldMkLst>
        <pc:spChg chg="mod">
          <ac:chgData name="Jeanne von Wattenwyl" userId="115e170d-88ce-410d-8534-16647f9bceac" providerId="ADAL" clId="{D3C91927-89DB-425B-8599-51EA0F080AA7}" dt="2024-05-16T10:25:31.159" v="571"/>
          <ac:spMkLst>
            <pc:docMk/>
            <pc:sldMk cId="3019026769" sldId="2407"/>
            <ac:spMk id="2" creationId="{E419F9BF-75B8-2511-8489-11BBD8816DD0}"/>
          </ac:spMkLst>
        </pc:spChg>
        <pc:spChg chg="mod">
          <ac:chgData name="Jeanne von Wattenwyl" userId="115e170d-88ce-410d-8534-16647f9bceac" providerId="ADAL" clId="{D3C91927-89DB-425B-8599-51EA0F080AA7}" dt="2024-05-16T10:25:29.604" v="570" actId="20577"/>
          <ac:spMkLst>
            <pc:docMk/>
            <pc:sldMk cId="3019026769" sldId="2407"/>
            <ac:spMk id="6" creationId="{7057A349-FE34-CBF3-9157-178546A94867}"/>
          </ac:spMkLst>
        </pc:spChg>
        <pc:spChg chg="mod">
          <ac:chgData name="Jeanne von Wattenwyl" userId="115e170d-88ce-410d-8534-16647f9bceac" providerId="ADAL" clId="{D3C91927-89DB-425B-8599-51EA0F080AA7}" dt="2024-05-22T09:58:48.044" v="999" actId="207"/>
          <ac:spMkLst>
            <pc:docMk/>
            <pc:sldMk cId="3019026769" sldId="2407"/>
            <ac:spMk id="7" creationId="{8D5B283E-1ED1-337B-F53C-85BD301A3790}"/>
          </ac:spMkLst>
        </pc:spChg>
      </pc:sldChg>
      <pc:sldChg chg="modSp mod">
        <pc:chgData name="Jeanne von Wattenwyl" userId="115e170d-88ce-410d-8534-16647f9bceac" providerId="ADAL" clId="{D3C91927-89DB-425B-8599-51EA0F080AA7}" dt="2024-05-15T13:22:11.509" v="20"/>
        <pc:sldMkLst>
          <pc:docMk/>
          <pc:sldMk cId="3942195584" sldId="2408"/>
        </pc:sldMkLst>
        <pc:spChg chg="mod">
          <ac:chgData name="Jeanne von Wattenwyl" userId="115e170d-88ce-410d-8534-16647f9bceac" providerId="ADAL" clId="{D3C91927-89DB-425B-8599-51EA0F080AA7}" dt="2024-05-15T13:22:04.463" v="19"/>
          <ac:spMkLst>
            <pc:docMk/>
            <pc:sldMk cId="3942195584" sldId="2408"/>
            <ac:spMk id="2" creationId="{C7D7B7EE-8FCE-1465-3579-BAC34022138A}"/>
          </ac:spMkLst>
        </pc:spChg>
        <pc:spChg chg="mod">
          <ac:chgData name="Jeanne von Wattenwyl" userId="115e170d-88ce-410d-8534-16647f9bceac" providerId="ADAL" clId="{D3C91927-89DB-425B-8599-51EA0F080AA7}" dt="2024-05-15T13:21:59.053" v="18"/>
          <ac:spMkLst>
            <pc:docMk/>
            <pc:sldMk cId="3942195584" sldId="2408"/>
            <ac:spMk id="6" creationId="{5540B1A0-21A5-8B07-8C1D-76C49C39B31A}"/>
          </ac:spMkLst>
        </pc:spChg>
        <pc:spChg chg="mod">
          <ac:chgData name="Jeanne von Wattenwyl" userId="115e170d-88ce-410d-8534-16647f9bceac" providerId="ADAL" clId="{D3C91927-89DB-425B-8599-51EA0F080AA7}" dt="2024-05-15T13:22:11.509" v="20"/>
          <ac:spMkLst>
            <pc:docMk/>
            <pc:sldMk cId="3942195584" sldId="2408"/>
            <ac:spMk id="7" creationId="{AE492378-B19E-963B-0EA2-639034DD365A}"/>
          </ac:spMkLst>
        </pc:spChg>
      </pc:sldChg>
      <pc:sldChg chg="modSp mod">
        <pc:chgData name="Jeanne von Wattenwyl" userId="115e170d-88ce-410d-8534-16647f9bceac" providerId="ADAL" clId="{D3C91927-89DB-425B-8599-51EA0F080AA7}" dt="2024-05-16T12:44:39.695" v="976" actId="20577"/>
        <pc:sldMkLst>
          <pc:docMk/>
          <pc:sldMk cId="302919613" sldId="2409"/>
        </pc:sldMkLst>
        <pc:spChg chg="mod">
          <ac:chgData name="Jeanne von Wattenwyl" userId="115e170d-88ce-410d-8534-16647f9bceac" providerId="ADAL" clId="{D3C91927-89DB-425B-8599-51EA0F080AA7}" dt="2024-05-15T13:41:08.739" v="154"/>
          <ac:spMkLst>
            <pc:docMk/>
            <pc:sldMk cId="302919613" sldId="2409"/>
            <ac:spMk id="2" creationId="{581353E6-7115-31DA-F0B9-1173255AC03F}"/>
          </ac:spMkLst>
        </pc:spChg>
        <pc:spChg chg="mod">
          <ac:chgData name="Jeanne von Wattenwyl" userId="115e170d-88ce-410d-8534-16647f9bceac" providerId="ADAL" clId="{D3C91927-89DB-425B-8599-51EA0F080AA7}" dt="2024-05-15T13:41:15.855" v="155"/>
          <ac:spMkLst>
            <pc:docMk/>
            <pc:sldMk cId="302919613" sldId="2409"/>
            <ac:spMk id="6" creationId="{8059985F-5D27-BA5A-DB6A-F962A9C2D660}"/>
          </ac:spMkLst>
        </pc:spChg>
        <pc:spChg chg="mod">
          <ac:chgData name="Jeanne von Wattenwyl" userId="115e170d-88ce-410d-8534-16647f9bceac" providerId="ADAL" clId="{D3C91927-89DB-425B-8599-51EA0F080AA7}" dt="2024-05-16T12:44:39.695" v="976" actId="20577"/>
          <ac:spMkLst>
            <pc:docMk/>
            <pc:sldMk cId="302919613" sldId="2409"/>
            <ac:spMk id="7" creationId="{D7320246-A390-08B8-C569-3D9E60B3771B}"/>
          </ac:spMkLst>
        </pc:spChg>
      </pc:sldChg>
      <pc:sldChg chg="modSp del mod">
        <pc:chgData name="Jeanne von Wattenwyl" userId="115e170d-88ce-410d-8534-16647f9bceac" providerId="ADAL" clId="{D3C91927-89DB-425B-8599-51EA0F080AA7}" dt="2024-05-28T10:01:58.451" v="1100" actId="2696"/>
        <pc:sldMkLst>
          <pc:docMk/>
          <pc:sldMk cId="4269391596" sldId="2410"/>
        </pc:sldMkLst>
        <pc:spChg chg="mod">
          <ac:chgData name="Jeanne von Wattenwyl" userId="115e170d-88ce-410d-8534-16647f9bceac" providerId="ADAL" clId="{D3C91927-89DB-425B-8599-51EA0F080AA7}" dt="2024-05-15T13:41:51.710" v="157"/>
          <ac:spMkLst>
            <pc:docMk/>
            <pc:sldMk cId="4269391596" sldId="2410"/>
            <ac:spMk id="2" creationId="{A4BA7A2C-94F7-BC50-1D24-B773294DA85D}"/>
          </ac:spMkLst>
        </pc:spChg>
        <pc:spChg chg="mod">
          <ac:chgData name="Jeanne von Wattenwyl" userId="115e170d-88ce-410d-8534-16647f9bceac" providerId="ADAL" clId="{D3C91927-89DB-425B-8599-51EA0F080AA7}" dt="2024-05-15T13:41:42.161" v="156"/>
          <ac:spMkLst>
            <pc:docMk/>
            <pc:sldMk cId="4269391596" sldId="2410"/>
            <ac:spMk id="8" creationId="{05156B20-B973-D166-B0DC-2CF26CDD1629}"/>
          </ac:spMkLst>
        </pc:spChg>
        <pc:spChg chg="mod">
          <ac:chgData name="Jeanne von Wattenwyl" userId="115e170d-88ce-410d-8534-16647f9bceac" providerId="ADAL" clId="{D3C91927-89DB-425B-8599-51EA0F080AA7}" dt="2024-05-22T09:37:28.189" v="991" actId="14100"/>
          <ac:spMkLst>
            <pc:docMk/>
            <pc:sldMk cId="4269391596" sldId="2410"/>
            <ac:spMk id="9" creationId="{DBF14AE3-297E-7F50-0F33-1A91B091D810}"/>
          </ac:spMkLst>
        </pc:spChg>
        <pc:picChg chg="mod">
          <ac:chgData name="Jeanne von Wattenwyl" userId="115e170d-88ce-410d-8534-16647f9bceac" providerId="ADAL" clId="{D3C91927-89DB-425B-8599-51EA0F080AA7}" dt="2024-05-22T09:38:06.628" v="995" actId="1076"/>
          <ac:picMkLst>
            <pc:docMk/>
            <pc:sldMk cId="4269391596" sldId="2410"/>
            <ac:picMk id="7" creationId="{5D04DC7A-3864-A703-C972-D14D4BD65872}"/>
          </ac:picMkLst>
        </pc:picChg>
      </pc:sldChg>
      <pc:sldChg chg="addSp delSp modSp mod">
        <pc:chgData name="Jeanne von Wattenwyl" userId="115e170d-88ce-410d-8534-16647f9bceac" providerId="ADAL" clId="{D3C91927-89DB-425B-8599-51EA0F080AA7}" dt="2024-05-15T13:45:11.321" v="178" actId="478"/>
        <pc:sldMkLst>
          <pc:docMk/>
          <pc:sldMk cId="2242625810" sldId="2411"/>
        </pc:sldMkLst>
        <pc:spChg chg="del">
          <ac:chgData name="Jeanne von Wattenwyl" userId="115e170d-88ce-410d-8534-16647f9bceac" providerId="ADAL" clId="{D3C91927-89DB-425B-8599-51EA0F080AA7}" dt="2024-05-15T13:44:37.951" v="170" actId="478"/>
          <ac:spMkLst>
            <pc:docMk/>
            <pc:sldMk cId="2242625810" sldId="2411"/>
            <ac:spMk id="2" creationId="{88B31458-7A78-EDAC-C145-BD06B0AEAF2E}"/>
          </ac:spMkLst>
        </pc:spChg>
        <pc:spChg chg="del">
          <ac:chgData name="Jeanne von Wattenwyl" userId="115e170d-88ce-410d-8534-16647f9bceac" providerId="ADAL" clId="{D3C91927-89DB-425B-8599-51EA0F080AA7}" dt="2024-05-15T13:44:37.951" v="170" actId="478"/>
          <ac:spMkLst>
            <pc:docMk/>
            <pc:sldMk cId="2242625810" sldId="2411"/>
            <ac:spMk id="3" creationId="{3843284B-7ABA-8663-4786-277195464898}"/>
          </ac:spMkLst>
        </pc:spChg>
        <pc:spChg chg="add del mod">
          <ac:chgData name="Jeanne von Wattenwyl" userId="115e170d-88ce-410d-8534-16647f9bceac" providerId="ADAL" clId="{D3C91927-89DB-425B-8599-51EA0F080AA7}" dt="2024-05-15T13:44:25.030" v="167"/>
          <ac:spMkLst>
            <pc:docMk/>
            <pc:sldMk cId="2242625810" sldId="2411"/>
            <ac:spMk id="4" creationId="{15084B3A-D4C5-FFF5-B5E7-EB1DA3171C3A}"/>
          </ac:spMkLst>
        </pc:spChg>
        <pc:spChg chg="del">
          <ac:chgData name="Jeanne von Wattenwyl" userId="115e170d-88ce-410d-8534-16647f9bceac" providerId="ADAL" clId="{D3C91927-89DB-425B-8599-51EA0F080AA7}" dt="2024-05-15T13:44:37.951" v="170" actId="478"/>
          <ac:spMkLst>
            <pc:docMk/>
            <pc:sldMk cId="2242625810" sldId="2411"/>
            <ac:spMk id="5" creationId="{57AB6B98-B793-0AB7-4C32-210AB6D36905}"/>
          </ac:spMkLst>
        </pc:spChg>
        <pc:spChg chg="del">
          <ac:chgData name="Jeanne von Wattenwyl" userId="115e170d-88ce-410d-8534-16647f9bceac" providerId="ADAL" clId="{D3C91927-89DB-425B-8599-51EA0F080AA7}" dt="2024-05-15T13:44:37.951" v="170" actId="478"/>
          <ac:spMkLst>
            <pc:docMk/>
            <pc:sldMk cId="2242625810" sldId="2411"/>
            <ac:spMk id="6" creationId="{13C45EF6-7C31-5970-A5E2-054467432306}"/>
          </ac:spMkLst>
        </pc:spChg>
        <pc:spChg chg="add del mod">
          <ac:chgData name="Jeanne von Wattenwyl" userId="115e170d-88ce-410d-8534-16647f9bceac" providerId="ADAL" clId="{D3C91927-89DB-425B-8599-51EA0F080AA7}" dt="2024-05-15T13:44:25.030" v="167"/>
          <ac:spMkLst>
            <pc:docMk/>
            <pc:sldMk cId="2242625810" sldId="2411"/>
            <ac:spMk id="7" creationId="{1255F8F1-305B-4646-EA2B-C766066E44B5}"/>
          </ac:spMkLst>
        </pc:spChg>
        <pc:spChg chg="del">
          <ac:chgData name="Jeanne von Wattenwyl" userId="115e170d-88ce-410d-8534-16647f9bceac" providerId="ADAL" clId="{D3C91927-89DB-425B-8599-51EA0F080AA7}" dt="2024-05-15T13:44:37.951" v="170" actId="478"/>
          <ac:spMkLst>
            <pc:docMk/>
            <pc:sldMk cId="2242625810" sldId="2411"/>
            <ac:spMk id="8" creationId="{F9C28E3E-D40A-8427-AB19-F5841C6A8C1A}"/>
          </ac:spMkLst>
        </pc:spChg>
        <pc:spChg chg="add del mod">
          <ac:chgData name="Jeanne von Wattenwyl" userId="115e170d-88ce-410d-8534-16647f9bceac" providerId="ADAL" clId="{D3C91927-89DB-425B-8599-51EA0F080AA7}" dt="2024-05-15T13:44:25.030" v="167"/>
          <ac:spMkLst>
            <pc:docMk/>
            <pc:sldMk cId="2242625810" sldId="2411"/>
            <ac:spMk id="9" creationId="{11AC36D0-04D8-1141-6A47-F32A8ABDB08A}"/>
          </ac:spMkLst>
        </pc:spChg>
        <pc:spChg chg="add del mod">
          <ac:chgData name="Jeanne von Wattenwyl" userId="115e170d-88ce-410d-8534-16647f9bceac" providerId="ADAL" clId="{D3C91927-89DB-425B-8599-51EA0F080AA7}" dt="2024-05-15T13:44:25.030" v="167"/>
          <ac:spMkLst>
            <pc:docMk/>
            <pc:sldMk cId="2242625810" sldId="2411"/>
            <ac:spMk id="10" creationId="{3310281B-F714-A551-BE05-78C6DB3F4BF1}"/>
          </ac:spMkLst>
        </pc:spChg>
        <pc:spChg chg="add del mod">
          <ac:chgData name="Jeanne von Wattenwyl" userId="115e170d-88ce-410d-8534-16647f9bceac" providerId="ADAL" clId="{D3C91927-89DB-425B-8599-51EA0F080AA7}" dt="2024-05-15T13:44:25.030" v="167"/>
          <ac:spMkLst>
            <pc:docMk/>
            <pc:sldMk cId="2242625810" sldId="2411"/>
            <ac:spMk id="11" creationId="{7CB71BB9-1D89-93BF-A5DE-3501E0EC25B5}"/>
          </ac:spMkLst>
        </pc:spChg>
        <pc:spChg chg="add del mod">
          <ac:chgData name="Jeanne von Wattenwyl" userId="115e170d-88ce-410d-8534-16647f9bceac" providerId="ADAL" clId="{D3C91927-89DB-425B-8599-51EA0F080AA7}" dt="2024-05-15T13:44:33.192" v="169"/>
          <ac:spMkLst>
            <pc:docMk/>
            <pc:sldMk cId="2242625810" sldId="2411"/>
            <ac:spMk id="12" creationId="{C49E10E8-55D8-7D76-C146-F78AA30AF811}"/>
          </ac:spMkLst>
        </pc:spChg>
        <pc:spChg chg="add del mod">
          <ac:chgData name="Jeanne von Wattenwyl" userId="115e170d-88ce-410d-8534-16647f9bceac" providerId="ADAL" clId="{D3C91927-89DB-425B-8599-51EA0F080AA7}" dt="2024-05-15T13:44:33.192" v="169"/>
          <ac:spMkLst>
            <pc:docMk/>
            <pc:sldMk cId="2242625810" sldId="2411"/>
            <ac:spMk id="13" creationId="{2433E78D-B1A9-D2E0-9141-02E0ED4A96B2}"/>
          </ac:spMkLst>
        </pc:spChg>
        <pc:spChg chg="add del mod">
          <ac:chgData name="Jeanne von Wattenwyl" userId="115e170d-88ce-410d-8534-16647f9bceac" providerId="ADAL" clId="{D3C91927-89DB-425B-8599-51EA0F080AA7}" dt="2024-05-15T13:44:33.192" v="169"/>
          <ac:spMkLst>
            <pc:docMk/>
            <pc:sldMk cId="2242625810" sldId="2411"/>
            <ac:spMk id="14" creationId="{FC224ECD-AFB2-9F4A-A3AB-C83C47CA783B}"/>
          </ac:spMkLst>
        </pc:spChg>
        <pc:spChg chg="add del mod">
          <ac:chgData name="Jeanne von Wattenwyl" userId="115e170d-88ce-410d-8534-16647f9bceac" providerId="ADAL" clId="{D3C91927-89DB-425B-8599-51EA0F080AA7}" dt="2024-05-15T13:44:33.192" v="169"/>
          <ac:spMkLst>
            <pc:docMk/>
            <pc:sldMk cId="2242625810" sldId="2411"/>
            <ac:spMk id="15" creationId="{264FA505-4547-B4CD-99A9-F52F0C72E654}"/>
          </ac:spMkLst>
        </pc:spChg>
        <pc:spChg chg="add del mod">
          <ac:chgData name="Jeanne von Wattenwyl" userId="115e170d-88ce-410d-8534-16647f9bceac" providerId="ADAL" clId="{D3C91927-89DB-425B-8599-51EA0F080AA7}" dt="2024-05-15T13:44:33.192" v="169"/>
          <ac:spMkLst>
            <pc:docMk/>
            <pc:sldMk cId="2242625810" sldId="2411"/>
            <ac:spMk id="16" creationId="{79EC6ECE-2996-CC70-44A7-E3D5CB0A2FC4}"/>
          </ac:spMkLst>
        </pc:spChg>
        <pc:spChg chg="add del mod">
          <ac:chgData name="Jeanne von Wattenwyl" userId="115e170d-88ce-410d-8534-16647f9bceac" providerId="ADAL" clId="{D3C91927-89DB-425B-8599-51EA0F080AA7}" dt="2024-05-15T13:45:11.321" v="178" actId="478"/>
          <ac:spMkLst>
            <pc:docMk/>
            <pc:sldMk cId="2242625810" sldId="2411"/>
            <ac:spMk id="18" creationId="{0B4EA08A-014C-05B0-A0B5-F1E11BDF996D}"/>
          </ac:spMkLst>
        </pc:spChg>
        <pc:spChg chg="add del mod">
          <ac:chgData name="Jeanne von Wattenwyl" userId="115e170d-88ce-410d-8534-16647f9bceac" providerId="ADAL" clId="{D3C91927-89DB-425B-8599-51EA0F080AA7}" dt="2024-05-15T13:44:57.280" v="174" actId="478"/>
          <ac:spMkLst>
            <pc:docMk/>
            <pc:sldMk cId="2242625810" sldId="2411"/>
            <ac:spMk id="20" creationId="{AD3F7341-2FEF-14F0-F0D8-99C40B3B1B35}"/>
          </ac:spMkLst>
        </pc:spChg>
        <pc:spChg chg="add del mod">
          <ac:chgData name="Jeanne von Wattenwyl" userId="115e170d-88ce-410d-8534-16647f9bceac" providerId="ADAL" clId="{D3C91927-89DB-425B-8599-51EA0F080AA7}" dt="2024-05-15T13:45:03.374" v="177" actId="14100"/>
          <ac:spMkLst>
            <pc:docMk/>
            <pc:sldMk cId="2242625810" sldId="2411"/>
            <ac:spMk id="21" creationId="{3B395280-9C63-9E1D-D87F-AA46F9CE47FE}"/>
          </ac:spMkLst>
        </pc:spChg>
        <pc:spChg chg="add mod">
          <ac:chgData name="Jeanne von Wattenwyl" userId="115e170d-88ce-410d-8534-16647f9bceac" providerId="ADAL" clId="{D3C91927-89DB-425B-8599-51EA0F080AA7}" dt="2024-05-15T13:44:39.080" v="171"/>
          <ac:spMkLst>
            <pc:docMk/>
            <pc:sldMk cId="2242625810" sldId="2411"/>
            <ac:spMk id="22" creationId="{5C97A473-EFB8-A235-695D-A60E8AAB1E92}"/>
          </ac:spMkLst>
        </pc:spChg>
        <pc:spChg chg="add mod">
          <ac:chgData name="Jeanne von Wattenwyl" userId="115e170d-88ce-410d-8534-16647f9bceac" providerId="ADAL" clId="{D3C91927-89DB-425B-8599-51EA0F080AA7}" dt="2024-05-15T13:44:39.080" v="171"/>
          <ac:spMkLst>
            <pc:docMk/>
            <pc:sldMk cId="2242625810" sldId="2411"/>
            <ac:spMk id="23" creationId="{CEE76919-42A3-0DBB-BAF3-6FE945EA42FE}"/>
          </ac:spMkLst>
        </pc:spChg>
        <pc:spChg chg="add mod">
          <ac:chgData name="Jeanne von Wattenwyl" userId="115e170d-88ce-410d-8534-16647f9bceac" providerId="ADAL" clId="{D3C91927-89DB-425B-8599-51EA0F080AA7}" dt="2024-05-15T13:44:39.080" v="171"/>
          <ac:spMkLst>
            <pc:docMk/>
            <pc:sldMk cId="2242625810" sldId="2411"/>
            <ac:spMk id="24" creationId="{0E881C4A-954F-CF88-C9FB-11CE5C80FB81}"/>
          </ac:spMkLst>
        </pc:spChg>
        <pc:spChg chg="add del mod">
          <ac:chgData name="Jeanne von Wattenwyl" userId="115e170d-88ce-410d-8534-16647f9bceac" providerId="ADAL" clId="{D3C91927-89DB-425B-8599-51EA0F080AA7}" dt="2024-05-15T13:44:53.930" v="173" actId="478"/>
          <ac:spMkLst>
            <pc:docMk/>
            <pc:sldMk cId="2242625810" sldId="2411"/>
            <ac:spMk id="25" creationId="{19E08E1F-D993-714A-2009-9FF13D14FEE7}"/>
          </ac:spMkLst>
        </pc:spChg>
      </pc:sldChg>
      <pc:sldChg chg="modSp del mod">
        <pc:chgData name="Jeanne von Wattenwyl" userId="115e170d-88ce-410d-8534-16647f9bceac" providerId="ADAL" clId="{D3C91927-89DB-425B-8599-51EA0F080AA7}" dt="2024-05-28T10:02:06.089" v="1101" actId="2696"/>
        <pc:sldMkLst>
          <pc:docMk/>
          <pc:sldMk cId="1729087765" sldId="2412"/>
        </pc:sldMkLst>
        <pc:spChg chg="mod">
          <ac:chgData name="Jeanne von Wattenwyl" userId="115e170d-88ce-410d-8534-16647f9bceac" providerId="ADAL" clId="{D3C91927-89DB-425B-8599-51EA0F080AA7}" dt="2024-05-15T13:45:37.613" v="181"/>
          <ac:spMkLst>
            <pc:docMk/>
            <pc:sldMk cId="1729087765" sldId="2412"/>
            <ac:spMk id="2" creationId="{A298DB0D-D1DC-7526-2D49-4461AC960E85}"/>
          </ac:spMkLst>
        </pc:spChg>
        <pc:spChg chg="mod">
          <ac:chgData name="Jeanne von Wattenwyl" userId="115e170d-88ce-410d-8534-16647f9bceac" providerId="ADAL" clId="{D3C91927-89DB-425B-8599-51EA0F080AA7}" dt="2024-05-15T13:45:31.480" v="180" actId="20577"/>
          <ac:spMkLst>
            <pc:docMk/>
            <pc:sldMk cId="1729087765" sldId="2412"/>
            <ac:spMk id="6" creationId="{FB08A793-C412-AFB7-74A5-005974317977}"/>
          </ac:spMkLst>
        </pc:spChg>
        <pc:spChg chg="mod">
          <ac:chgData name="Jeanne von Wattenwyl" userId="115e170d-88ce-410d-8534-16647f9bceac" providerId="ADAL" clId="{D3C91927-89DB-425B-8599-51EA0F080AA7}" dt="2024-05-15T13:47:01.223" v="194" actId="14100"/>
          <ac:spMkLst>
            <pc:docMk/>
            <pc:sldMk cId="1729087765" sldId="2412"/>
            <ac:spMk id="7" creationId="{D74DC656-3F56-ED61-A704-D62F0720BD2B}"/>
          </ac:spMkLst>
        </pc:spChg>
        <pc:spChg chg="mod">
          <ac:chgData name="Jeanne von Wattenwyl" userId="115e170d-88ce-410d-8534-16647f9bceac" providerId="ADAL" clId="{D3C91927-89DB-425B-8599-51EA0F080AA7}" dt="2024-05-15T13:47:15.638" v="197" actId="1076"/>
          <ac:spMkLst>
            <pc:docMk/>
            <pc:sldMk cId="1729087765" sldId="2412"/>
            <ac:spMk id="8" creationId="{16BB8405-A3E7-7D11-A09F-CF5FF2164429}"/>
          </ac:spMkLst>
        </pc:spChg>
        <pc:spChg chg="mod">
          <ac:chgData name="Jeanne von Wattenwyl" userId="115e170d-88ce-410d-8534-16647f9bceac" providerId="ADAL" clId="{D3C91927-89DB-425B-8599-51EA0F080AA7}" dt="2024-05-15T13:47:14.080" v="196" actId="1076"/>
          <ac:spMkLst>
            <pc:docMk/>
            <pc:sldMk cId="1729087765" sldId="2412"/>
            <ac:spMk id="9" creationId="{53424CAD-85D2-2B38-11C5-377486C7A245}"/>
          </ac:spMkLst>
        </pc:spChg>
        <pc:picChg chg="mod">
          <ac:chgData name="Jeanne von Wattenwyl" userId="115e170d-88ce-410d-8534-16647f9bceac" providerId="ADAL" clId="{D3C91927-89DB-425B-8599-51EA0F080AA7}" dt="2024-05-15T13:48:45.209" v="209" actId="14100"/>
          <ac:picMkLst>
            <pc:docMk/>
            <pc:sldMk cId="1729087765" sldId="2412"/>
            <ac:picMk id="10" creationId="{8AD391DF-FB61-00E5-D09A-6A74B79988C2}"/>
          </ac:picMkLst>
        </pc:picChg>
      </pc:sldChg>
      <pc:sldChg chg="addSp delSp modSp mod">
        <pc:chgData name="Jeanne von Wattenwyl" userId="115e170d-88ce-410d-8534-16647f9bceac" providerId="ADAL" clId="{D3C91927-89DB-425B-8599-51EA0F080AA7}" dt="2024-05-28T10:06:59.364" v="1162" actId="1035"/>
        <pc:sldMkLst>
          <pc:docMk/>
          <pc:sldMk cId="4088601873" sldId="2413"/>
        </pc:sldMkLst>
        <pc:spChg chg="mod">
          <ac:chgData name="Jeanne von Wattenwyl" userId="115e170d-88ce-410d-8534-16647f9bceac" providerId="ADAL" clId="{D3C91927-89DB-425B-8599-51EA0F080AA7}" dt="2024-05-28T10:06:50.055" v="1158" actId="1037"/>
          <ac:spMkLst>
            <pc:docMk/>
            <pc:sldMk cId="4088601873" sldId="2413"/>
            <ac:spMk id="2" creationId="{0A0CED14-4DC8-BEB4-0ABC-A7F2244C6694}"/>
          </ac:spMkLst>
        </pc:spChg>
        <pc:spChg chg="mod">
          <ac:chgData name="Jeanne von Wattenwyl" userId="115e170d-88ce-410d-8534-16647f9bceac" providerId="ADAL" clId="{D3C91927-89DB-425B-8599-51EA0F080AA7}" dt="2024-05-28T10:06:59.364" v="1162" actId="1035"/>
          <ac:spMkLst>
            <pc:docMk/>
            <pc:sldMk cId="4088601873" sldId="2413"/>
            <ac:spMk id="6" creationId="{85F2AA8D-60B0-E6D3-28E9-AC885386DCED}"/>
          </ac:spMkLst>
        </pc:spChg>
        <pc:spChg chg="mod">
          <ac:chgData name="Jeanne von Wattenwyl" userId="115e170d-88ce-410d-8534-16647f9bceac" providerId="ADAL" clId="{D3C91927-89DB-425B-8599-51EA0F080AA7}" dt="2024-05-15T13:51:24.226" v="227" actId="1076"/>
          <ac:spMkLst>
            <pc:docMk/>
            <pc:sldMk cId="4088601873" sldId="2413"/>
            <ac:spMk id="11" creationId="{ACBC7C5F-D829-A156-7ABA-3AFF98CE4987}"/>
          </ac:spMkLst>
        </pc:spChg>
        <pc:picChg chg="mod">
          <ac:chgData name="Jeanne von Wattenwyl" userId="115e170d-88ce-410d-8534-16647f9bceac" providerId="ADAL" clId="{D3C91927-89DB-425B-8599-51EA0F080AA7}" dt="2024-05-15T13:51:09.178" v="225" actId="1076"/>
          <ac:picMkLst>
            <pc:docMk/>
            <pc:sldMk cId="4088601873" sldId="2413"/>
            <ac:picMk id="7" creationId="{1CC931B2-5229-9989-E652-266F1530C34B}"/>
          </ac:picMkLst>
        </pc:picChg>
        <pc:picChg chg="mod">
          <ac:chgData name="Jeanne von Wattenwyl" userId="115e170d-88ce-410d-8534-16647f9bceac" providerId="ADAL" clId="{D3C91927-89DB-425B-8599-51EA0F080AA7}" dt="2024-05-15T13:51:00.961" v="224" actId="1076"/>
          <ac:picMkLst>
            <pc:docMk/>
            <pc:sldMk cId="4088601873" sldId="2413"/>
            <ac:picMk id="8" creationId="{6E7A037F-DF2D-6DBA-DE08-10FEC3FB1EC6}"/>
          </ac:picMkLst>
        </pc:picChg>
        <pc:picChg chg="del">
          <ac:chgData name="Jeanne von Wattenwyl" userId="115e170d-88ce-410d-8534-16647f9bceac" providerId="ADAL" clId="{D3C91927-89DB-425B-8599-51EA0F080AA7}" dt="2024-05-15T13:49:57.180" v="210" actId="478"/>
          <ac:picMkLst>
            <pc:docMk/>
            <pc:sldMk cId="4088601873" sldId="2413"/>
            <ac:picMk id="9" creationId="{954C9891-C26F-1080-93D4-CE777C195F6B}"/>
          </ac:picMkLst>
        </pc:picChg>
        <pc:picChg chg="add mod ord">
          <ac:chgData name="Jeanne von Wattenwyl" userId="115e170d-88ce-410d-8534-16647f9bceac" providerId="ADAL" clId="{D3C91927-89DB-425B-8599-51EA0F080AA7}" dt="2024-05-15T13:51:16.446" v="226" actId="167"/>
          <ac:picMkLst>
            <pc:docMk/>
            <pc:sldMk cId="4088601873" sldId="2413"/>
            <ac:picMk id="12" creationId="{DC84D4F5-EA0C-4F45-D51C-E2763A9E4BFD}"/>
          </ac:picMkLst>
        </pc:picChg>
      </pc:sldChg>
      <pc:sldChg chg="modSp mod">
        <pc:chgData name="Jeanne von Wattenwyl" userId="115e170d-88ce-410d-8534-16647f9bceac" providerId="ADAL" clId="{D3C91927-89DB-425B-8599-51EA0F080AA7}" dt="2024-05-16T08:43:15.319" v="283" actId="113"/>
        <pc:sldMkLst>
          <pc:docMk/>
          <pc:sldMk cId="2475698154" sldId="2414"/>
        </pc:sldMkLst>
        <pc:spChg chg="mod">
          <ac:chgData name="Jeanne von Wattenwyl" userId="115e170d-88ce-410d-8534-16647f9bceac" providerId="ADAL" clId="{D3C91927-89DB-425B-8599-51EA0F080AA7}" dt="2024-05-16T08:42:59.753" v="280"/>
          <ac:spMkLst>
            <pc:docMk/>
            <pc:sldMk cId="2475698154" sldId="2414"/>
            <ac:spMk id="2" creationId="{D51968DD-38F9-FA15-1AA8-59B9688BE7A5}"/>
          </ac:spMkLst>
        </pc:spChg>
        <pc:spChg chg="mod">
          <ac:chgData name="Jeanne von Wattenwyl" userId="115e170d-88ce-410d-8534-16647f9bceac" providerId="ADAL" clId="{D3C91927-89DB-425B-8599-51EA0F080AA7}" dt="2024-05-16T08:42:54.185" v="279"/>
          <ac:spMkLst>
            <pc:docMk/>
            <pc:sldMk cId="2475698154" sldId="2414"/>
            <ac:spMk id="6" creationId="{F723B1C1-74D7-376C-A17D-BACA4DFC6398}"/>
          </ac:spMkLst>
        </pc:spChg>
        <pc:spChg chg="mod">
          <ac:chgData name="Jeanne von Wattenwyl" userId="115e170d-88ce-410d-8534-16647f9bceac" providerId="ADAL" clId="{D3C91927-89DB-425B-8599-51EA0F080AA7}" dt="2024-05-16T08:43:15.319" v="283" actId="113"/>
          <ac:spMkLst>
            <pc:docMk/>
            <pc:sldMk cId="2475698154" sldId="2414"/>
            <ac:spMk id="7" creationId="{69C06B38-AACC-549E-FC47-F440C2D40288}"/>
          </ac:spMkLst>
        </pc:spChg>
      </pc:sldChg>
      <pc:sldChg chg="modSp mod">
        <pc:chgData name="Jeanne von Wattenwyl" userId="115e170d-88ce-410d-8534-16647f9bceac" providerId="ADAL" clId="{D3C91927-89DB-425B-8599-51EA0F080AA7}" dt="2024-05-16T08:43:59.957" v="290" actId="15"/>
        <pc:sldMkLst>
          <pc:docMk/>
          <pc:sldMk cId="3438273568" sldId="2415"/>
        </pc:sldMkLst>
        <pc:spChg chg="mod">
          <ac:chgData name="Jeanne von Wattenwyl" userId="115e170d-88ce-410d-8534-16647f9bceac" providerId="ADAL" clId="{D3C91927-89DB-425B-8599-51EA0F080AA7}" dt="2024-05-16T08:43:48.386" v="287"/>
          <ac:spMkLst>
            <pc:docMk/>
            <pc:sldMk cId="3438273568" sldId="2415"/>
            <ac:spMk id="2" creationId="{EB3D973E-2D21-B9F4-8FA7-0189EC43A298}"/>
          </ac:spMkLst>
        </pc:spChg>
        <pc:spChg chg="mod">
          <ac:chgData name="Jeanne von Wattenwyl" userId="115e170d-88ce-410d-8534-16647f9bceac" providerId="ADAL" clId="{D3C91927-89DB-425B-8599-51EA0F080AA7}" dt="2024-05-16T08:43:35.638" v="284"/>
          <ac:spMkLst>
            <pc:docMk/>
            <pc:sldMk cId="3438273568" sldId="2415"/>
            <ac:spMk id="6" creationId="{A14DB9E2-0E04-1194-82D7-DA7D88D45F27}"/>
          </ac:spMkLst>
        </pc:spChg>
        <pc:spChg chg="mod">
          <ac:chgData name="Jeanne von Wattenwyl" userId="115e170d-88ce-410d-8534-16647f9bceac" providerId="ADAL" clId="{D3C91927-89DB-425B-8599-51EA0F080AA7}" dt="2024-05-16T08:43:59.957" v="290" actId="15"/>
          <ac:spMkLst>
            <pc:docMk/>
            <pc:sldMk cId="3438273568" sldId="2415"/>
            <ac:spMk id="7" creationId="{C35A04D6-F9B4-0AD5-AF31-EDB7185A832E}"/>
          </ac:spMkLst>
        </pc:spChg>
      </pc:sldChg>
      <pc:sldChg chg="modSp mod">
        <pc:chgData name="Jeanne von Wattenwyl" userId="115e170d-88ce-410d-8534-16647f9bceac" providerId="ADAL" clId="{D3C91927-89DB-425B-8599-51EA0F080AA7}" dt="2024-05-28T15:16:23.089" v="1267" actId="1035"/>
        <pc:sldMkLst>
          <pc:docMk/>
          <pc:sldMk cId="2080045317" sldId="2416"/>
        </pc:sldMkLst>
        <pc:spChg chg="mod">
          <ac:chgData name="Jeanne von Wattenwyl" userId="115e170d-88ce-410d-8534-16647f9bceac" providerId="ADAL" clId="{D3C91927-89DB-425B-8599-51EA0F080AA7}" dt="2024-05-16T10:26:13.627" v="574"/>
          <ac:spMkLst>
            <pc:docMk/>
            <pc:sldMk cId="2080045317" sldId="2416"/>
            <ac:spMk id="2" creationId="{F9ABC0C5-1D78-ED77-766F-125B8CBF9FE0}"/>
          </ac:spMkLst>
        </pc:spChg>
        <pc:spChg chg="mod">
          <ac:chgData name="Jeanne von Wattenwyl" userId="115e170d-88ce-410d-8534-16647f9bceac" providerId="ADAL" clId="{D3C91927-89DB-425B-8599-51EA0F080AA7}" dt="2024-05-16T10:25:59.868" v="573"/>
          <ac:spMkLst>
            <pc:docMk/>
            <pc:sldMk cId="2080045317" sldId="2416"/>
            <ac:spMk id="6" creationId="{6A49002A-6F27-46E7-549A-C016FD79AE97}"/>
          </ac:spMkLst>
        </pc:spChg>
        <pc:spChg chg="mod">
          <ac:chgData name="Jeanne von Wattenwyl" userId="115e170d-88ce-410d-8534-16647f9bceac" providerId="ADAL" clId="{D3C91927-89DB-425B-8599-51EA0F080AA7}" dt="2024-05-22T12:01:33.687" v="1009" actId="1076"/>
          <ac:spMkLst>
            <pc:docMk/>
            <pc:sldMk cId="2080045317" sldId="2416"/>
            <ac:spMk id="7" creationId="{183065DD-B494-B3DF-B8A2-9AE46C3A7518}"/>
          </ac:spMkLst>
        </pc:spChg>
        <pc:spChg chg="mod">
          <ac:chgData name="Jeanne von Wattenwyl" userId="115e170d-88ce-410d-8534-16647f9bceac" providerId="ADAL" clId="{D3C91927-89DB-425B-8599-51EA0F080AA7}" dt="2024-05-16T10:28:17.884" v="581"/>
          <ac:spMkLst>
            <pc:docMk/>
            <pc:sldMk cId="2080045317" sldId="2416"/>
            <ac:spMk id="10" creationId="{376CCC3A-7562-8BA7-4DC7-08B960C2BF2D}"/>
          </ac:spMkLst>
        </pc:spChg>
        <pc:spChg chg="mod">
          <ac:chgData name="Jeanne von Wattenwyl" userId="115e170d-88ce-410d-8534-16647f9bceac" providerId="ADAL" clId="{D3C91927-89DB-425B-8599-51EA0F080AA7}" dt="2024-05-16T10:28:37.736" v="591" actId="6549"/>
          <ac:spMkLst>
            <pc:docMk/>
            <pc:sldMk cId="2080045317" sldId="2416"/>
            <ac:spMk id="11" creationId="{4ACE3DCB-D6AB-28BB-6A6E-0813C13BBAB2}"/>
          </ac:spMkLst>
        </pc:spChg>
        <pc:spChg chg="mod">
          <ac:chgData name="Jeanne von Wattenwyl" userId="115e170d-88ce-410d-8534-16647f9bceac" providerId="ADAL" clId="{D3C91927-89DB-425B-8599-51EA0F080AA7}" dt="2024-05-28T15:16:23.089" v="1267" actId="1035"/>
          <ac:spMkLst>
            <pc:docMk/>
            <pc:sldMk cId="2080045317" sldId="2416"/>
            <ac:spMk id="12" creationId="{E1E995EE-48A2-794D-EC00-B779A7244CBF}"/>
          </ac:spMkLst>
        </pc:spChg>
        <pc:spChg chg="mod">
          <ac:chgData name="Jeanne von Wattenwyl" userId="115e170d-88ce-410d-8534-16647f9bceac" providerId="ADAL" clId="{D3C91927-89DB-425B-8599-51EA0F080AA7}" dt="2024-05-16T10:28:23.628" v="582"/>
          <ac:spMkLst>
            <pc:docMk/>
            <pc:sldMk cId="2080045317" sldId="2416"/>
            <ac:spMk id="15" creationId="{FCE98B53-1465-F34C-11C0-01F0925206FD}"/>
          </ac:spMkLst>
        </pc:spChg>
      </pc:sldChg>
      <pc:sldChg chg="addSp delSp modSp mod">
        <pc:chgData name="Jeanne von Wattenwyl" userId="115e170d-88ce-410d-8534-16647f9bceac" providerId="ADAL" clId="{D3C91927-89DB-425B-8599-51EA0F080AA7}" dt="2024-05-28T10:11:28.542" v="1179" actId="478"/>
        <pc:sldMkLst>
          <pc:docMk/>
          <pc:sldMk cId="244769798" sldId="2417"/>
        </pc:sldMkLst>
        <pc:spChg chg="mod">
          <ac:chgData name="Jeanne von Wattenwyl" userId="115e170d-88ce-410d-8534-16647f9bceac" providerId="ADAL" clId="{D3C91927-89DB-425B-8599-51EA0F080AA7}" dt="2024-05-16T10:36:43.170" v="694"/>
          <ac:spMkLst>
            <pc:docMk/>
            <pc:sldMk cId="244769798" sldId="2417"/>
            <ac:spMk id="2" creationId="{5FD72930-5635-C5D8-5CE1-463566B2B758}"/>
          </ac:spMkLst>
        </pc:spChg>
        <pc:spChg chg="mod">
          <ac:chgData name="Jeanne von Wattenwyl" userId="115e170d-88ce-410d-8534-16647f9bceac" providerId="ADAL" clId="{D3C91927-89DB-425B-8599-51EA0F080AA7}" dt="2024-05-16T10:36:41.452" v="693" actId="20577"/>
          <ac:spMkLst>
            <pc:docMk/>
            <pc:sldMk cId="244769798" sldId="2417"/>
            <ac:spMk id="6" creationId="{5F7376CA-17F7-BA5B-5DEE-4465E8449B21}"/>
          </ac:spMkLst>
        </pc:spChg>
        <pc:spChg chg="mod">
          <ac:chgData name="Jeanne von Wattenwyl" userId="115e170d-88ce-410d-8534-16647f9bceac" providerId="ADAL" clId="{D3C91927-89DB-425B-8599-51EA0F080AA7}" dt="2024-05-28T10:01:01.727" v="1099" actId="1036"/>
          <ac:spMkLst>
            <pc:docMk/>
            <pc:sldMk cId="244769798" sldId="2417"/>
            <ac:spMk id="9" creationId="{789CD0B6-CB78-D927-6465-BE79D10384FA}"/>
          </ac:spMkLst>
        </pc:spChg>
        <pc:picChg chg="add mod">
          <ac:chgData name="Jeanne von Wattenwyl" userId="115e170d-88ce-410d-8534-16647f9bceac" providerId="ADAL" clId="{D3C91927-89DB-425B-8599-51EA0F080AA7}" dt="2024-05-28T10:11:18.848" v="1176"/>
          <ac:picMkLst>
            <pc:docMk/>
            <pc:sldMk cId="244769798" sldId="2417"/>
            <ac:picMk id="4" creationId="{CEBAA59E-9A0B-B2A7-1ABE-FD3E5F6DCD2B}"/>
          </ac:picMkLst>
        </pc:picChg>
        <pc:picChg chg="add mod">
          <ac:chgData name="Jeanne von Wattenwyl" userId="115e170d-88ce-410d-8534-16647f9bceac" providerId="ADAL" clId="{D3C91927-89DB-425B-8599-51EA0F080AA7}" dt="2024-05-28T10:11:25.752" v="1177"/>
          <ac:picMkLst>
            <pc:docMk/>
            <pc:sldMk cId="244769798" sldId="2417"/>
            <ac:picMk id="7" creationId="{DCA61C38-FCC0-176F-AD5A-4C3AD27CE7D9}"/>
          </ac:picMkLst>
        </pc:picChg>
        <pc:picChg chg="del">
          <ac:chgData name="Jeanne von Wattenwyl" userId="115e170d-88ce-410d-8534-16647f9bceac" providerId="ADAL" clId="{D3C91927-89DB-425B-8599-51EA0F080AA7}" dt="2024-05-28T10:11:28.542" v="1179" actId="478"/>
          <ac:picMkLst>
            <pc:docMk/>
            <pc:sldMk cId="244769798" sldId="2417"/>
            <ac:picMk id="13" creationId="{18801E1E-BB24-E7FB-D3A1-5FF949780839}"/>
          </ac:picMkLst>
        </pc:picChg>
        <pc:picChg chg="del mod">
          <ac:chgData name="Jeanne von Wattenwyl" userId="115e170d-88ce-410d-8534-16647f9bceac" providerId="ADAL" clId="{D3C91927-89DB-425B-8599-51EA0F080AA7}" dt="2024-05-28T10:11:27.556" v="1178" actId="478"/>
          <ac:picMkLst>
            <pc:docMk/>
            <pc:sldMk cId="244769798" sldId="2417"/>
            <ac:picMk id="15" creationId="{5B4AF792-C448-C0DB-C475-F5524B4D4DC2}"/>
          </ac:picMkLst>
        </pc:picChg>
      </pc:sldChg>
      <pc:sldChg chg="addSp delSp modSp mod">
        <pc:chgData name="Jeanne von Wattenwyl" userId="115e170d-88ce-410d-8534-16647f9bceac" providerId="ADAL" clId="{D3C91927-89DB-425B-8599-51EA0F080AA7}" dt="2024-05-28T10:11:39.839" v="1181"/>
        <pc:sldMkLst>
          <pc:docMk/>
          <pc:sldMk cId="3892998362" sldId="2419"/>
        </pc:sldMkLst>
        <pc:spChg chg="mod">
          <ac:chgData name="Jeanne von Wattenwyl" userId="115e170d-88ce-410d-8534-16647f9bceac" providerId="ADAL" clId="{D3C91927-89DB-425B-8599-51EA0F080AA7}" dt="2024-05-16T10:39:21.438" v="708"/>
          <ac:spMkLst>
            <pc:docMk/>
            <pc:sldMk cId="3892998362" sldId="2419"/>
            <ac:spMk id="2" creationId="{2A36A45E-0548-CBA4-C5F6-43D3FD6AC099}"/>
          </ac:spMkLst>
        </pc:spChg>
        <pc:spChg chg="mod">
          <ac:chgData name="Jeanne von Wattenwyl" userId="115e170d-88ce-410d-8534-16647f9bceac" providerId="ADAL" clId="{D3C91927-89DB-425B-8599-51EA0F080AA7}" dt="2024-05-16T10:39:15.914" v="707"/>
          <ac:spMkLst>
            <pc:docMk/>
            <pc:sldMk cId="3892998362" sldId="2419"/>
            <ac:spMk id="6" creationId="{09B1B46A-0F63-0109-3899-0C91652E8FD4}"/>
          </ac:spMkLst>
        </pc:spChg>
        <pc:spChg chg="mod">
          <ac:chgData name="Jeanne von Wattenwyl" userId="115e170d-88ce-410d-8534-16647f9bceac" providerId="ADAL" clId="{D3C91927-89DB-425B-8599-51EA0F080AA7}" dt="2024-05-22T12:23:21.027" v="1020" actId="1076"/>
          <ac:spMkLst>
            <pc:docMk/>
            <pc:sldMk cId="3892998362" sldId="2419"/>
            <ac:spMk id="7" creationId="{8779B535-1A01-6D0D-23A4-6436C6DC5B71}"/>
          </ac:spMkLst>
        </pc:spChg>
        <pc:spChg chg="mod">
          <ac:chgData name="Jeanne von Wattenwyl" userId="115e170d-88ce-410d-8534-16647f9bceac" providerId="ADAL" clId="{D3C91927-89DB-425B-8599-51EA0F080AA7}" dt="2024-05-16T10:39:57.514" v="711" actId="113"/>
          <ac:spMkLst>
            <pc:docMk/>
            <pc:sldMk cId="3892998362" sldId="2419"/>
            <ac:spMk id="14" creationId="{AD5D70C0-5FE6-114F-4B59-34B95CA42822}"/>
          </ac:spMkLst>
        </pc:spChg>
        <pc:spChg chg="mod">
          <ac:chgData name="Jeanne von Wattenwyl" userId="115e170d-88ce-410d-8534-16647f9bceac" providerId="ADAL" clId="{D3C91927-89DB-425B-8599-51EA0F080AA7}" dt="2024-05-16T10:40:08.949" v="715" actId="113"/>
          <ac:spMkLst>
            <pc:docMk/>
            <pc:sldMk cId="3892998362" sldId="2419"/>
            <ac:spMk id="15" creationId="{8C6A74CB-A149-733C-20BD-ED948486B7AD}"/>
          </ac:spMkLst>
        </pc:spChg>
        <pc:spChg chg="mod">
          <ac:chgData name="Jeanne von Wattenwyl" userId="115e170d-88ce-410d-8534-16647f9bceac" providerId="ADAL" clId="{D3C91927-89DB-425B-8599-51EA0F080AA7}" dt="2024-05-16T10:40:17.986" v="717" actId="113"/>
          <ac:spMkLst>
            <pc:docMk/>
            <pc:sldMk cId="3892998362" sldId="2419"/>
            <ac:spMk id="16" creationId="{E00581D3-816D-54CB-9CF2-5A10C47FE9F8}"/>
          </ac:spMkLst>
        </pc:spChg>
        <pc:picChg chg="add mod">
          <ac:chgData name="Jeanne von Wattenwyl" userId="115e170d-88ce-410d-8534-16647f9bceac" providerId="ADAL" clId="{D3C91927-89DB-425B-8599-51EA0F080AA7}" dt="2024-05-28T10:11:39.839" v="1181"/>
          <ac:picMkLst>
            <pc:docMk/>
            <pc:sldMk cId="3892998362" sldId="2419"/>
            <ac:picMk id="4" creationId="{F2D02853-C59A-E31F-F975-BC27EC4F91AF}"/>
          </ac:picMkLst>
        </pc:picChg>
        <pc:picChg chg="del">
          <ac:chgData name="Jeanne von Wattenwyl" userId="115e170d-88ce-410d-8534-16647f9bceac" providerId="ADAL" clId="{D3C91927-89DB-425B-8599-51EA0F080AA7}" dt="2024-05-28T10:11:38.968" v="1180" actId="478"/>
          <ac:picMkLst>
            <pc:docMk/>
            <pc:sldMk cId="3892998362" sldId="2419"/>
            <ac:picMk id="18" creationId="{8D928D4D-2B5F-DF14-1B37-EB414FA55EA6}"/>
          </ac:picMkLst>
        </pc:picChg>
      </pc:sldChg>
      <pc:sldChg chg="addSp delSp modSp mod">
        <pc:chgData name="Jeanne von Wattenwyl" userId="115e170d-88ce-410d-8534-16647f9bceac" providerId="ADAL" clId="{D3C91927-89DB-425B-8599-51EA0F080AA7}" dt="2024-05-28T15:17:23.852" v="1269" actId="1076"/>
        <pc:sldMkLst>
          <pc:docMk/>
          <pc:sldMk cId="375596116" sldId="2420"/>
        </pc:sldMkLst>
        <pc:spChg chg="mod">
          <ac:chgData name="Jeanne von Wattenwyl" userId="115e170d-88ce-410d-8534-16647f9bceac" providerId="ADAL" clId="{D3C91927-89DB-425B-8599-51EA0F080AA7}" dt="2024-05-16T10:41:06.299" v="721"/>
          <ac:spMkLst>
            <pc:docMk/>
            <pc:sldMk cId="375596116" sldId="2420"/>
            <ac:spMk id="2" creationId="{479E9B13-ABC9-F79D-202D-5B65CD82F975}"/>
          </ac:spMkLst>
        </pc:spChg>
        <pc:spChg chg="mod">
          <ac:chgData name="Jeanne von Wattenwyl" userId="115e170d-88ce-410d-8534-16647f9bceac" providerId="ADAL" clId="{D3C91927-89DB-425B-8599-51EA0F080AA7}" dt="2024-05-16T10:41:01.091" v="720"/>
          <ac:spMkLst>
            <pc:docMk/>
            <pc:sldMk cId="375596116" sldId="2420"/>
            <ac:spMk id="6" creationId="{C322298D-9DBA-CC01-C4AE-ACBE35DDA0FC}"/>
          </ac:spMkLst>
        </pc:spChg>
        <pc:spChg chg="mod">
          <ac:chgData name="Jeanne von Wattenwyl" userId="115e170d-88ce-410d-8534-16647f9bceac" providerId="ADAL" clId="{D3C91927-89DB-425B-8599-51EA0F080AA7}" dt="2024-05-22T12:23:01.478" v="1016" actId="1076"/>
          <ac:spMkLst>
            <pc:docMk/>
            <pc:sldMk cId="375596116" sldId="2420"/>
            <ac:spMk id="7" creationId="{7FAF0F21-08D1-E056-9DC7-F14F5ECE07BC}"/>
          </ac:spMkLst>
        </pc:spChg>
        <pc:spChg chg="mod">
          <ac:chgData name="Jeanne von Wattenwyl" userId="115e170d-88ce-410d-8534-16647f9bceac" providerId="ADAL" clId="{D3C91927-89DB-425B-8599-51EA0F080AA7}" dt="2024-05-28T15:17:23.852" v="1269" actId="1076"/>
          <ac:spMkLst>
            <pc:docMk/>
            <pc:sldMk cId="375596116" sldId="2420"/>
            <ac:spMk id="11" creationId="{EC7D3C59-6254-8FE0-DFA7-AD722780161D}"/>
          </ac:spMkLst>
        </pc:spChg>
        <pc:grpChg chg="del">
          <ac:chgData name="Jeanne von Wattenwyl" userId="115e170d-88ce-410d-8534-16647f9bceac" providerId="ADAL" clId="{D3C91927-89DB-425B-8599-51EA0F080AA7}" dt="2024-05-28T15:17:16.376" v="1268" actId="478"/>
          <ac:grpSpMkLst>
            <pc:docMk/>
            <pc:sldMk cId="375596116" sldId="2420"/>
            <ac:grpSpMk id="8" creationId="{69F82FB5-6FA5-A0B9-4A38-08F2C6A3628C}"/>
          </ac:grpSpMkLst>
        </pc:grpChg>
        <pc:picChg chg="add mod">
          <ac:chgData name="Jeanne von Wattenwyl" userId="115e170d-88ce-410d-8534-16647f9bceac" providerId="ADAL" clId="{D3C91927-89DB-425B-8599-51EA0F080AA7}" dt="2024-05-28T10:11:49.718" v="1183"/>
          <ac:picMkLst>
            <pc:docMk/>
            <pc:sldMk cId="375596116" sldId="2420"/>
            <ac:picMk id="4" creationId="{52F6A31D-BCCE-59F6-54BA-9423FCC9F403}"/>
          </ac:picMkLst>
        </pc:picChg>
        <pc:picChg chg="del">
          <ac:chgData name="Jeanne von Wattenwyl" userId="115e170d-88ce-410d-8534-16647f9bceac" providerId="ADAL" clId="{D3C91927-89DB-425B-8599-51EA0F080AA7}" dt="2024-05-28T10:11:48.655" v="1182" actId="478"/>
          <ac:picMkLst>
            <pc:docMk/>
            <pc:sldMk cId="375596116" sldId="2420"/>
            <ac:picMk id="14" creationId="{78C6B9BC-7B4F-C0F6-DD44-B1F735F2F20B}"/>
          </ac:picMkLst>
        </pc:picChg>
      </pc:sldChg>
      <pc:sldChg chg="addSp modSp mod">
        <pc:chgData name="Jeanne von Wattenwyl" userId="115e170d-88ce-410d-8534-16647f9bceac" providerId="ADAL" clId="{D3C91927-89DB-425B-8599-51EA0F080AA7}" dt="2024-05-28T10:12:11.761" v="1185" actId="14100"/>
        <pc:sldMkLst>
          <pc:docMk/>
          <pc:sldMk cId="1389167425" sldId="2421"/>
        </pc:sldMkLst>
        <pc:spChg chg="mod">
          <ac:chgData name="Jeanne von Wattenwyl" userId="115e170d-88ce-410d-8534-16647f9bceac" providerId="ADAL" clId="{D3C91927-89DB-425B-8599-51EA0F080AA7}" dt="2024-05-16T10:43:30.863" v="723"/>
          <ac:spMkLst>
            <pc:docMk/>
            <pc:sldMk cId="1389167425" sldId="2421"/>
            <ac:spMk id="2" creationId="{7B20770A-B00A-312B-F7B6-C19DB5D5C54F}"/>
          </ac:spMkLst>
        </pc:spChg>
        <pc:spChg chg="mod">
          <ac:chgData name="Jeanne von Wattenwyl" userId="115e170d-88ce-410d-8534-16647f9bceac" providerId="ADAL" clId="{D3C91927-89DB-425B-8599-51EA0F080AA7}" dt="2024-05-16T10:45:40.347" v="733"/>
          <ac:spMkLst>
            <pc:docMk/>
            <pc:sldMk cId="1389167425" sldId="2421"/>
            <ac:spMk id="6" creationId="{B5EE63B8-4ACF-BD11-D501-11ECFA6E261B}"/>
          </ac:spMkLst>
        </pc:spChg>
        <pc:spChg chg="mod">
          <ac:chgData name="Jeanne von Wattenwyl" userId="115e170d-88ce-410d-8534-16647f9bceac" providerId="ADAL" clId="{D3C91927-89DB-425B-8599-51EA0F080AA7}" dt="2024-05-22T12:22:44.236" v="1013" actId="1076"/>
          <ac:spMkLst>
            <pc:docMk/>
            <pc:sldMk cId="1389167425" sldId="2421"/>
            <ac:spMk id="7" creationId="{B459380D-A784-D6D4-2E7A-67040DEE320B}"/>
          </ac:spMkLst>
        </pc:spChg>
        <pc:spChg chg="mod">
          <ac:chgData name="Jeanne von Wattenwyl" userId="115e170d-88ce-410d-8534-16647f9bceac" providerId="ADAL" clId="{D3C91927-89DB-425B-8599-51EA0F080AA7}" dt="2024-05-28T10:12:11.761" v="1185" actId="14100"/>
          <ac:spMkLst>
            <pc:docMk/>
            <pc:sldMk cId="1389167425" sldId="2421"/>
            <ac:spMk id="8" creationId="{F42818B5-51F3-6C46-6967-0CF2276BDFFC}"/>
          </ac:spMkLst>
        </pc:spChg>
        <pc:picChg chg="add mod">
          <ac:chgData name="Jeanne von Wattenwyl" userId="115e170d-88ce-410d-8534-16647f9bceac" providerId="ADAL" clId="{D3C91927-89DB-425B-8599-51EA0F080AA7}" dt="2024-05-28T10:12:05.340" v="1184"/>
          <ac:picMkLst>
            <pc:docMk/>
            <pc:sldMk cId="1389167425" sldId="2421"/>
            <ac:picMk id="4" creationId="{321C133C-102E-A0B7-A0BB-F92452E84F10}"/>
          </ac:picMkLst>
        </pc:picChg>
        <pc:picChg chg="mod">
          <ac:chgData name="Jeanne von Wattenwyl" userId="115e170d-88ce-410d-8534-16647f9bceac" providerId="ADAL" clId="{D3C91927-89DB-425B-8599-51EA0F080AA7}" dt="2024-05-22T12:22:49.719" v="1014" actId="14100"/>
          <ac:picMkLst>
            <pc:docMk/>
            <pc:sldMk cId="1389167425" sldId="2421"/>
            <ac:picMk id="10" creationId="{1457BBF8-E1BE-BB8F-84FB-76F847C29876}"/>
          </ac:picMkLst>
        </pc:picChg>
      </pc:sldChg>
      <pc:sldChg chg="addSp delSp modSp mod">
        <pc:chgData name="Jeanne von Wattenwyl" userId="115e170d-88ce-410d-8534-16647f9bceac" providerId="ADAL" clId="{D3C91927-89DB-425B-8599-51EA0F080AA7}" dt="2024-05-28T10:12:23.064" v="1187" actId="478"/>
        <pc:sldMkLst>
          <pc:docMk/>
          <pc:sldMk cId="3879144004" sldId="2422"/>
        </pc:sldMkLst>
        <pc:spChg chg="mod">
          <ac:chgData name="Jeanne von Wattenwyl" userId="115e170d-88ce-410d-8534-16647f9bceac" providerId="ADAL" clId="{D3C91927-89DB-425B-8599-51EA0F080AA7}" dt="2024-05-16T10:46:05.612" v="736"/>
          <ac:spMkLst>
            <pc:docMk/>
            <pc:sldMk cId="3879144004" sldId="2422"/>
            <ac:spMk id="2" creationId="{29AD9DA3-4F8E-5163-8BB8-8D32A187AB4C}"/>
          </ac:spMkLst>
        </pc:spChg>
        <pc:spChg chg="mod">
          <ac:chgData name="Jeanne von Wattenwyl" userId="115e170d-88ce-410d-8534-16647f9bceac" providerId="ADAL" clId="{D3C91927-89DB-425B-8599-51EA0F080AA7}" dt="2024-05-16T10:45:58.161" v="735" actId="20577"/>
          <ac:spMkLst>
            <pc:docMk/>
            <pc:sldMk cId="3879144004" sldId="2422"/>
            <ac:spMk id="6" creationId="{E936FE8A-4302-A527-410C-2736D8E6DA48}"/>
          </ac:spMkLst>
        </pc:spChg>
        <pc:spChg chg="mod">
          <ac:chgData name="Jeanne von Wattenwyl" userId="115e170d-88ce-410d-8534-16647f9bceac" providerId="ADAL" clId="{D3C91927-89DB-425B-8599-51EA0F080AA7}" dt="2024-05-22T12:22:26.212" v="1011" actId="1076"/>
          <ac:spMkLst>
            <pc:docMk/>
            <pc:sldMk cId="3879144004" sldId="2422"/>
            <ac:spMk id="7" creationId="{3B696F2F-AE70-8138-130E-9FE90F67DCD4}"/>
          </ac:spMkLst>
        </pc:spChg>
        <pc:picChg chg="add mod">
          <ac:chgData name="Jeanne von Wattenwyl" userId="115e170d-88ce-410d-8534-16647f9bceac" providerId="ADAL" clId="{D3C91927-89DB-425B-8599-51EA0F080AA7}" dt="2024-05-28T10:12:21.414" v="1186"/>
          <ac:picMkLst>
            <pc:docMk/>
            <pc:sldMk cId="3879144004" sldId="2422"/>
            <ac:picMk id="4" creationId="{415A5091-9619-1F80-56BD-78C2612D5036}"/>
          </ac:picMkLst>
        </pc:picChg>
        <pc:picChg chg="del">
          <ac:chgData name="Jeanne von Wattenwyl" userId="115e170d-88ce-410d-8534-16647f9bceac" providerId="ADAL" clId="{D3C91927-89DB-425B-8599-51EA0F080AA7}" dt="2024-05-28T10:12:23.064" v="1187" actId="478"/>
          <ac:picMkLst>
            <pc:docMk/>
            <pc:sldMk cId="3879144004" sldId="2422"/>
            <ac:picMk id="10" creationId="{9239F97E-2122-F260-3E99-0A65B261FD78}"/>
          </ac:picMkLst>
        </pc:picChg>
      </pc:sldChg>
      <pc:sldChg chg="addSp delSp modSp mod">
        <pc:chgData name="Jeanne von Wattenwyl" userId="115e170d-88ce-410d-8534-16647f9bceac" providerId="ADAL" clId="{D3C91927-89DB-425B-8599-51EA0F080AA7}" dt="2024-05-28T10:13:14.466" v="1190" actId="478"/>
        <pc:sldMkLst>
          <pc:docMk/>
          <pc:sldMk cId="2045874832" sldId="2423"/>
        </pc:sldMkLst>
        <pc:spChg chg="mod">
          <ac:chgData name="Jeanne von Wattenwyl" userId="115e170d-88ce-410d-8534-16647f9bceac" providerId="ADAL" clId="{D3C91927-89DB-425B-8599-51EA0F080AA7}" dt="2024-05-16T10:52:00.114" v="754" actId="20577"/>
          <ac:spMkLst>
            <pc:docMk/>
            <pc:sldMk cId="2045874832" sldId="2423"/>
            <ac:spMk id="2" creationId="{F214A59F-A710-7063-095E-AAB7A2D58A0A}"/>
          </ac:spMkLst>
        </pc:spChg>
        <pc:spChg chg="mod">
          <ac:chgData name="Jeanne von Wattenwyl" userId="115e170d-88ce-410d-8534-16647f9bceac" providerId="ADAL" clId="{D3C91927-89DB-425B-8599-51EA0F080AA7}" dt="2024-05-16T10:51:52.755" v="745" actId="20577"/>
          <ac:spMkLst>
            <pc:docMk/>
            <pc:sldMk cId="2045874832" sldId="2423"/>
            <ac:spMk id="6" creationId="{629D03B7-19AA-C482-3755-9D6CBFCB4A66}"/>
          </ac:spMkLst>
        </pc:spChg>
        <pc:spChg chg="mod">
          <ac:chgData name="Jeanne von Wattenwyl" userId="115e170d-88ce-410d-8534-16647f9bceac" providerId="ADAL" clId="{D3C91927-89DB-425B-8599-51EA0F080AA7}" dt="2024-05-16T10:52:08.463" v="755"/>
          <ac:spMkLst>
            <pc:docMk/>
            <pc:sldMk cId="2045874832" sldId="2423"/>
            <ac:spMk id="7" creationId="{E635E7C8-B303-CCB9-231A-0AE3E4D07D77}"/>
          </ac:spMkLst>
        </pc:spChg>
        <pc:spChg chg="mod">
          <ac:chgData name="Jeanne von Wattenwyl" userId="115e170d-88ce-410d-8534-16647f9bceac" providerId="ADAL" clId="{D3C91927-89DB-425B-8599-51EA0F080AA7}" dt="2024-05-28T10:13:06.518" v="1188" actId="1076"/>
          <ac:spMkLst>
            <pc:docMk/>
            <pc:sldMk cId="2045874832" sldId="2423"/>
            <ac:spMk id="9" creationId="{DC4C957D-F6B3-4BE9-21E1-7A363BA2B308}"/>
          </ac:spMkLst>
        </pc:spChg>
        <pc:picChg chg="add mod">
          <ac:chgData name="Jeanne von Wattenwyl" userId="115e170d-88ce-410d-8534-16647f9bceac" providerId="ADAL" clId="{D3C91927-89DB-425B-8599-51EA0F080AA7}" dt="2024-05-28T10:13:12.795" v="1189"/>
          <ac:picMkLst>
            <pc:docMk/>
            <pc:sldMk cId="2045874832" sldId="2423"/>
            <ac:picMk id="4" creationId="{EF4F68C9-D1E5-F295-6B60-74E8D54F3E6F}"/>
          </ac:picMkLst>
        </pc:picChg>
        <pc:picChg chg="mod">
          <ac:chgData name="Jeanne von Wattenwyl" userId="115e170d-88ce-410d-8534-16647f9bceac" providerId="ADAL" clId="{D3C91927-89DB-425B-8599-51EA0F080AA7}" dt="2024-05-16T10:56:12.088" v="766" actId="1076"/>
          <ac:picMkLst>
            <pc:docMk/>
            <pc:sldMk cId="2045874832" sldId="2423"/>
            <ac:picMk id="8" creationId="{204ADC77-CC52-E4F7-A15F-DF31D82CA6D6}"/>
          </ac:picMkLst>
        </pc:picChg>
        <pc:picChg chg="del">
          <ac:chgData name="Jeanne von Wattenwyl" userId="115e170d-88ce-410d-8534-16647f9bceac" providerId="ADAL" clId="{D3C91927-89DB-425B-8599-51EA0F080AA7}" dt="2024-05-28T10:13:14.466" v="1190" actId="478"/>
          <ac:picMkLst>
            <pc:docMk/>
            <pc:sldMk cId="2045874832" sldId="2423"/>
            <ac:picMk id="11" creationId="{404685C5-F336-2F5D-ED06-0160BF142ADD}"/>
          </ac:picMkLst>
        </pc:picChg>
      </pc:sldChg>
      <pc:sldChg chg="addSp delSp modSp mod">
        <pc:chgData name="Jeanne von Wattenwyl" userId="115e170d-88ce-410d-8534-16647f9bceac" providerId="ADAL" clId="{D3C91927-89DB-425B-8599-51EA0F080AA7}" dt="2024-05-28T10:13:21.230" v="1192" actId="478"/>
        <pc:sldMkLst>
          <pc:docMk/>
          <pc:sldMk cId="2309689978" sldId="2424"/>
        </pc:sldMkLst>
        <pc:spChg chg="mod">
          <ac:chgData name="Jeanne von Wattenwyl" userId="115e170d-88ce-410d-8534-16647f9bceac" providerId="ADAL" clId="{D3C91927-89DB-425B-8599-51EA0F080AA7}" dt="2024-05-16T10:59:42.689" v="785" actId="20577"/>
          <ac:spMkLst>
            <pc:docMk/>
            <pc:sldMk cId="2309689978" sldId="2424"/>
            <ac:spMk id="2" creationId="{18F82D02-D094-91D3-4049-F1035D2609AD}"/>
          </ac:spMkLst>
        </pc:spChg>
        <pc:spChg chg="mod">
          <ac:chgData name="Jeanne von Wattenwyl" userId="115e170d-88ce-410d-8534-16647f9bceac" providerId="ADAL" clId="{D3C91927-89DB-425B-8599-51EA0F080AA7}" dt="2024-05-16T10:59:49.562" v="786"/>
          <ac:spMkLst>
            <pc:docMk/>
            <pc:sldMk cId="2309689978" sldId="2424"/>
            <ac:spMk id="6" creationId="{1882FE52-0266-1D55-029A-21873393AD05}"/>
          </ac:spMkLst>
        </pc:spChg>
        <pc:spChg chg="mod">
          <ac:chgData name="Jeanne von Wattenwyl" userId="115e170d-88ce-410d-8534-16647f9bceac" providerId="ADAL" clId="{D3C91927-89DB-425B-8599-51EA0F080AA7}" dt="2024-05-16T10:59:31.476" v="775"/>
          <ac:spMkLst>
            <pc:docMk/>
            <pc:sldMk cId="2309689978" sldId="2424"/>
            <ac:spMk id="7" creationId="{04BBAA31-6AAD-F708-9864-2928CAECA84B}"/>
          </ac:spMkLst>
        </pc:spChg>
        <pc:spChg chg="mod">
          <ac:chgData name="Jeanne von Wattenwyl" userId="115e170d-88ce-410d-8534-16647f9bceac" providerId="ADAL" clId="{D3C91927-89DB-425B-8599-51EA0F080AA7}" dt="2024-05-16T11:00:10.586" v="788"/>
          <ac:spMkLst>
            <pc:docMk/>
            <pc:sldMk cId="2309689978" sldId="2424"/>
            <ac:spMk id="19" creationId="{D34AB1EE-CECB-77E4-33BB-7FA0AD81F749}"/>
          </ac:spMkLst>
        </pc:spChg>
        <pc:spChg chg="mod">
          <ac:chgData name="Jeanne von Wattenwyl" userId="115e170d-88ce-410d-8534-16647f9bceac" providerId="ADAL" clId="{D3C91927-89DB-425B-8599-51EA0F080AA7}" dt="2024-05-16T11:00:50.101" v="794" actId="20577"/>
          <ac:spMkLst>
            <pc:docMk/>
            <pc:sldMk cId="2309689978" sldId="2424"/>
            <ac:spMk id="20" creationId="{8EC95770-45CD-FFAF-50A0-DC416ABD10B6}"/>
          </ac:spMkLst>
        </pc:spChg>
        <pc:spChg chg="mod">
          <ac:chgData name="Jeanne von Wattenwyl" userId="115e170d-88ce-410d-8534-16647f9bceac" providerId="ADAL" clId="{D3C91927-89DB-425B-8599-51EA0F080AA7}" dt="2024-05-16T11:00:35.123" v="792" actId="20577"/>
          <ac:spMkLst>
            <pc:docMk/>
            <pc:sldMk cId="2309689978" sldId="2424"/>
            <ac:spMk id="21" creationId="{60F4C8AF-FC9D-BA5E-F0D7-9E9CD61A8E6F}"/>
          </ac:spMkLst>
        </pc:spChg>
        <pc:spChg chg="mod">
          <ac:chgData name="Jeanne von Wattenwyl" userId="115e170d-88ce-410d-8534-16647f9bceac" providerId="ADAL" clId="{D3C91927-89DB-425B-8599-51EA0F080AA7}" dt="2024-05-16T11:00:04.604" v="787"/>
          <ac:spMkLst>
            <pc:docMk/>
            <pc:sldMk cId="2309689978" sldId="2424"/>
            <ac:spMk id="22" creationId="{FCD9978D-B5F6-6E99-F026-BF6590192EEF}"/>
          </ac:spMkLst>
        </pc:spChg>
        <pc:picChg chg="add mod">
          <ac:chgData name="Jeanne von Wattenwyl" userId="115e170d-88ce-410d-8534-16647f9bceac" providerId="ADAL" clId="{D3C91927-89DB-425B-8599-51EA0F080AA7}" dt="2024-05-28T10:13:19.959" v="1191"/>
          <ac:picMkLst>
            <pc:docMk/>
            <pc:sldMk cId="2309689978" sldId="2424"/>
            <ac:picMk id="4" creationId="{158F7175-AF9D-B0B9-53E1-AD6C6794B4A8}"/>
          </ac:picMkLst>
        </pc:picChg>
        <pc:picChg chg="del">
          <ac:chgData name="Jeanne von Wattenwyl" userId="115e170d-88ce-410d-8534-16647f9bceac" providerId="ADAL" clId="{D3C91927-89DB-425B-8599-51EA0F080AA7}" dt="2024-05-28T10:13:21.230" v="1192" actId="478"/>
          <ac:picMkLst>
            <pc:docMk/>
            <pc:sldMk cId="2309689978" sldId="2424"/>
            <ac:picMk id="28" creationId="{0AB6C30C-CDCB-FBB9-6357-EB8B5FD13F50}"/>
          </ac:picMkLst>
        </pc:picChg>
      </pc:sldChg>
      <pc:sldChg chg="addSp delSp modSp mod">
        <pc:chgData name="Jeanne von Wattenwyl" userId="115e170d-88ce-410d-8534-16647f9bceac" providerId="ADAL" clId="{D3C91927-89DB-425B-8599-51EA0F080AA7}" dt="2024-05-28T10:14:02.051" v="1202"/>
        <pc:sldMkLst>
          <pc:docMk/>
          <pc:sldMk cId="1484684585" sldId="2425"/>
        </pc:sldMkLst>
        <pc:spChg chg="mod">
          <ac:chgData name="Jeanne von Wattenwyl" userId="115e170d-88ce-410d-8534-16647f9bceac" providerId="ADAL" clId="{D3C91927-89DB-425B-8599-51EA0F080AA7}" dt="2024-05-16T11:04:23.526" v="815"/>
          <ac:spMkLst>
            <pc:docMk/>
            <pc:sldMk cId="1484684585" sldId="2425"/>
            <ac:spMk id="2" creationId="{47A3C5D7-390E-6337-269F-8FD2CA8C1A87}"/>
          </ac:spMkLst>
        </pc:spChg>
        <pc:spChg chg="del">
          <ac:chgData name="Jeanne von Wattenwyl" userId="115e170d-88ce-410d-8534-16647f9bceac" providerId="ADAL" clId="{D3C91927-89DB-425B-8599-51EA0F080AA7}" dt="2024-05-28T10:14:01.650" v="1201" actId="478"/>
          <ac:spMkLst>
            <pc:docMk/>
            <pc:sldMk cId="1484684585" sldId="2425"/>
            <ac:spMk id="6" creationId="{ACAE24DB-651C-D48D-C74F-F4657F8B73F3}"/>
          </ac:spMkLst>
        </pc:spChg>
        <pc:spChg chg="mod">
          <ac:chgData name="Jeanne von Wattenwyl" userId="115e170d-88ce-410d-8534-16647f9bceac" providerId="ADAL" clId="{D3C91927-89DB-425B-8599-51EA0F080AA7}" dt="2024-05-16T11:04:33.471" v="816"/>
          <ac:spMkLst>
            <pc:docMk/>
            <pc:sldMk cId="1484684585" sldId="2425"/>
            <ac:spMk id="7" creationId="{BC2E84BE-2141-069E-DF68-1D4E4F4331DF}"/>
          </ac:spMkLst>
        </pc:spChg>
        <pc:spChg chg="mod">
          <ac:chgData name="Jeanne von Wattenwyl" userId="115e170d-88ce-410d-8534-16647f9bceac" providerId="ADAL" clId="{D3C91927-89DB-425B-8599-51EA0F080AA7}" dt="2024-05-22T12:24:03.042" v="1027" actId="1076"/>
          <ac:spMkLst>
            <pc:docMk/>
            <pc:sldMk cId="1484684585" sldId="2425"/>
            <ac:spMk id="8" creationId="{144D9E09-D06E-CF07-5324-BED3A71E3372}"/>
          </ac:spMkLst>
        </pc:spChg>
        <pc:picChg chg="del">
          <ac:chgData name="Jeanne von Wattenwyl" userId="115e170d-88ce-410d-8534-16647f9bceac" providerId="ADAL" clId="{D3C91927-89DB-425B-8599-51EA0F080AA7}" dt="2024-05-28T10:13:59.627" v="1200" actId="478"/>
          <ac:picMkLst>
            <pc:docMk/>
            <pc:sldMk cId="1484684585" sldId="2425"/>
            <ac:picMk id="4" creationId="{E9656455-6772-A42C-2616-8BDEC6687706}"/>
          </ac:picMkLst>
        </pc:picChg>
        <pc:picChg chg="add mod">
          <ac:chgData name="Jeanne von Wattenwyl" userId="115e170d-88ce-410d-8534-16647f9bceac" providerId="ADAL" clId="{D3C91927-89DB-425B-8599-51EA0F080AA7}" dt="2024-05-28T10:14:02.051" v="1202"/>
          <ac:picMkLst>
            <pc:docMk/>
            <pc:sldMk cId="1484684585" sldId="2425"/>
            <ac:picMk id="9" creationId="{C4863028-9805-AD88-C694-C0FA89EE8ACD}"/>
          </ac:picMkLst>
        </pc:picChg>
      </pc:sldChg>
      <pc:sldChg chg="addSp delSp modSp mod">
        <pc:chgData name="Jeanne von Wattenwyl" userId="115e170d-88ce-410d-8534-16647f9bceac" providerId="ADAL" clId="{D3C91927-89DB-425B-8599-51EA0F080AA7}" dt="2024-05-28T10:14:08.973" v="1204"/>
        <pc:sldMkLst>
          <pc:docMk/>
          <pc:sldMk cId="522895541" sldId="2426"/>
        </pc:sldMkLst>
        <pc:spChg chg="mod">
          <ac:chgData name="Jeanne von Wattenwyl" userId="115e170d-88ce-410d-8534-16647f9bceac" providerId="ADAL" clId="{D3C91927-89DB-425B-8599-51EA0F080AA7}" dt="2024-05-16T11:04:58.273" v="820"/>
          <ac:spMkLst>
            <pc:docMk/>
            <pc:sldMk cId="522895541" sldId="2426"/>
            <ac:spMk id="2" creationId="{EC2B63BF-F9A5-DCEC-50AB-66746762C285}"/>
          </ac:spMkLst>
        </pc:spChg>
        <pc:spChg chg="mod">
          <ac:chgData name="Jeanne von Wattenwyl" userId="115e170d-88ce-410d-8534-16647f9bceac" providerId="ADAL" clId="{D3C91927-89DB-425B-8599-51EA0F080AA7}" dt="2024-05-16T11:05:03.651" v="821"/>
          <ac:spMkLst>
            <pc:docMk/>
            <pc:sldMk cId="522895541" sldId="2426"/>
            <ac:spMk id="6" creationId="{AF618E0C-4BBF-8A34-0CFB-0584B09E5683}"/>
          </ac:spMkLst>
        </pc:spChg>
        <pc:spChg chg="mod">
          <ac:chgData name="Jeanne von Wattenwyl" userId="115e170d-88ce-410d-8534-16647f9bceac" providerId="ADAL" clId="{D3C91927-89DB-425B-8599-51EA0F080AA7}" dt="2024-05-22T12:24:14.962" v="1029" actId="1076"/>
          <ac:spMkLst>
            <pc:docMk/>
            <pc:sldMk cId="522895541" sldId="2426"/>
            <ac:spMk id="7" creationId="{D22337D0-071F-F071-B0D1-640A75690750}"/>
          </ac:spMkLst>
        </pc:spChg>
        <pc:picChg chg="add mod">
          <ac:chgData name="Jeanne von Wattenwyl" userId="115e170d-88ce-410d-8534-16647f9bceac" providerId="ADAL" clId="{D3C91927-89DB-425B-8599-51EA0F080AA7}" dt="2024-05-28T10:14:08.973" v="1204"/>
          <ac:picMkLst>
            <pc:docMk/>
            <pc:sldMk cId="522895541" sldId="2426"/>
            <ac:picMk id="4" creationId="{A4FCCE5C-7827-2703-3053-428D5222AD8D}"/>
          </ac:picMkLst>
        </pc:picChg>
        <pc:picChg chg="del">
          <ac:chgData name="Jeanne von Wattenwyl" userId="115e170d-88ce-410d-8534-16647f9bceac" providerId="ADAL" clId="{D3C91927-89DB-425B-8599-51EA0F080AA7}" dt="2024-05-28T10:14:04.294" v="1203" actId="478"/>
          <ac:picMkLst>
            <pc:docMk/>
            <pc:sldMk cId="522895541" sldId="2426"/>
            <ac:picMk id="11" creationId="{6A3822A4-11DA-C8C9-B5BE-FAE279D4C25B}"/>
          </ac:picMkLst>
        </pc:picChg>
      </pc:sldChg>
      <pc:sldChg chg="addSp delSp modSp mod">
        <pc:chgData name="Jeanne von Wattenwyl" userId="115e170d-88ce-410d-8534-16647f9bceac" providerId="ADAL" clId="{D3C91927-89DB-425B-8599-51EA0F080AA7}" dt="2024-05-28T10:14:16.268" v="1206"/>
        <pc:sldMkLst>
          <pc:docMk/>
          <pc:sldMk cId="4052153735" sldId="2427"/>
        </pc:sldMkLst>
        <pc:spChg chg="mod">
          <ac:chgData name="Jeanne von Wattenwyl" userId="115e170d-88ce-410d-8534-16647f9bceac" providerId="ADAL" clId="{D3C91927-89DB-425B-8599-51EA0F080AA7}" dt="2024-05-16T11:05:42.486" v="823"/>
          <ac:spMkLst>
            <pc:docMk/>
            <pc:sldMk cId="4052153735" sldId="2427"/>
            <ac:spMk id="2" creationId="{62643898-963B-1A33-F3A3-C8BDB2090662}"/>
          </ac:spMkLst>
        </pc:spChg>
        <pc:spChg chg="mod">
          <ac:chgData name="Jeanne von Wattenwyl" userId="115e170d-88ce-410d-8534-16647f9bceac" providerId="ADAL" clId="{D3C91927-89DB-425B-8599-51EA0F080AA7}" dt="2024-05-16T11:05:48.902" v="824"/>
          <ac:spMkLst>
            <pc:docMk/>
            <pc:sldMk cId="4052153735" sldId="2427"/>
            <ac:spMk id="6" creationId="{F3243743-325C-ACF4-511E-67023E36D068}"/>
          </ac:spMkLst>
        </pc:spChg>
        <pc:spChg chg="mod">
          <ac:chgData name="Jeanne von Wattenwyl" userId="115e170d-88ce-410d-8534-16647f9bceac" providerId="ADAL" clId="{D3C91927-89DB-425B-8599-51EA0F080AA7}" dt="2024-05-22T12:24:36.261" v="1032" actId="1076"/>
          <ac:spMkLst>
            <pc:docMk/>
            <pc:sldMk cId="4052153735" sldId="2427"/>
            <ac:spMk id="7" creationId="{5C4B2712-2B32-75A8-7182-147BB85A31D4}"/>
          </ac:spMkLst>
        </pc:spChg>
        <pc:spChg chg="mod">
          <ac:chgData name="Jeanne von Wattenwyl" userId="115e170d-88ce-410d-8534-16647f9bceac" providerId="ADAL" clId="{D3C91927-89DB-425B-8599-51EA0F080AA7}" dt="2024-05-16T11:06:41.379" v="834" actId="1076"/>
          <ac:spMkLst>
            <pc:docMk/>
            <pc:sldMk cId="4052153735" sldId="2427"/>
            <ac:spMk id="8" creationId="{AED8F514-03E2-7C4C-C907-7A5D6F9E901C}"/>
          </ac:spMkLst>
        </pc:spChg>
        <pc:spChg chg="mod">
          <ac:chgData name="Jeanne von Wattenwyl" userId="115e170d-88ce-410d-8534-16647f9bceac" providerId="ADAL" clId="{D3C91927-89DB-425B-8599-51EA0F080AA7}" dt="2024-05-16T11:08:18.191" v="886" actId="1076"/>
          <ac:spMkLst>
            <pc:docMk/>
            <pc:sldMk cId="4052153735" sldId="2427"/>
            <ac:spMk id="15" creationId="{83DDF7DE-3B6C-A472-37B3-43F400075E01}"/>
          </ac:spMkLst>
        </pc:spChg>
        <pc:spChg chg="mod">
          <ac:chgData name="Jeanne von Wattenwyl" userId="115e170d-88ce-410d-8534-16647f9bceac" providerId="ADAL" clId="{D3C91927-89DB-425B-8599-51EA0F080AA7}" dt="2024-05-16T11:06:52.419" v="854" actId="20577"/>
          <ac:spMkLst>
            <pc:docMk/>
            <pc:sldMk cId="4052153735" sldId="2427"/>
            <ac:spMk id="32" creationId="{48AE8081-2CDD-6F56-5A8A-52E1A8F23A62}"/>
          </ac:spMkLst>
        </pc:spChg>
        <pc:spChg chg="mod">
          <ac:chgData name="Jeanne von Wattenwyl" userId="115e170d-88ce-410d-8534-16647f9bceac" providerId="ADAL" clId="{D3C91927-89DB-425B-8599-51EA0F080AA7}" dt="2024-05-16T11:07:06.757" v="863" actId="1076"/>
          <ac:spMkLst>
            <pc:docMk/>
            <pc:sldMk cId="4052153735" sldId="2427"/>
            <ac:spMk id="33" creationId="{479F0BF3-6198-4CAC-0E8B-62AA050FF575}"/>
          </ac:spMkLst>
        </pc:spChg>
        <pc:spChg chg="mod">
          <ac:chgData name="Jeanne von Wattenwyl" userId="115e170d-88ce-410d-8534-16647f9bceac" providerId="ADAL" clId="{D3C91927-89DB-425B-8599-51EA0F080AA7}" dt="2024-05-16T11:07:59.998" v="881" actId="1076"/>
          <ac:spMkLst>
            <pc:docMk/>
            <pc:sldMk cId="4052153735" sldId="2427"/>
            <ac:spMk id="34" creationId="{C5A97BC2-C3E8-C56E-F9C7-C243AAE7D8E3}"/>
          </ac:spMkLst>
        </pc:spChg>
        <pc:spChg chg="mod">
          <ac:chgData name="Jeanne von Wattenwyl" userId="115e170d-88ce-410d-8534-16647f9bceac" providerId="ADAL" clId="{D3C91927-89DB-425B-8599-51EA0F080AA7}" dt="2024-05-16T11:07:45.580" v="879" actId="1076"/>
          <ac:spMkLst>
            <pc:docMk/>
            <pc:sldMk cId="4052153735" sldId="2427"/>
            <ac:spMk id="35" creationId="{6420A1E0-18E0-33E8-646A-EE1A36AFCC2C}"/>
          </ac:spMkLst>
        </pc:spChg>
        <pc:picChg chg="add mod">
          <ac:chgData name="Jeanne von Wattenwyl" userId="115e170d-88ce-410d-8534-16647f9bceac" providerId="ADAL" clId="{D3C91927-89DB-425B-8599-51EA0F080AA7}" dt="2024-05-28T10:14:16.268" v="1206"/>
          <ac:picMkLst>
            <pc:docMk/>
            <pc:sldMk cId="4052153735" sldId="2427"/>
            <ac:picMk id="4" creationId="{51F193DC-F5A1-F184-DA28-3EFD7BD602E9}"/>
          </ac:picMkLst>
        </pc:picChg>
        <pc:picChg chg="del">
          <ac:chgData name="Jeanne von Wattenwyl" userId="115e170d-88ce-410d-8534-16647f9bceac" providerId="ADAL" clId="{D3C91927-89DB-425B-8599-51EA0F080AA7}" dt="2024-05-28T10:14:11.425" v="1205" actId="478"/>
          <ac:picMkLst>
            <pc:docMk/>
            <pc:sldMk cId="4052153735" sldId="2427"/>
            <ac:picMk id="37" creationId="{2C1F15C3-CFE4-E4CB-73B1-1957C2E65D8B}"/>
          </ac:picMkLst>
        </pc:picChg>
      </pc:sldChg>
      <pc:sldChg chg="addSp delSp modSp mod">
        <pc:chgData name="Jeanne von Wattenwyl" userId="115e170d-88ce-410d-8534-16647f9bceac" providerId="ADAL" clId="{D3C91927-89DB-425B-8599-51EA0F080AA7}" dt="2024-05-28T14:37:15.082" v="1242" actId="1076"/>
        <pc:sldMkLst>
          <pc:docMk/>
          <pc:sldMk cId="3375691678" sldId="2428"/>
        </pc:sldMkLst>
        <pc:spChg chg="mod">
          <ac:chgData name="Jeanne von Wattenwyl" userId="115e170d-88ce-410d-8534-16647f9bceac" providerId="ADAL" clId="{D3C91927-89DB-425B-8599-51EA0F080AA7}" dt="2024-05-16T11:08:46.310" v="888"/>
          <ac:spMkLst>
            <pc:docMk/>
            <pc:sldMk cId="3375691678" sldId="2428"/>
            <ac:spMk id="2" creationId="{2156F76E-2303-ED61-D4D1-850638746EF6}"/>
          </ac:spMkLst>
        </pc:spChg>
        <pc:spChg chg="mod">
          <ac:chgData name="Jeanne von Wattenwyl" userId="115e170d-88ce-410d-8534-16647f9bceac" providerId="ADAL" clId="{D3C91927-89DB-425B-8599-51EA0F080AA7}" dt="2024-05-22T12:26:39.925" v="1045" actId="1076"/>
          <ac:spMkLst>
            <pc:docMk/>
            <pc:sldMk cId="3375691678" sldId="2428"/>
            <ac:spMk id="8" creationId="{63707D22-56FC-9BC1-D7E0-BB6942442E88}"/>
          </ac:spMkLst>
        </pc:spChg>
        <pc:spChg chg="mod">
          <ac:chgData name="Jeanne von Wattenwyl" userId="115e170d-88ce-410d-8534-16647f9bceac" providerId="ADAL" clId="{D3C91927-89DB-425B-8599-51EA0F080AA7}" dt="2024-05-16T11:08:41.766" v="887"/>
          <ac:spMkLst>
            <pc:docMk/>
            <pc:sldMk cId="3375691678" sldId="2428"/>
            <ac:spMk id="9" creationId="{170F3484-3347-CBC3-D4A9-FE8A2A47A7F4}"/>
          </ac:spMkLst>
        </pc:spChg>
        <pc:spChg chg="mod">
          <ac:chgData name="Jeanne von Wattenwyl" userId="115e170d-88ce-410d-8534-16647f9bceac" providerId="ADAL" clId="{D3C91927-89DB-425B-8599-51EA0F080AA7}" dt="2024-05-28T14:37:15.082" v="1242" actId="1076"/>
          <ac:spMkLst>
            <pc:docMk/>
            <pc:sldMk cId="3375691678" sldId="2428"/>
            <ac:spMk id="13" creationId="{090B60D6-5D0F-DA7D-88B2-E486005A0C20}"/>
          </ac:spMkLst>
        </pc:spChg>
        <pc:picChg chg="add mod">
          <ac:chgData name="Jeanne von Wattenwyl" userId="115e170d-88ce-410d-8534-16647f9bceac" providerId="ADAL" clId="{D3C91927-89DB-425B-8599-51EA0F080AA7}" dt="2024-05-28T10:14:26.011" v="1208"/>
          <ac:picMkLst>
            <pc:docMk/>
            <pc:sldMk cId="3375691678" sldId="2428"/>
            <ac:picMk id="4" creationId="{52A23ED4-04B1-AB08-B0F7-7E075406CA37}"/>
          </ac:picMkLst>
        </pc:picChg>
        <pc:picChg chg="del">
          <ac:chgData name="Jeanne von Wattenwyl" userId="115e170d-88ce-410d-8534-16647f9bceac" providerId="ADAL" clId="{D3C91927-89DB-425B-8599-51EA0F080AA7}" dt="2024-05-28T10:14:20.316" v="1207" actId="478"/>
          <ac:picMkLst>
            <pc:docMk/>
            <pc:sldMk cId="3375691678" sldId="2428"/>
            <ac:picMk id="15" creationId="{DA698FAF-BE00-DB43-4462-732AD97E75F7}"/>
          </ac:picMkLst>
        </pc:picChg>
      </pc:sldChg>
      <pc:sldChg chg="modSp mod">
        <pc:chgData name="Jeanne von Wattenwyl" userId="115e170d-88ce-410d-8534-16647f9bceac" providerId="ADAL" clId="{D3C91927-89DB-425B-8599-51EA0F080AA7}" dt="2024-05-16T11:11:14.599" v="911" actId="1076"/>
        <pc:sldMkLst>
          <pc:docMk/>
          <pc:sldMk cId="1868747022" sldId="2429"/>
        </pc:sldMkLst>
        <pc:spChg chg="mod">
          <ac:chgData name="Jeanne von Wattenwyl" userId="115e170d-88ce-410d-8534-16647f9bceac" providerId="ADAL" clId="{D3C91927-89DB-425B-8599-51EA0F080AA7}" dt="2024-05-16T11:09:47.738" v="894"/>
          <ac:spMkLst>
            <pc:docMk/>
            <pc:sldMk cId="1868747022" sldId="2429"/>
            <ac:spMk id="2" creationId="{83A576E3-F5B9-9F80-1CCB-45E21A1D0F3E}"/>
          </ac:spMkLst>
        </pc:spChg>
        <pc:spChg chg="mod">
          <ac:chgData name="Jeanne von Wattenwyl" userId="115e170d-88ce-410d-8534-16647f9bceac" providerId="ADAL" clId="{D3C91927-89DB-425B-8599-51EA0F080AA7}" dt="2024-05-16T11:09:57.517" v="895"/>
          <ac:spMkLst>
            <pc:docMk/>
            <pc:sldMk cId="1868747022" sldId="2429"/>
            <ac:spMk id="6" creationId="{046C9752-3C7D-08F3-1262-45EA6765C939}"/>
          </ac:spMkLst>
        </pc:spChg>
        <pc:spChg chg="mod">
          <ac:chgData name="Jeanne von Wattenwyl" userId="115e170d-88ce-410d-8534-16647f9bceac" providerId="ADAL" clId="{D3C91927-89DB-425B-8599-51EA0F080AA7}" dt="2024-05-16T11:10:32.457" v="899" actId="20577"/>
          <ac:spMkLst>
            <pc:docMk/>
            <pc:sldMk cId="1868747022" sldId="2429"/>
            <ac:spMk id="7" creationId="{EAD2A27B-CE64-8BA8-3B54-BD4EFB361136}"/>
          </ac:spMkLst>
        </pc:spChg>
        <pc:spChg chg="mod">
          <ac:chgData name="Jeanne von Wattenwyl" userId="115e170d-88ce-410d-8534-16647f9bceac" providerId="ADAL" clId="{D3C91927-89DB-425B-8599-51EA0F080AA7}" dt="2024-05-16T11:11:14.599" v="911" actId="1076"/>
          <ac:spMkLst>
            <pc:docMk/>
            <pc:sldMk cId="1868747022" sldId="2429"/>
            <ac:spMk id="9" creationId="{BC641E71-65B7-C2E6-9160-2044FCB48B0C}"/>
          </ac:spMkLst>
        </pc:spChg>
      </pc:sldChg>
      <pc:sldChg chg="modSp mod">
        <pc:chgData name="Jeanne von Wattenwyl" userId="115e170d-88ce-410d-8534-16647f9bceac" providerId="ADAL" clId="{D3C91927-89DB-425B-8599-51EA0F080AA7}" dt="2024-05-16T11:12:39.881" v="920"/>
        <pc:sldMkLst>
          <pc:docMk/>
          <pc:sldMk cId="2258293371" sldId="2430"/>
        </pc:sldMkLst>
        <pc:spChg chg="mod">
          <ac:chgData name="Jeanne von Wattenwyl" userId="115e170d-88ce-410d-8534-16647f9bceac" providerId="ADAL" clId="{D3C91927-89DB-425B-8599-51EA0F080AA7}" dt="2024-05-16T11:11:57.564" v="914"/>
          <ac:spMkLst>
            <pc:docMk/>
            <pc:sldMk cId="2258293371" sldId="2430"/>
            <ac:spMk id="2" creationId="{A4EBFC77-0151-2E1A-1ED4-823011AA3FD9}"/>
          </ac:spMkLst>
        </pc:spChg>
        <pc:spChg chg="mod">
          <ac:chgData name="Jeanne von Wattenwyl" userId="115e170d-88ce-410d-8534-16647f9bceac" providerId="ADAL" clId="{D3C91927-89DB-425B-8599-51EA0F080AA7}" dt="2024-05-16T11:11:51.680" v="913" actId="20577"/>
          <ac:spMkLst>
            <pc:docMk/>
            <pc:sldMk cId="2258293371" sldId="2430"/>
            <ac:spMk id="6" creationId="{BED5C598-2EF1-630A-F6F5-C4C8A6360BA8}"/>
          </ac:spMkLst>
        </pc:spChg>
        <pc:spChg chg="mod">
          <ac:chgData name="Jeanne von Wattenwyl" userId="115e170d-88ce-410d-8534-16647f9bceac" providerId="ADAL" clId="{D3C91927-89DB-425B-8599-51EA0F080AA7}" dt="2024-05-16T11:12:06.657" v="915"/>
          <ac:spMkLst>
            <pc:docMk/>
            <pc:sldMk cId="2258293371" sldId="2430"/>
            <ac:spMk id="10" creationId="{6B5C9374-3603-7041-DC3F-1E50AAFFE8B6}"/>
          </ac:spMkLst>
        </pc:spChg>
        <pc:spChg chg="mod">
          <ac:chgData name="Jeanne von Wattenwyl" userId="115e170d-88ce-410d-8534-16647f9bceac" providerId="ADAL" clId="{D3C91927-89DB-425B-8599-51EA0F080AA7}" dt="2024-05-16T11:12:13.750" v="916"/>
          <ac:spMkLst>
            <pc:docMk/>
            <pc:sldMk cId="2258293371" sldId="2430"/>
            <ac:spMk id="11" creationId="{1EF1458A-129D-43EA-BCC3-A97395C4A548}"/>
          </ac:spMkLst>
        </pc:spChg>
        <pc:spChg chg="mod">
          <ac:chgData name="Jeanne von Wattenwyl" userId="115e170d-88ce-410d-8534-16647f9bceac" providerId="ADAL" clId="{D3C91927-89DB-425B-8599-51EA0F080AA7}" dt="2024-05-16T11:12:19.607" v="917"/>
          <ac:spMkLst>
            <pc:docMk/>
            <pc:sldMk cId="2258293371" sldId="2430"/>
            <ac:spMk id="12" creationId="{2D807ADA-48A2-86CE-6ED1-A343AF198C83}"/>
          </ac:spMkLst>
        </pc:spChg>
        <pc:spChg chg="mod">
          <ac:chgData name="Jeanne von Wattenwyl" userId="115e170d-88ce-410d-8534-16647f9bceac" providerId="ADAL" clId="{D3C91927-89DB-425B-8599-51EA0F080AA7}" dt="2024-05-16T11:12:25.337" v="918"/>
          <ac:spMkLst>
            <pc:docMk/>
            <pc:sldMk cId="2258293371" sldId="2430"/>
            <ac:spMk id="15" creationId="{EC125F3D-FE80-825B-A260-A584574BB386}"/>
          </ac:spMkLst>
        </pc:spChg>
        <pc:spChg chg="mod">
          <ac:chgData name="Jeanne von Wattenwyl" userId="115e170d-88ce-410d-8534-16647f9bceac" providerId="ADAL" clId="{D3C91927-89DB-425B-8599-51EA0F080AA7}" dt="2024-05-16T11:12:30.846" v="919"/>
          <ac:spMkLst>
            <pc:docMk/>
            <pc:sldMk cId="2258293371" sldId="2430"/>
            <ac:spMk id="16" creationId="{A5209884-528F-271E-FE5E-287D20C5B950}"/>
          </ac:spMkLst>
        </pc:spChg>
        <pc:spChg chg="mod">
          <ac:chgData name="Jeanne von Wattenwyl" userId="115e170d-88ce-410d-8534-16647f9bceac" providerId="ADAL" clId="{D3C91927-89DB-425B-8599-51EA0F080AA7}" dt="2024-05-16T11:12:39.881" v="920"/>
          <ac:spMkLst>
            <pc:docMk/>
            <pc:sldMk cId="2258293371" sldId="2430"/>
            <ac:spMk id="18" creationId="{54198060-5089-E254-15C0-B7D8A53AC9D7}"/>
          </ac:spMkLst>
        </pc:spChg>
      </pc:sldChg>
      <pc:sldChg chg="modSp mod">
        <pc:chgData name="Jeanne von Wattenwyl" userId="115e170d-88ce-410d-8534-16647f9bceac" providerId="ADAL" clId="{D3C91927-89DB-425B-8599-51EA0F080AA7}" dt="2024-05-16T11:50:07.603" v="928" actId="14100"/>
        <pc:sldMkLst>
          <pc:docMk/>
          <pc:sldMk cId="866481595" sldId="2431"/>
        </pc:sldMkLst>
        <pc:spChg chg="mod">
          <ac:chgData name="Jeanne von Wattenwyl" userId="115e170d-88ce-410d-8534-16647f9bceac" providerId="ADAL" clId="{D3C91927-89DB-425B-8599-51EA0F080AA7}" dt="2024-05-16T11:49:33.677" v="923"/>
          <ac:spMkLst>
            <pc:docMk/>
            <pc:sldMk cId="866481595" sldId="2431"/>
            <ac:spMk id="2" creationId="{0C6930B0-7220-1707-A18F-D52F18488700}"/>
          </ac:spMkLst>
        </pc:spChg>
        <pc:spChg chg="mod">
          <ac:chgData name="Jeanne von Wattenwyl" userId="115e170d-88ce-410d-8534-16647f9bceac" providerId="ADAL" clId="{D3C91927-89DB-425B-8599-51EA0F080AA7}" dt="2024-05-16T11:49:27.666" v="922" actId="20577"/>
          <ac:spMkLst>
            <pc:docMk/>
            <pc:sldMk cId="866481595" sldId="2431"/>
            <ac:spMk id="6" creationId="{3C434F43-C294-FF97-229F-BAA47B33BC57}"/>
          </ac:spMkLst>
        </pc:spChg>
        <pc:spChg chg="mod">
          <ac:chgData name="Jeanne von Wattenwyl" userId="115e170d-88ce-410d-8534-16647f9bceac" providerId="ADAL" clId="{D3C91927-89DB-425B-8599-51EA0F080AA7}" dt="2024-05-16T11:49:43.886" v="926" actId="20577"/>
          <ac:spMkLst>
            <pc:docMk/>
            <pc:sldMk cId="866481595" sldId="2431"/>
            <ac:spMk id="7" creationId="{4D5EEF47-001B-2EA2-544E-7C21F96A1146}"/>
          </ac:spMkLst>
        </pc:spChg>
        <pc:spChg chg="mod">
          <ac:chgData name="Jeanne von Wattenwyl" userId="115e170d-88ce-410d-8534-16647f9bceac" providerId="ADAL" clId="{D3C91927-89DB-425B-8599-51EA0F080AA7}" dt="2024-05-16T11:50:07.603" v="928" actId="14100"/>
          <ac:spMkLst>
            <pc:docMk/>
            <pc:sldMk cId="866481595" sldId="2431"/>
            <ac:spMk id="8" creationId="{9350ADA8-6DD0-C07C-0070-C08D19181866}"/>
          </ac:spMkLst>
        </pc:spChg>
      </pc:sldChg>
      <pc:sldChg chg="modSp mod">
        <pc:chgData name="Jeanne von Wattenwyl" userId="115e170d-88ce-410d-8534-16647f9bceac" providerId="ADAL" clId="{D3C91927-89DB-425B-8599-51EA0F080AA7}" dt="2024-05-16T11:51:14.361" v="947" actId="20577"/>
        <pc:sldMkLst>
          <pc:docMk/>
          <pc:sldMk cId="2210999554" sldId="2432"/>
        </pc:sldMkLst>
        <pc:spChg chg="mod">
          <ac:chgData name="Jeanne von Wattenwyl" userId="115e170d-88ce-410d-8534-16647f9bceac" providerId="ADAL" clId="{D3C91927-89DB-425B-8599-51EA0F080AA7}" dt="2024-05-16T11:50:50.240" v="931"/>
          <ac:spMkLst>
            <pc:docMk/>
            <pc:sldMk cId="2210999554" sldId="2432"/>
            <ac:spMk id="2" creationId="{C6B7E4B9-55C7-344D-1C06-88E76947733F}"/>
          </ac:spMkLst>
        </pc:spChg>
        <pc:spChg chg="mod">
          <ac:chgData name="Jeanne von Wattenwyl" userId="115e170d-88ce-410d-8534-16647f9bceac" providerId="ADAL" clId="{D3C91927-89DB-425B-8599-51EA0F080AA7}" dt="2024-05-16T11:50:38.165" v="930" actId="20577"/>
          <ac:spMkLst>
            <pc:docMk/>
            <pc:sldMk cId="2210999554" sldId="2432"/>
            <ac:spMk id="6" creationId="{97EF03DD-5435-355E-6A2E-1ECB43B1AC12}"/>
          </ac:spMkLst>
        </pc:spChg>
        <pc:spChg chg="mod">
          <ac:chgData name="Jeanne von Wattenwyl" userId="115e170d-88ce-410d-8534-16647f9bceac" providerId="ADAL" clId="{D3C91927-89DB-425B-8599-51EA0F080AA7}" dt="2024-05-16T11:51:01.232" v="932"/>
          <ac:spMkLst>
            <pc:docMk/>
            <pc:sldMk cId="2210999554" sldId="2432"/>
            <ac:spMk id="7" creationId="{DB06A956-DF21-F591-CC48-6D7BA32BC6BB}"/>
          </ac:spMkLst>
        </pc:spChg>
        <pc:spChg chg="mod">
          <ac:chgData name="Jeanne von Wattenwyl" userId="115e170d-88ce-410d-8534-16647f9bceac" providerId="ADAL" clId="{D3C91927-89DB-425B-8599-51EA0F080AA7}" dt="2024-05-16T11:51:14.361" v="947" actId="20577"/>
          <ac:spMkLst>
            <pc:docMk/>
            <pc:sldMk cId="2210999554" sldId="2432"/>
            <ac:spMk id="12" creationId="{B0DDFE3B-B430-FC5F-2B25-B150806D6337}"/>
          </ac:spMkLst>
        </pc:spChg>
      </pc:sldChg>
      <pc:sldChg chg="addSp delSp modSp mod delAnim modAnim">
        <pc:chgData name="Jeanne von Wattenwyl" userId="115e170d-88ce-410d-8534-16647f9bceac" providerId="ADAL" clId="{D3C91927-89DB-425B-8599-51EA0F080AA7}" dt="2024-05-28T15:01:16.831" v="1262"/>
        <pc:sldMkLst>
          <pc:docMk/>
          <pc:sldMk cId="953039242" sldId="2433"/>
        </pc:sldMkLst>
        <pc:spChg chg="mod">
          <ac:chgData name="Jeanne von Wattenwyl" userId="115e170d-88ce-410d-8534-16647f9bceac" providerId="ADAL" clId="{D3C91927-89DB-425B-8599-51EA0F080AA7}" dt="2024-05-15T14:16:06.102" v="245" actId="27636"/>
          <ac:spMkLst>
            <pc:docMk/>
            <pc:sldMk cId="953039242" sldId="2433"/>
            <ac:spMk id="7" creationId="{68C758AD-FA4C-4F26-82F2-74AE1CC77A09}"/>
          </ac:spMkLst>
        </pc:spChg>
        <pc:spChg chg="mod">
          <ac:chgData name="Jeanne von Wattenwyl" userId="115e170d-88ce-410d-8534-16647f9bceac" providerId="ADAL" clId="{D3C91927-89DB-425B-8599-51EA0F080AA7}" dt="2024-05-15T14:15:36.644" v="240"/>
          <ac:spMkLst>
            <pc:docMk/>
            <pc:sldMk cId="953039242" sldId="2433"/>
            <ac:spMk id="11" creationId="{9E522E34-E6C4-5946-5368-0ED280B71D61}"/>
          </ac:spMkLst>
        </pc:spChg>
        <pc:picChg chg="add del mod">
          <ac:chgData name="Jeanne von Wattenwyl" userId="115e170d-88ce-410d-8534-16647f9bceac" providerId="ADAL" clId="{D3C91927-89DB-425B-8599-51EA0F080AA7}" dt="2024-05-22T14:59:18.429" v="1078" actId="478"/>
          <ac:picMkLst>
            <pc:docMk/>
            <pc:sldMk cId="953039242" sldId="2433"/>
            <ac:picMk id="2" creationId="{66E3D695-7B6F-7E98-8C98-6632E24CE476}"/>
          </ac:picMkLst>
        </pc:picChg>
        <pc:picChg chg="add mod ord modCrop">
          <ac:chgData name="Jeanne von Wattenwyl" userId="115e170d-88ce-410d-8534-16647f9bceac" providerId="ADAL" clId="{D3C91927-89DB-425B-8599-51EA0F080AA7}" dt="2024-05-28T10:05:47.241" v="1138" actId="1076"/>
          <ac:picMkLst>
            <pc:docMk/>
            <pc:sldMk cId="953039242" sldId="2433"/>
            <ac:picMk id="5" creationId="{AD7F6D41-557B-CA1D-8E14-456185C28C0C}"/>
          </ac:picMkLst>
        </pc:picChg>
        <pc:picChg chg="add del mod modCrop">
          <ac:chgData name="Jeanne von Wattenwyl" userId="115e170d-88ce-410d-8534-16647f9bceac" providerId="ADAL" clId="{D3C91927-89DB-425B-8599-51EA0F080AA7}" dt="2024-05-28T15:00:24.494" v="1251" actId="478"/>
          <ac:picMkLst>
            <pc:docMk/>
            <pc:sldMk cId="953039242" sldId="2433"/>
            <ac:picMk id="8" creationId="{47FCAB48-1340-C4ED-CDF3-3D302426365B}"/>
          </ac:picMkLst>
        </pc:picChg>
        <pc:picChg chg="del">
          <ac:chgData name="Jeanne von Wattenwyl" userId="115e170d-88ce-410d-8534-16647f9bceac" providerId="ADAL" clId="{D3C91927-89DB-425B-8599-51EA0F080AA7}" dt="2024-05-22T14:58:51.080" v="1071" actId="478"/>
          <ac:picMkLst>
            <pc:docMk/>
            <pc:sldMk cId="953039242" sldId="2433"/>
            <ac:picMk id="8" creationId="{880E1FCE-0CA2-9399-0BBA-32D122D98AA9}"/>
          </ac:picMkLst>
        </pc:picChg>
        <pc:picChg chg="del">
          <ac:chgData name="Jeanne von Wattenwyl" userId="115e170d-88ce-410d-8534-16647f9bceac" providerId="ADAL" clId="{D3C91927-89DB-425B-8599-51EA0F080AA7}" dt="2024-05-22T14:58:51.518" v="1072" actId="478"/>
          <ac:picMkLst>
            <pc:docMk/>
            <pc:sldMk cId="953039242" sldId="2433"/>
            <ac:picMk id="9" creationId="{B100E24C-1428-4227-7275-B66535B2C64D}"/>
          </ac:picMkLst>
        </pc:picChg>
        <pc:picChg chg="add mod modCrop">
          <ac:chgData name="Jeanne von Wattenwyl" userId="115e170d-88ce-410d-8534-16647f9bceac" providerId="ADAL" clId="{D3C91927-89DB-425B-8599-51EA0F080AA7}" dt="2024-05-28T10:05:26.525" v="1136" actId="1036"/>
          <ac:picMkLst>
            <pc:docMk/>
            <pc:sldMk cId="953039242" sldId="2433"/>
            <ac:picMk id="9" creationId="{C6814A9A-4C08-D730-874C-E38AE54759F8}"/>
          </ac:picMkLst>
        </pc:picChg>
        <pc:picChg chg="del">
          <ac:chgData name="Jeanne von Wattenwyl" userId="115e170d-88ce-410d-8534-16647f9bceac" providerId="ADAL" clId="{D3C91927-89DB-425B-8599-51EA0F080AA7}" dt="2024-05-22T14:58:51.951" v="1073" actId="478"/>
          <ac:picMkLst>
            <pc:docMk/>
            <pc:sldMk cId="953039242" sldId="2433"/>
            <ac:picMk id="10" creationId="{6706A214-B573-9C0E-F58C-9A5F2B228A94}"/>
          </ac:picMkLst>
        </pc:picChg>
        <pc:picChg chg="add mod ord modCrop">
          <ac:chgData name="Jeanne von Wattenwyl" userId="115e170d-88ce-410d-8534-16647f9bceac" providerId="ADAL" clId="{D3C91927-89DB-425B-8599-51EA0F080AA7}" dt="2024-05-28T15:00:40.413" v="1253" actId="732"/>
          <ac:picMkLst>
            <pc:docMk/>
            <pc:sldMk cId="953039242" sldId="2433"/>
            <ac:picMk id="10" creationId="{F68DD873-D42E-1B3D-1D9B-6C4B504EB05E}"/>
          </ac:picMkLst>
        </pc:picChg>
        <pc:picChg chg="add del mod ord modCrop">
          <ac:chgData name="Jeanne von Wattenwyl" userId="115e170d-88ce-410d-8534-16647f9bceac" providerId="ADAL" clId="{D3C91927-89DB-425B-8599-51EA0F080AA7}" dt="2024-05-28T10:04:20.648" v="1122" actId="478"/>
          <ac:picMkLst>
            <pc:docMk/>
            <pc:sldMk cId="953039242" sldId="2433"/>
            <ac:picMk id="12" creationId="{D8262D43-E917-B0CA-BCAA-DDA3E4054F78}"/>
          </ac:picMkLst>
        </pc:picChg>
        <pc:picChg chg="add del mod modCrop">
          <ac:chgData name="Jeanne von Wattenwyl" userId="115e170d-88ce-410d-8534-16647f9bceac" providerId="ADAL" clId="{D3C91927-89DB-425B-8599-51EA0F080AA7}" dt="2024-05-28T10:04:21.194" v="1123" actId="478"/>
          <ac:picMkLst>
            <pc:docMk/>
            <pc:sldMk cId="953039242" sldId="2433"/>
            <ac:picMk id="13" creationId="{74BC1CCE-E5DE-BE0A-A633-4B23AF7A6F97}"/>
          </ac:picMkLst>
        </pc:picChg>
        <pc:picChg chg="add del mod modCrop">
          <ac:chgData name="Jeanne von Wattenwyl" userId="115e170d-88ce-410d-8534-16647f9bceac" providerId="ADAL" clId="{D3C91927-89DB-425B-8599-51EA0F080AA7}" dt="2024-05-28T10:04:21.767" v="1124" actId="478"/>
          <ac:picMkLst>
            <pc:docMk/>
            <pc:sldMk cId="953039242" sldId="2433"/>
            <ac:picMk id="14" creationId="{AFA5B525-762C-D223-96BB-01393AC021AD}"/>
          </ac:picMkLst>
        </pc:picChg>
      </pc:sldChg>
      <pc:sldChg chg="addSp delSp modSp mod">
        <pc:chgData name="Jeanne von Wattenwyl" userId="115e170d-88ce-410d-8534-16647f9bceac" providerId="ADAL" clId="{D3C91927-89DB-425B-8599-51EA0F080AA7}" dt="2024-05-28T10:08:57.239" v="1175" actId="478"/>
        <pc:sldMkLst>
          <pc:docMk/>
          <pc:sldMk cId="3398125727" sldId="2434"/>
        </pc:sldMkLst>
        <pc:spChg chg="mod">
          <ac:chgData name="Jeanne von Wattenwyl" userId="115e170d-88ce-410d-8534-16647f9bceac" providerId="ADAL" clId="{D3C91927-89DB-425B-8599-51EA0F080AA7}" dt="2024-05-15T14:16:28.794" v="248" actId="27636"/>
          <ac:spMkLst>
            <pc:docMk/>
            <pc:sldMk cId="3398125727" sldId="2434"/>
            <ac:spMk id="7" creationId="{68C758AD-FA4C-4F26-82F2-74AE1CC77A09}"/>
          </ac:spMkLst>
        </pc:spChg>
        <pc:spChg chg="mod">
          <ac:chgData name="Jeanne von Wattenwyl" userId="115e170d-88ce-410d-8534-16647f9bceac" providerId="ADAL" clId="{D3C91927-89DB-425B-8599-51EA0F080AA7}" dt="2024-05-15T14:16:21.444" v="246"/>
          <ac:spMkLst>
            <pc:docMk/>
            <pc:sldMk cId="3398125727" sldId="2434"/>
            <ac:spMk id="14" creationId="{A4867CE8-B370-5518-E9E1-20DB90E87B25}"/>
          </ac:spMkLst>
        </pc:spChg>
        <pc:picChg chg="add del mod">
          <ac:chgData name="Jeanne von Wattenwyl" userId="115e170d-88ce-410d-8534-16647f9bceac" providerId="ADAL" clId="{D3C91927-89DB-425B-8599-51EA0F080AA7}" dt="2024-05-28T10:08:57.239" v="1175" actId="478"/>
          <ac:picMkLst>
            <pc:docMk/>
            <pc:sldMk cId="3398125727" sldId="2434"/>
            <ac:picMk id="5" creationId="{9BCB2957-3D00-895A-4D4D-99D08FCC122D}"/>
          </ac:picMkLst>
        </pc:picChg>
        <pc:picChg chg="add del mod">
          <ac:chgData name="Jeanne von Wattenwyl" userId="115e170d-88ce-410d-8534-16647f9bceac" providerId="ADAL" clId="{D3C91927-89DB-425B-8599-51EA0F080AA7}" dt="2024-05-28T10:08:25.464" v="1168"/>
          <ac:picMkLst>
            <pc:docMk/>
            <pc:sldMk cId="3398125727" sldId="2434"/>
            <ac:picMk id="8" creationId="{1E4E52CD-26E1-5B3F-A3FF-BA66E081D75B}"/>
          </ac:picMkLst>
        </pc:picChg>
        <pc:picChg chg="del">
          <ac:chgData name="Jeanne von Wattenwyl" userId="115e170d-88ce-410d-8534-16647f9bceac" providerId="ADAL" clId="{D3C91927-89DB-425B-8599-51EA0F080AA7}" dt="2024-05-22T15:00:30.858" v="1091" actId="478"/>
          <ac:picMkLst>
            <pc:docMk/>
            <pc:sldMk cId="3398125727" sldId="2434"/>
            <ac:picMk id="8" creationId="{3805AB61-44FD-CA7D-6C5A-1ADAA94FA9F1}"/>
          </ac:picMkLst>
        </pc:picChg>
        <pc:picChg chg="add mod ord">
          <ac:chgData name="Jeanne von Wattenwyl" userId="115e170d-88ce-410d-8534-16647f9bceac" providerId="ADAL" clId="{D3C91927-89DB-425B-8599-51EA0F080AA7}" dt="2024-05-28T10:08:55.267" v="1174" actId="171"/>
          <ac:picMkLst>
            <pc:docMk/>
            <pc:sldMk cId="3398125727" sldId="2434"/>
            <ac:picMk id="10" creationId="{28564D7F-A6F9-34D0-98EB-8E5C0C7D4905}"/>
          </ac:picMkLst>
        </pc:picChg>
      </pc:sldChg>
      <pc:sldChg chg="modSp mod">
        <pc:chgData name="Jeanne von Wattenwyl" userId="115e170d-88ce-410d-8534-16647f9bceac" providerId="ADAL" clId="{D3C91927-89DB-425B-8599-51EA0F080AA7}" dt="2024-05-22T09:34:00.222" v="986" actId="255"/>
        <pc:sldMkLst>
          <pc:docMk/>
          <pc:sldMk cId="3032511854" sldId="2435"/>
        </pc:sldMkLst>
        <pc:spChg chg="mod">
          <ac:chgData name="Jeanne von Wattenwyl" userId="115e170d-88ce-410d-8534-16647f9bceac" providerId="ADAL" clId="{D3C91927-89DB-425B-8599-51EA0F080AA7}" dt="2024-05-15T13:22:56.322" v="24"/>
          <ac:spMkLst>
            <pc:docMk/>
            <pc:sldMk cId="3032511854" sldId="2435"/>
            <ac:spMk id="2" creationId="{39BB0ECD-4709-87AD-0F5C-0B97A38C85B4}"/>
          </ac:spMkLst>
        </pc:spChg>
        <pc:spChg chg="mod">
          <ac:chgData name="Jeanne von Wattenwyl" userId="115e170d-88ce-410d-8534-16647f9bceac" providerId="ADAL" clId="{D3C91927-89DB-425B-8599-51EA0F080AA7}" dt="2024-05-15T13:22:45.960" v="23"/>
          <ac:spMkLst>
            <pc:docMk/>
            <pc:sldMk cId="3032511854" sldId="2435"/>
            <ac:spMk id="7" creationId="{BF37A82D-BAC0-FE64-CFD2-11EEA2D8A5B1}"/>
          </ac:spMkLst>
        </pc:spChg>
        <pc:spChg chg="mod">
          <ac:chgData name="Jeanne von Wattenwyl" userId="115e170d-88ce-410d-8534-16647f9bceac" providerId="ADAL" clId="{D3C91927-89DB-425B-8599-51EA0F080AA7}" dt="2024-05-15T13:23:41.921" v="37" actId="1076"/>
          <ac:spMkLst>
            <pc:docMk/>
            <pc:sldMk cId="3032511854" sldId="2435"/>
            <ac:spMk id="10" creationId="{31C78C50-7E41-DF1F-6595-48A609CE9590}"/>
          </ac:spMkLst>
        </pc:spChg>
        <pc:spChg chg="mod">
          <ac:chgData name="Jeanne von Wattenwyl" userId="115e170d-88ce-410d-8534-16647f9bceac" providerId="ADAL" clId="{D3C91927-89DB-425B-8599-51EA0F080AA7}" dt="2024-05-15T13:30:27.051" v="80" actId="14100"/>
          <ac:spMkLst>
            <pc:docMk/>
            <pc:sldMk cId="3032511854" sldId="2435"/>
            <ac:spMk id="19" creationId="{5DBE2C3D-9532-319A-79A8-434DE55AD5E1}"/>
          </ac:spMkLst>
        </pc:spChg>
        <pc:graphicFrameChg chg="mod modGraphic">
          <ac:chgData name="Jeanne von Wattenwyl" userId="115e170d-88ce-410d-8534-16647f9bceac" providerId="ADAL" clId="{D3C91927-89DB-425B-8599-51EA0F080AA7}" dt="2024-05-22T09:34:00.222" v="986" actId="255"/>
          <ac:graphicFrameMkLst>
            <pc:docMk/>
            <pc:sldMk cId="3032511854" sldId="2435"/>
            <ac:graphicFrameMk id="17" creationId="{16C75C0C-E330-6296-6BF2-C5354C325054}"/>
          </ac:graphicFrameMkLst>
        </pc:graphicFrameChg>
        <pc:picChg chg="mod">
          <ac:chgData name="Jeanne von Wattenwyl" userId="115e170d-88ce-410d-8534-16647f9bceac" providerId="ADAL" clId="{D3C91927-89DB-425B-8599-51EA0F080AA7}" dt="2024-05-15T13:23:43.678" v="38" actId="1076"/>
          <ac:picMkLst>
            <pc:docMk/>
            <pc:sldMk cId="3032511854" sldId="2435"/>
            <ac:picMk id="8" creationId="{87EB39D6-009F-B90C-72DE-762D1FF775D8}"/>
          </ac:picMkLst>
        </pc:picChg>
      </pc:sldChg>
      <pc:sldChg chg="addSp delSp modSp new mod">
        <pc:chgData name="Jeanne von Wattenwyl" userId="115e170d-88ce-410d-8534-16647f9bceac" providerId="ADAL" clId="{D3C91927-89DB-425B-8599-51EA0F080AA7}" dt="2024-05-22T10:10:24.478" v="1006" actId="207"/>
        <pc:sldMkLst>
          <pc:docMk/>
          <pc:sldMk cId="4127408979" sldId="2436"/>
        </pc:sldMkLst>
        <pc:spChg chg="del">
          <ac:chgData name="Jeanne von Wattenwyl" userId="115e170d-88ce-410d-8534-16647f9bceac" providerId="ADAL" clId="{D3C91927-89DB-425B-8599-51EA0F080AA7}" dt="2024-05-16T08:58:03.031" v="383" actId="478"/>
          <ac:spMkLst>
            <pc:docMk/>
            <pc:sldMk cId="4127408979" sldId="2436"/>
            <ac:spMk id="2" creationId="{FDCEBC8D-97CD-D667-FFD2-5ACD89291C4A}"/>
          </ac:spMkLst>
        </pc:spChg>
        <pc:spChg chg="del">
          <ac:chgData name="Jeanne von Wattenwyl" userId="115e170d-88ce-410d-8534-16647f9bceac" providerId="ADAL" clId="{D3C91927-89DB-425B-8599-51EA0F080AA7}" dt="2024-05-16T10:11:55.524" v="424" actId="478"/>
          <ac:spMkLst>
            <pc:docMk/>
            <pc:sldMk cId="4127408979" sldId="2436"/>
            <ac:spMk id="3" creationId="{4D61FD02-72E4-1ED0-F099-4D7547E8D64C}"/>
          </ac:spMkLst>
        </pc:spChg>
        <pc:spChg chg="del">
          <ac:chgData name="Jeanne von Wattenwyl" userId="115e170d-88ce-410d-8534-16647f9bceac" providerId="ADAL" clId="{D3C91927-89DB-425B-8599-51EA0F080AA7}" dt="2024-05-16T10:11:55.524" v="424" actId="478"/>
          <ac:spMkLst>
            <pc:docMk/>
            <pc:sldMk cId="4127408979" sldId="2436"/>
            <ac:spMk id="4" creationId="{8AECB0FF-D301-9284-FFF5-C4845E5A097C}"/>
          </ac:spMkLst>
        </pc:spChg>
        <pc:spChg chg="del">
          <ac:chgData name="Jeanne von Wattenwyl" userId="115e170d-88ce-410d-8534-16647f9bceac" providerId="ADAL" clId="{D3C91927-89DB-425B-8599-51EA0F080AA7}" dt="2024-05-16T10:11:55.524" v="424" actId="478"/>
          <ac:spMkLst>
            <pc:docMk/>
            <pc:sldMk cId="4127408979" sldId="2436"/>
            <ac:spMk id="5" creationId="{34E166E6-FFBE-D108-9FB4-DFB8B3630B2C}"/>
          </ac:spMkLst>
        </pc:spChg>
        <pc:spChg chg="del">
          <ac:chgData name="Jeanne von Wattenwyl" userId="115e170d-88ce-410d-8534-16647f9bceac" providerId="ADAL" clId="{D3C91927-89DB-425B-8599-51EA0F080AA7}" dt="2024-05-16T08:58:11.661" v="387" actId="478"/>
          <ac:spMkLst>
            <pc:docMk/>
            <pc:sldMk cId="4127408979" sldId="2436"/>
            <ac:spMk id="6" creationId="{D80CEF25-0FBD-5AA5-4C21-824E0A20CD61}"/>
          </ac:spMkLst>
        </pc:spChg>
        <pc:spChg chg="add del mod">
          <ac:chgData name="Jeanne von Wattenwyl" userId="115e170d-88ce-410d-8534-16647f9bceac" providerId="ADAL" clId="{D3C91927-89DB-425B-8599-51EA0F080AA7}" dt="2024-05-16T10:11:55.524" v="424" actId="478"/>
          <ac:spMkLst>
            <pc:docMk/>
            <pc:sldMk cId="4127408979" sldId="2436"/>
            <ac:spMk id="7" creationId="{465A1F5D-AA47-02D6-1630-3E34B649B69D}"/>
          </ac:spMkLst>
        </pc:spChg>
        <pc:spChg chg="add del mod">
          <ac:chgData name="Jeanne von Wattenwyl" userId="115e170d-88ce-410d-8534-16647f9bceac" providerId="ADAL" clId="{D3C91927-89DB-425B-8599-51EA0F080AA7}" dt="2024-05-16T10:11:55.524" v="424" actId="478"/>
          <ac:spMkLst>
            <pc:docMk/>
            <pc:sldMk cId="4127408979" sldId="2436"/>
            <ac:spMk id="8" creationId="{4BAE8EAB-0A08-4F03-48AE-0F50A2A6F127}"/>
          </ac:spMkLst>
        </pc:spChg>
        <pc:spChg chg="add del mod">
          <ac:chgData name="Jeanne von Wattenwyl" userId="115e170d-88ce-410d-8534-16647f9bceac" providerId="ADAL" clId="{D3C91927-89DB-425B-8599-51EA0F080AA7}" dt="2024-05-16T10:11:55.524" v="424" actId="478"/>
          <ac:spMkLst>
            <pc:docMk/>
            <pc:sldMk cId="4127408979" sldId="2436"/>
            <ac:spMk id="10" creationId="{51D5D469-97AA-146B-EED6-599B47B52CC0}"/>
          </ac:spMkLst>
        </pc:spChg>
        <pc:spChg chg="add del mod">
          <ac:chgData name="Jeanne von Wattenwyl" userId="115e170d-88ce-410d-8534-16647f9bceac" providerId="ADAL" clId="{D3C91927-89DB-425B-8599-51EA0F080AA7}" dt="2024-05-16T10:11:55.524" v="424" actId="478"/>
          <ac:spMkLst>
            <pc:docMk/>
            <pc:sldMk cId="4127408979" sldId="2436"/>
            <ac:spMk id="11" creationId="{E0B63D20-D9EB-63EE-2CCA-68C418D7B2C3}"/>
          </ac:spMkLst>
        </pc:spChg>
        <pc:spChg chg="add del mod">
          <ac:chgData name="Jeanne von Wattenwyl" userId="115e170d-88ce-410d-8534-16647f9bceac" providerId="ADAL" clId="{D3C91927-89DB-425B-8599-51EA0F080AA7}" dt="2024-05-16T10:11:55.524" v="424" actId="478"/>
          <ac:spMkLst>
            <pc:docMk/>
            <pc:sldMk cId="4127408979" sldId="2436"/>
            <ac:spMk id="12" creationId="{5E93F81A-FAA0-42C1-C975-CD91C566A1EF}"/>
          </ac:spMkLst>
        </pc:spChg>
        <pc:spChg chg="add mod">
          <ac:chgData name="Jeanne von Wattenwyl" userId="115e170d-88ce-410d-8534-16647f9bceac" providerId="ADAL" clId="{D3C91927-89DB-425B-8599-51EA0F080AA7}" dt="2024-05-16T10:11:56.279" v="425"/>
          <ac:spMkLst>
            <pc:docMk/>
            <pc:sldMk cId="4127408979" sldId="2436"/>
            <ac:spMk id="14" creationId="{C59D1DA8-4B0D-CDF8-6DCF-0A83317516D4}"/>
          </ac:spMkLst>
        </pc:spChg>
        <pc:spChg chg="add mod">
          <ac:chgData name="Jeanne von Wattenwyl" userId="115e170d-88ce-410d-8534-16647f9bceac" providerId="ADAL" clId="{D3C91927-89DB-425B-8599-51EA0F080AA7}" dt="2024-05-16T10:11:56.279" v="425"/>
          <ac:spMkLst>
            <pc:docMk/>
            <pc:sldMk cId="4127408979" sldId="2436"/>
            <ac:spMk id="15" creationId="{0DDDBC98-3805-B858-DF64-C177B0D89D88}"/>
          </ac:spMkLst>
        </pc:spChg>
        <pc:spChg chg="add mod">
          <ac:chgData name="Jeanne von Wattenwyl" userId="115e170d-88ce-410d-8534-16647f9bceac" providerId="ADAL" clId="{D3C91927-89DB-425B-8599-51EA0F080AA7}" dt="2024-05-16T10:17:42.963" v="445" actId="20577"/>
          <ac:spMkLst>
            <pc:docMk/>
            <pc:sldMk cId="4127408979" sldId="2436"/>
            <ac:spMk id="17" creationId="{5908B295-C181-362C-B968-F5B3C3AA29C8}"/>
          </ac:spMkLst>
        </pc:spChg>
        <pc:spChg chg="add mod">
          <ac:chgData name="Jeanne von Wattenwyl" userId="115e170d-88ce-410d-8534-16647f9bceac" providerId="ADAL" clId="{D3C91927-89DB-425B-8599-51EA0F080AA7}" dt="2024-05-16T10:18:11.365" v="466" actId="20577"/>
          <ac:spMkLst>
            <pc:docMk/>
            <pc:sldMk cId="4127408979" sldId="2436"/>
            <ac:spMk id="18" creationId="{C3211FEA-531B-95E1-3DB5-81AF8F6696AF}"/>
          </ac:spMkLst>
        </pc:spChg>
        <pc:spChg chg="add mod">
          <ac:chgData name="Jeanne von Wattenwyl" userId="115e170d-88ce-410d-8534-16647f9bceac" providerId="ADAL" clId="{D3C91927-89DB-425B-8599-51EA0F080AA7}" dt="2024-05-16T10:18:19.980" v="467"/>
          <ac:spMkLst>
            <pc:docMk/>
            <pc:sldMk cId="4127408979" sldId="2436"/>
            <ac:spMk id="19" creationId="{7030C36E-C013-995F-3090-255CE92FED75}"/>
          </ac:spMkLst>
        </pc:spChg>
        <pc:graphicFrameChg chg="add del mod">
          <ac:chgData name="Jeanne von Wattenwyl" userId="115e170d-88ce-410d-8534-16647f9bceac" providerId="ADAL" clId="{D3C91927-89DB-425B-8599-51EA0F080AA7}" dt="2024-05-16T10:11:55.524" v="424" actId="478"/>
          <ac:graphicFrameMkLst>
            <pc:docMk/>
            <pc:sldMk cId="4127408979" sldId="2436"/>
            <ac:graphicFrameMk id="9" creationId="{BF37E30E-C1F2-CFE5-A4A6-93D759861A53}"/>
          </ac:graphicFrameMkLst>
        </pc:graphicFrameChg>
        <pc:graphicFrameChg chg="add mod">
          <ac:chgData name="Jeanne von Wattenwyl" userId="115e170d-88ce-410d-8534-16647f9bceac" providerId="ADAL" clId="{D3C91927-89DB-425B-8599-51EA0F080AA7}" dt="2024-05-22T10:10:24.478" v="1006" actId="207"/>
          <ac:graphicFrameMkLst>
            <pc:docMk/>
            <pc:sldMk cId="4127408979" sldId="2436"/>
            <ac:graphicFrameMk id="16" creationId="{A14C0557-35E0-7B60-7BF6-DAB8EFC06EC4}"/>
          </ac:graphicFrameMkLst>
        </pc:graphicFrameChg>
        <pc:picChg chg="add del mod ord">
          <ac:chgData name="Jeanne von Wattenwyl" userId="115e170d-88ce-410d-8534-16647f9bceac" providerId="ADAL" clId="{D3C91927-89DB-425B-8599-51EA0F080AA7}" dt="2024-05-16T10:11:55.524" v="424" actId="478"/>
          <ac:picMkLst>
            <pc:docMk/>
            <pc:sldMk cId="4127408979" sldId="2436"/>
            <ac:picMk id="13" creationId="{683DEADE-3C13-395C-019C-C2766C22657B}"/>
          </ac:picMkLst>
        </pc:picChg>
        <pc:picChg chg="add mod ord">
          <ac:chgData name="Jeanne von Wattenwyl" userId="115e170d-88ce-410d-8534-16647f9bceac" providerId="ADAL" clId="{D3C91927-89DB-425B-8599-51EA0F080AA7}" dt="2024-05-16T10:12:07.697" v="426" actId="167"/>
          <ac:picMkLst>
            <pc:docMk/>
            <pc:sldMk cId="4127408979" sldId="2436"/>
            <ac:picMk id="20" creationId="{530C6D27-AC33-4839-162E-8D675B232422}"/>
          </ac:picMkLst>
        </pc:picChg>
      </pc:sldChg>
      <pc:sldChg chg="modSp add del mod ord">
        <pc:chgData name="Jeanne von Wattenwyl" userId="115e170d-88ce-410d-8534-16647f9bceac" providerId="ADAL" clId="{D3C91927-89DB-425B-8599-51EA0F080AA7}" dt="2024-05-28T14:37:45.359" v="1243" actId="2696"/>
        <pc:sldMkLst>
          <pc:docMk/>
          <pc:sldMk cId="1638665890" sldId="2437"/>
        </pc:sldMkLst>
        <pc:spChg chg="mod">
          <ac:chgData name="Jeanne von Wattenwyl" userId="115e170d-88ce-410d-8534-16647f9bceac" providerId="ADAL" clId="{D3C91927-89DB-425B-8599-51EA0F080AA7}" dt="2024-05-28T10:15:33.018" v="1214"/>
          <ac:spMkLst>
            <pc:docMk/>
            <pc:sldMk cId="1638665890" sldId="2437"/>
            <ac:spMk id="2" creationId="{246F730F-2600-FCC0-30E4-B0B8BA7B0986}"/>
          </ac:spMkLst>
        </pc:spChg>
        <pc:spChg chg="mod">
          <ac:chgData name="Jeanne von Wattenwyl" userId="115e170d-88ce-410d-8534-16647f9bceac" providerId="ADAL" clId="{D3C91927-89DB-425B-8599-51EA0F080AA7}" dt="2024-05-28T10:15:22.323" v="1213" actId="20577"/>
          <ac:spMkLst>
            <pc:docMk/>
            <pc:sldMk cId="1638665890" sldId="2437"/>
            <ac:spMk id="7" creationId="{0692D790-8E01-0197-0034-6C3A91DA53BC}"/>
          </ac:spMkLst>
        </pc:spChg>
        <pc:graphicFrameChg chg="mod">
          <ac:chgData name="Jeanne von Wattenwyl" userId="115e170d-88ce-410d-8534-16647f9bceac" providerId="ADAL" clId="{D3C91927-89DB-425B-8599-51EA0F080AA7}" dt="2024-05-28T11:17:06.467" v="1236"/>
          <ac:graphicFrameMkLst>
            <pc:docMk/>
            <pc:sldMk cId="1638665890" sldId="2437"/>
            <ac:graphicFrameMk id="8" creationId="{61694930-BDA3-B5EC-51D0-07B91457665E}"/>
          </ac:graphicFrameMkLst>
        </pc:graphicFrameChg>
      </pc:sldChg>
      <pc:sldChg chg="modSp add mod">
        <pc:chgData name="Jeanne von Wattenwyl" userId="115e170d-88ce-410d-8534-16647f9bceac" providerId="ADAL" clId="{D3C91927-89DB-425B-8599-51EA0F080AA7}" dt="2024-06-03T08:55:59.504" v="1274" actId="20577"/>
        <pc:sldMkLst>
          <pc:docMk/>
          <pc:sldMk cId="2938268937" sldId="2437"/>
        </pc:sldMkLst>
        <pc:spChg chg="mod">
          <ac:chgData name="Jeanne von Wattenwyl" userId="115e170d-88ce-410d-8534-16647f9bceac" providerId="ADAL" clId="{D3C91927-89DB-425B-8599-51EA0F080AA7}" dt="2024-06-03T08:55:59.504" v="1274" actId="20577"/>
          <ac:spMkLst>
            <pc:docMk/>
            <pc:sldMk cId="2938268937" sldId="2437"/>
            <ac:spMk id="7" creationId="{DB06A956-DF21-F591-CC48-6D7BA32BC6BB}"/>
          </ac:spMkLst>
        </pc:spChg>
      </pc:sldChg>
    </pc:docChg>
  </pc:docChgLst>
  <pc:docChgLst>
    <pc:chgData name="Dhanushya Vasantharajah" userId="22b5bdd9-8b06-42fd-b0d3-da74472af66d" providerId="ADAL" clId="{24F8E442-CF95-4330-9DD7-290F16CC6DAA}"/>
    <pc:docChg chg="undo redo custSel modSld sldOrd">
      <pc:chgData name="Dhanushya Vasantharajah" userId="22b5bdd9-8b06-42fd-b0d3-da74472af66d" providerId="ADAL" clId="{24F8E442-CF95-4330-9DD7-290F16CC6DAA}" dt="2023-12-11T10:01:10.072" v="394" actId="478"/>
      <pc:docMkLst>
        <pc:docMk/>
      </pc:docMkLst>
      <pc:sldChg chg="modSp mod">
        <pc:chgData name="Dhanushya Vasantharajah" userId="22b5bdd9-8b06-42fd-b0d3-da74472af66d" providerId="ADAL" clId="{24F8E442-CF95-4330-9DD7-290F16CC6DAA}" dt="2023-12-07T09:40:55.096" v="190" actId="14100"/>
        <pc:sldMkLst>
          <pc:docMk/>
          <pc:sldMk cId="1213894482" sldId="1897"/>
        </pc:sldMkLst>
        <pc:grpChg chg="mod">
          <ac:chgData name="Dhanushya Vasantharajah" userId="22b5bdd9-8b06-42fd-b0d3-da74472af66d" providerId="ADAL" clId="{24F8E442-CF95-4330-9DD7-290F16CC6DAA}" dt="2023-12-07T09:40:55.096" v="190" actId="14100"/>
          <ac:grpSpMkLst>
            <pc:docMk/>
            <pc:sldMk cId="1213894482" sldId="1897"/>
            <ac:grpSpMk id="15" creationId="{1E1409AA-148F-469C-9D32-3127CE30D987}"/>
          </ac:grpSpMkLst>
        </pc:grpChg>
      </pc:sldChg>
      <pc:sldChg chg="addSp delSp modSp mod">
        <pc:chgData name="Dhanushya Vasantharajah" userId="22b5bdd9-8b06-42fd-b0d3-da74472af66d" providerId="ADAL" clId="{24F8E442-CF95-4330-9DD7-290F16CC6DAA}" dt="2023-12-04T13:16:51.664" v="137" actId="1076"/>
        <pc:sldMkLst>
          <pc:docMk/>
          <pc:sldMk cId="1221193519" sldId="1942"/>
        </pc:sldMkLst>
        <pc:picChg chg="add mod">
          <ac:chgData name="Dhanushya Vasantharajah" userId="22b5bdd9-8b06-42fd-b0d3-da74472af66d" providerId="ADAL" clId="{24F8E442-CF95-4330-9DD7-290F16CC6DAA}" dt="2023-12-04T13:16:51.664" v="137" actId="1076"/>
          <ac:picMkLst>
            <pc:docMk/>
            <pc:sldMk cId="1221193519" sldId="1942"/>
            <ac:picMk id="3" creationId="{BDC1396B-B514-C6EA-B2DD-5B05EEB0A143}"/>
          </ac:picMkLst>
        </pc:picChg>
        <pc:picChg chg="del">
          <ac:chgData name="Dhanushya Vasantharajah" userId="22b5bdd9-8b06-42fd-b0d3-da74472af66d" providerId="ADAL" clId="{24F8E442-CF95-4330-9DD7-290F16CC6DAA}" dt="2023-12-04T13:16:48.870" v="135" actId="478"/>
          <ac:picMkLst>
            <pc:docMk/>
            <pc:sldMk cId="1221193519" sldId="1942"/>
            <ac:picMk id="10" creationId="{E813211C-04B6-460A-899F-19A5231E86DD}"/>
          </ac:picMkLst>
        </pc:picChg>
      </pc:sldChg>
      <pc:sldChg chg="addSp delSp modSp mod">
        <pc:chgData name="Dhanushya Vasantharajah" userId="22b5bdd9-8b06-42fd-b0d3-da74472af66d" providerId="ADAL" clId="{24F8E442-CF95-4330-9DD7-290F16CC6DAA}" dt="2023-12-07T09:38:11.397" v="189" actId="1076"/>
        <pc:sldMkLst>
          <pc:docMk/>
          <pc:sldMk cId="182532882" sldId="1963"/>
        </pc:sldMkLst>
        <pc:spChg chg="mod">
          <ac:chgData name="Dhanushya Vasantharajah" userId="22b5bdd9-8b06-42fd-b0d3-da74472af66d" providerId="ADAL" clId="{24F8E442-CF95-4330-9DD7-290F16CC6DAA}" dt="2023-12-05T07:43:49.466" v="154" actId="20577"/>
          <ac:spMkLst>
            <pc:docMk/>
            <pc:sldMk cId="182532882" sldId="1963"/>
            <ac:spMk id="3" creationId="{42122B0E-2375-45C8-871D-571F53F81C49}"/>
          </ac:spMkLst>
        </pc:spChg>
        <pc:spChg chg="mod">
          <ac:chgData name="Dhanushya Vasantharajah" userId="22b5bdd9-8b06-42fd-b0d3-da74472af66d" providerId="ADAL" clId="{24F8E442-CF95-4330-9DD7-290F16CC6DAA}" dt="2023-12-07T09:38:11.397" v="189" actId="1076"/>
          <ac:spMkLst>
            <pc:docMk/>
            <pc:sldMk cId="182532882" sldId="1963"/>
            <ac:spMk id="21" creationId="{AEC908DF-29B6-45AC-961D-E87305CCD811}"/>
          </ac:spMkLst>
        </pc:spChg>
        <pc:picChg chg="add mod">
          <ac:chgData name="Dhanushya Vasantharajah" userId="22b5bdd9-8b06-42fd-b0d3-da74472af66d" providerId="ADAL" clId="{24F8E442-CF95-4330-9DD7-290F16CC6DAA}" dt="2023-12-07T09:35:14.600" v="187" actId="1038"/>
          <ac:picMkLst>
            <pc:docMk/>
            <pc:sldMk cId="182532882" sldId="1963"/>
            <ac:picMk id="8" creationId="{628E0112-6AE9-C352-6A1F-F8136C01626C}"/>
          </ac:picMkLst>
        </pc:picChg>
        <pc:picChg chg="del">
          <ac:chgData name="Dhanushya Vasantharajah" userId="22b5bdd9-8b06-42fd-b0d3-da74472af66d" providerId="ADAL" clId="{24F8E442-CF95-4330-9DD7-290F16CC6DAA}" dt="2023-12-05T07:42:59.866" v="138" actId="478"/>
          <ac:picMkLst>
            <pc:docMk/>
            <pc:sldMk cId="182532882" sldId="1963"/>
            <ac:picMk id="20" creationId="{E6B40706-96AD-485B-8611-2692FEA0178D}"/>
          </ac:picMkLst>
        </pc:picChg>
      </pc:sldChg>
      <pc:sldChg chg="modSp mod">
        <pc:chgData name="Dhanushya Vasantharajah" userId="22b5bdd9-8b06-42fd-b0d3-da74472af66d" providerId="ADAL" clId="{24F8E442-CF95-4330-9DD7-290F16CC6DAA}" dt="2023-12-07T09:37:53.411" v="188" actId="1036"/>
        <pc:sldMkLst>
          <pc:docMk/>
          <pc:sldMk cId="2828190826" sldId="2063"/>
        </pc:sldMkLst>
        <pc:picChg chg="mod">
          <ac:chgData name="Dhanushya Vasantharajah" userId="22b5bdd9-8b06-42fd-b0d3-da74472af66d" providerId="ADAL" clId="{24F8E442-CF95-4330-9DD7-290F16CC6DAA}" dt="2023-12-07T09:37:53.411" v="188" actId="1036"/>
          <ac:picMkLst>
            <pc:docMk/>
            <pc:sldMk cId="2828190826" sldId="2063"/>
            <ac:picMk id="11" creationId="{0B54524F-11CE-0089-86CA-6F1711F248EF}"/>
          </ac:picMkLst>
        </pc:picChg>
        <pc:picChg chg="mod">
          <ac:chgData name="Dhanushya Vasantharajah" userId="22b5bdd9-8b06-42fd-b0d3-da74472af66d" providerId="ADAL" clId="{24F8E442-CF95-4330-9DD7-290F16CC6DAA}" dt="2023-12-07T09:37:53.411" v="188" actId="1036"/>
          <ac:picMkLst>
            <pc:docMk/>
            <pc:sldMk cId="2828190826" sldId="2063"/>
            <ac:picMk id="12" creationId="{49E1B6EB-3DD3-A0F1-9AC7-7CDC57F1A6EC}"/>
          </ac:picMkLst>
        </pc:picChg>
        <pc:picChg chg="mod">
          <ac:chgData name="Dhanushya Vasantharajah" userId="22b5bdd9-8b06-42fd-b0d3-da74472af66d" providerId="ADAL" clId="{24F8E442-CF95-4330-9DD7-290F16CC6DAA}" dt="2023-12-07T09:37:53.411" v="188" actId="1036"/>
          <ac:picMkLst>
            <pc:docMk/>
            <pc:sldMk cId="2828190826" sldId="2063"/>
            <ac:picMk id="13" creationId="{9F631902-A010-48B0-EE3D-7F1184D476E6}"/>
          </ac:picMkLst>
        </pc:picChg>
        <pc:picChg chg="mod">
          <ac:chgData name="Dhanushya Vasantharajah" userId="22b5bdd9-8b06-42fd-b0d3-da74472af66d" providerId="ADAL" clId="{24F8E442-CF95-4330-9DD7-290F16CC6DAA}" dt="2023-12-07T09:37:53.411" v="188" actId="1036"/>
          <ac:picMkLst>
            <pc:docMk/>
            <pc:sldMk cId="2828190826" sldId="2063"/>
            <ac:picMk id="16" creationId="{6EC447FC-CDFD-868A-B0E2-792BEEE66C8B}"/>
          </ac:picMkLst>
        </pc:picChg>
      </pc:sldChg>
      <pc:sldChg chg="addSp delSp modSp mod">
        <pc:chgData name="Dhanushya Vasantharajah" userId="22b5bdd9-8b06-42fd-b0d3-da74472af66d" providerId="ADAL" clId="{24F8E442-CF95-4330-9DD7-290F16CC6DAA}" dt="2023-12-04T12:48:17.312" v="134" actId="1076"/>
        <pc:sldMkLst>
          <pc:docMk/>
          <pc:sldMk cId="748158168" sldId="2321"/>
        </pc:sldMkLst>
        <pc:spChg chg="add mod">
          <ac:chgData name="Dhanushya Vasantharajah" userId="22b5bdd9-8b06-42fd-b0d3-da74472af66d" providerId="ADAL" clId="{24F8E442-CF95-4330-9DD7-290F16CC6DAA}" dt="2023-12-04T12:48:17.312" v="134" actId="1076"/>
          <ac:spMkLst>
            <pc:docMk/>
            <pc:sldMk cId="748158168" sldId="2321"/>
            <ac:spMk id="3" creationId="{A9C047EB-7F79-449F-EC97-F8123A37536B}"/>
          </ac:spMkLst>
        </pc:spChg>
        <pc:grpChg chg="del mod">
          <ac:chgData name="Dhanushya Vasantharajah" userId="22b5bdd9-8b06-42fd-b0d3-da74472af66d" providerId="ADAL" clId="{24F8E442-CF95-4330-9DD7-290F16CC6DAA}" dt="2023-12-04T12:45:39.089" v="130" actId="478"/>
          <ac:grpSpMkLst>
            <pc:docMk/>
            <pc:sldMk cId="748158168" sldId="2321"/>
            <ac:grpSpMk id="19" creationId="{2F3A88DA-34D7-EB63-2E90-AF47255DF1F1}"/>
          </ac:grpSpMkLst>
        </pc:grpChg>
        <pc:picChg chg="mod topLvl modCrop">
          <ac:chgData name="Dhanushya Vasantharajah" userId="22b5bdd9-8b06-42fd-b0d3-da74472af66d" providerId="ADAL" clId="{24F8E442-CF95-4330-9DD7-290F16CC6DAA}" dt="2023-12-04T12:48:07.488" v="133" actId="14100"/>
          <ac:picMkLst>
            <pc:docMk/>
            <pc:sldMk cId="748158168" sldId="2321"/>
            <ac:picMk id="12" creationId="{82BFDDF7-775B-86D2-8FD4-587DD7124073}"/>
          </ac:picMkLst>
        </pc:picChg>
        <pc:picChg chg="del topLvl">
          <ac:chgData name="Dhanushya Vasantharajah" userId="22b5bdd9-8b06-42fd-b0d3-da74472af66d" providerId="ADAL" clId="{24F8E442-CF95-4330-9DD7-290F16CC6DAA}" dt="2023-12-04T12:45:39.089" v="130" actId="478"/>
          <ac:picMkLst>
            <pc:docMk/>
            <pc:sldMk cId="748158168" sldId="2321"/>
            <ac:picMk id="18" creationId="{B0001D95-F03D-36E4-EE6A-C64696870D39}"/>
          </ac:picMkLst>
        </pc:picChg>
      </pc:sldChg>
      <pc:sldChg chg="ord">
        <pc:chgData name="Dhanushya Vasantharajah" userId="22b5bdd9-8b06-42fd-b0d3-da74472af66d" providerId="ADAL" clId="{24F8E442-CF95-4330-9DD7-290F16CC6DAA}" dt="2023-12-11T08:49:00.607" v="198"/>
        <pc:sldMkLst>
          <pc:docMk/>
          <pc:sldMk cId="3942676729" sldId="2326"/>
        </pc:sldMkLst>
      </pc:sldChg>
      <pc:sldChg chg="addSp delSp modSp mod">
        <pc:chgData name="Dhanushya Vasantharajah" userId="22b5bdd9-8b06-42fd-b0d3-da74472af66d" providerId="ADAL" clId="{24F8E442-CF95-4330-9DD7-290F16CC6DAA}" dt="2023-12-11T10:01:10.072" v="394" actId="478"/>
        <pc:sldMkLst>
          <pc:docMk/>
          <pc:sldMk cId="3096370444" sldId="2328"/>
        </pc:sldMkLst>
        <pc:spChg chg="add del">
          <ac:chgData name="Dhanushya Vasantharajah" userId="22b5bdd9-8b06-42fd-b0d3-da74472af66d" providerId="ADAL" clId="{24F8E442-CF95-4330-9DD7-290F16CC6DAA}" dt="2023-12-11T09:53:06.195" v="294"/>
          <ac:spMkLst>
            <pc:docMk/>
            <pc:sldMk cId="3096370444" sldId="2328"/>
            <ac:spMk id="4" creationId="{F87AB23E-ACF3-4B87-7118-A8A9EA1BD0B3}"/>
          </ac:spMkLst>
        </pc:spChg>
        <pc:spChg chg="add del mod">
          <ac:chgData name="Dhanushya Vasantharajah" userId="22b5bdd9-8b06-42fd-b0d3-da74472af66d" providerId="ADAL" clId="{24F8E442-CF95-4330-9DD7-290F16CC6DAA}" dt="2023-12-11T09:53:05.794" v="293"/>
          <ac:spMkLst>
            <pc:docMk/>
            <pc:sldMk cId="3096370444" sldId="2328"/>
            <ac:spMk id="9" creationId="{57271ECD-8AFC-3FAF-0186-A37F15194F08}"/>
          </ac:spMkLst>
        </pc:spChg>
        <pc:spChg chg="add del mod">
          <ac:chgData name="Dhanushya Vasantharajah" userId="22b5bdd9-8b06-42fd-b0d3-da74472af66d" providerId="ADAL" clId="{24F8E442-CF95-4330-9DD7-290F16CC6DAA}" dt="2023-12-11T09:52:54.672" v="286"/>
          <ac:spMkLst>
            <pc:docMk/>
            <pc:sldMk cId="3096370444" sldId="2328"/>
            <ac:spMk id="10" creationId="{A97090BF-BBE4-EE7D-DAB6-F9C1AFDD00F6}"/>
          </ac:spMkLst>
        </pc:spChg>
        <pc:spChg chg="mod">
          <ac:chgData name="Dhanushya Vasantharajah" userId="22b5bdd9-8b06-42fd-b0d3-da74472af66d" providerId="ADAL" clId="{24F8E442-CF95-4330-9DD7-290F16CC6DAA}" dt="2023-12-11T09:58:23.157" v="392" actId="20577"/>
          <ac:spMkLst>
            <pc:docMk/>
            <pc:sldMk cId="3096370444" sldId="2328"/>
            <ac:spMk id="13" creationId="{3776A04C-F6B2-90AB-1D4E-6A775B6F172E}"/>
          </ac:spMkLst>
        </pc:spChg>
        <pc:spChg chg="add del mod">
          <ac:chgData name="Dhanushya Vasantharajah" userId="22b5bdd9-8b06-42fd-b0d3-da74472af66d" providerId="ADAL" clId="{24F8E442-CF95-4330-9DD7-290F16CC6DAA}" dt="2023-12-11T09:52:51.898" v="277" actId="11529"/>
          <ac:spMkLst>
            <pc:docMk/>
            <pc:sldMk cId="3096370444" sldId="2328"/>
            <ac:spMk id="16" creationId="{4049629C-A73B-4E36-61E6-00D051C8B75F}"/>
          </ac:spMkLst>
        </pc:spChg>
        <pc:spChg chg="add del mod">
          <ac:chgData name="Dhanushya Vasantharajah" userId="22b5bdd9-8b06-42fd-b0d3-da74472af66d" providerId="ADAL" clId="{24F8E442-CF95-4330-9DD7-290F16CC6DAA}" dt="2023-12-11T09:53:04.223" v="290"/>
          <ac:spMkLst>
            <pc:docMk/>
            <pc:sldMk cId="3096370444" sldId="2328"/>
            <ac:spMk id="23" creationId="{6494EE64-8263-8CBF-76F7-0970A4A98F60}"/>
          </ac:spMkLst>
        </pc:spChg>
        <pc:spChg chg="add del mod">
          <ac:chgData name="Dhanushya Vasantharajah" userId="22b5bdd9-8b06-42fd-b0d3-da74472af66d" providerId="ADAL" clId="{24F8E442-CF95-4330-9DD7-290F16CC6DAA}" dt="2023-12-11T10:01:10.072" v="394" actId="478"/>
          <ac:spMkLst>
            <pc:docMk/>
            <pc:sldMk cId="3096370444" sldId="2328"/>
            <ac:spMk id="26" creationId="{B1133918-0B3C-DCDA-3A32-5FAB74F8D5D7}"/>
          </ac:spMkLst>
        </pc:spChg>
        <pc:grpChg chg="add del mod">
          <ac:chgData name="Dhanushya Vasantharajah" userId="22b5bdd9-8b06-42fd-b0d3-da74472af66d" providerId="ADAL" clId="{24F8E442-CF95-4330-9DD7-290F16CC6DAA}" dt="2023-12-11T09:56:27.871" v="315" actId="478"/>
          <ac:grpSpMkLst>
            <pc:docMk/>
            <pc:sldMk cId="3096370444" sldId="2328"/>
            <ac:grpSpMk id="20" creationId="{2C3DF755-4D5D-188D-4BA8-15B33C1F1720}"/>
          </ac:grpSpMkLst>
        </pc:grpChg>
        <pc:grpChg chg="mod">
          <ac:chgData name="Dhanushya Vasantharajah" userId="22b5bdd9-8b06-42fd-b0d3-da74472af66d" providerId="ADAL" clId="{24F8E442-CF95-4330-9DD7-290F16CC6DAA}" dt="2023-12-11T09:53:36.453" v="302" actId="14826"/>
          <ac:grpSpMkLst>
            <pc:docMk/>
            <pc:sldMk cId="3096370444" sldId="2328"/>
            <ac:grpSpMk id="22" creationId="{3A5A584A-E421-9B96-EF8A-D79C0F8F6806}"/>
          </ac:grpSpMkLst>
        </pc:grpChg>
        <pc:picChg chg="add del mod modCrop">
          <ac:chgData name="Dhanushya Vasantharajah" userId="22b5bdd9-8b06-42fd-b0d3-da74472af66d" providerId="ADAL" clId="{24F8E442-CF95-4330-9DD7-290F16CC6DAA}" dt="2023-12-04T07:33:46.889" v="38" actId="478"/>
          <ac:picMkLst>
            <pc:docMk/>
            <pc:sldMk cId="3096370444" sldId="2328"/>
            <ac:picMk id="8" creationId="{2567E6D1-9C5D-4BEB-820C-6CA7ADB54E07}"/>
          </ac:picMkLst>
        </pc:picChg>
        <pc:picChg chg="add mod modCrop">
          <ac:chgData name="Dhanushya Vasantharajah" userId="22b5bdd9-8b06-42fd-b0d3-da74472af66d" providerId="ADAL" clId="{24F8E442-CF95-4330-9DD7-290F16CC6DAA}" dt="2023-12-06T07:09:54.358" v="171" actId="1076"/>
          <ac:picMkLst>
            <pc:docMk/>
            <pc:sldMk cId="3096370444" sldId="2328"/>
            <ac:picMk id="8" creationId="{F0B680C2-DD6F-5806-C7E9-FF05A734E12C}"/>
          </ac:picMkLst>
        </pc:picChg>
        <pc:picChg chg="del">
          <ac:chgData name="Dhanushya Vasantharajah" userId="22b5bdd9-8b06-42fd-b0d3-da74472af66d" providerId="ADAL" clId="{24F8E442-CF95-4330-9DD7-290F16CC6DAA}" dt="2023-12-06T07:09:21.655" v="157" actId="478"/>
          <ac:picMkLst>
            <pc:docMk/>
            <pc:sldMk cId="3096370444" sldId="2328"/>
            <ac:picMk id="10" creationId="{EA128802-E052-601D-7B93-FA03C1A4FA69}"/>
          </ac:picMkLst>
        </pc:picChg>
        <pc:picChg chg="del mod">
          <ac:chgData name="Dhanushya Vasantharajah" userId="22b5bdd9-8b06-42fd-b0d3-da74472af66d" providerId="ADAL" clId="{24F8E442-CF95-4330-9DD7-290F16CC6DAA}" dt="2023-12-04T07:34:11.599" v="41" actId="478"/>
          <ac:picMkLst>
            <pc:docMk/>
            <pc:sldMk cId="3096370444" sldId="2328"/>
            <ac:picMk id="11" creationId="{596B109A-FB1B-5AF4-9790-2DB1ECDB4B5C}"/>
          </ac:picMkLst>
        </pc:picChg>
        <pc:picChg chg="mod">
          <ac:chgData name="Dhanushya Vasantharajah" userId="22b5bdd9-8b06-42fd-b0d3-da74472af66d" providerId="ADAL" clId="{24F8E442-CF95-4330-9DD7-290F16CC6DAA}" dt="2023-12-11T09:53:36.453" v="302" actId="14826"/>
          <ac:picMkLst>
            <pc:docMk/>
            <pc:sldMk cId="3096370444" sldId="2328"/>
            <ac:picMk id="12" creationId="{4A383469-4E2C-1422-499A-4FD8C61DD34F}"/>
          </ac:picMkLst>
        </pc:picChg>
        <pc:picChg chg="add del mod modCrop">
          <ac:chgData name="Dhanushya Vasantharajah" userId="22b5bdd9-8b06-42fd-b0d3-da74472af66d" providerId="ADAL" clId="{24F8E442-CF95-4330-9DD7-290F16CC6DAA}" dt="2023-12-11T09:52:54.369" v="285" actId="22"/>
          <ac:picMkLst>
            <pc:docMk/>
            <pc:sldMk cId="3096370444" sldId="2328"/>
            <ac:picMk id="14" creationId="{31E008E9-2D4C-F43A-4EF9-8D0E14C0364A}"/>
          </ac:picMkLst>
        </pc:picChg>
        <pc:picChg chg="add del">
          <ac:chgData name="Dhanushya Vasantharajah" userId="22b5bdd9-8b06-42fd-b0d3-da74472af66d" providerId="ADAL" clId="{24F8E442-CF95-4330-9DD7-290F16CC6DAA}" dt="2023-12-04T07:34:17.385" v="43" actId="478"/>
          <ac:picMkLst>
            <pc:docMk/>
            <pc:sldMk cId="3096370444" sldId="2328"/>
            <ac:picMk id="14" creationId="{CB90D6B2-8BA8-CB77-BAA0-1123B34BE5D5}"/>
          </ac:picMkLst>
        </pc:picChg>
        <pc:picChg chg="mod">
          <ac:chgData name="Dhanushya Vasantharajah" userId="22b5bdd9-8b06-42fd-b0d3-da74472af66d" providerId="ADAL" clId="{24F8E442-CF95-4330-9DD7-290F16CC6DAA}" dt="2023-12-11T09:53:36.453" v="302" actId="14826"/>
          <ac:picMkLst>
            <pc:docMk/>
            <pc:sldMk cId="3096370444" sldId="2328"/>
            <ac:picMk id="15" creationId="{90F8C0CA-0287-6826-A519-A32440065909}"/>
          </ac:picMkLst>
        </pc:picChg>
        <pc:picChg chg="mod">
          <ac:chgData name="Dhanushya Vasantharajah" userId="22b5bdd9-8b06-42fd-b0d3-da74472af66d" providerId="ADAL" clId="{24F8E442-CF95-4330-9DD7-290F16CC6DAA}" dt="2023-12-11T09:53:36.453" v="302" actId="14826"/>
          <ac:picMkLst>
            <pc:docMk/>
            <pc:sldMk cId="3096370444" sldId="2328"/>
            <ac:picMk id="17" creationId="{112486B7-44B9-3325-A077-6D2F30AAAEB7}"/>
          </ac:picMkLst>
        </pc:picChg>
        <pc:picChg chg="add del mod">
          <ac:chgData name="Dhanushya Vasantharajah" userId="22b5bdd9-8b06-42fd-b0d3-da74472af66d" providerId="ADAL" clId="{24F8E442-CF95-4330-9DD7-290F16CC6DAA}" dt="2023-12-11T09:56:57.336" v="340" actId="478"/>
          <ac:picMkLst>
            <pc:docMk/>
            <pc:sldMk cId="3096370444" sldId="2328"/>
            <ac:picMk id="18" creationId="{1AF8089A-BE49-C1D3-3CDE-E517B99DA0BC}"/>
          </ac:picMkLst>
        </pc:picChg>
        <pc:picChg chg="mod">
          <ac:chgData name="Dhanushya Vasantharajah" userId="22b5bdd9-8b06-42fd-b0d3-da74472af66d" providerId="ADAL" clId="{24F8E442-CF95-4330-9DD7-290F16CC6DAA}" dt="2023-12-11T09:53:36.453" v="302" actId="14826"/>
          <ac:picMkLst>
            <pc:docMk/>
            <pc:sldMk cId="3096370444" sldId="2328"/>
            <ac:picMk id="19" creationId="{E3C998EC-B46F-66CC-35AC-FA3440627832}"/>
          </ac:picMkLst>
        </pc:picChg>
        <pc:picChg chg="mod">
          <ac:chgData name="Dhanushya Vasantharajah" userId="22b5bdd9-8b06-42fd-b0d3-da74472af66d" providerId="ADAL" clId="{24F8E442-CF95-4330-9DD7-290F16CC6DAA}" dt="2023-12-11T09:53:36.453" v="302" actId="14826"/>
          <ac:picMkLst>
            <pc:docMk/>
            <pc:sldMk cId="3096370444" sldId="2328"/>
            <ac:picMk id="21" creationId="{854FBCE6-572B-CF45-FD2C-5271D7F2C4CD}"/>
          </ac:picMkLst>
        </pc:picChg>
        <pc:picChg chg="add del mod">
          <ac:chgData name="Dhanushya Vasantharajah" userId="22b5bdd9-8b06-42fd-b0d3-da74472af66d" providerId="ADAL" clId="{24F8E442-CF95-4330-9DD7-290F16CC6DAA}" dt="2023-12-11T09:57:50.324" v="361" actId="1076"/>
          <ac:picMkLst>
            <pc:docMk/>
            <pc:sldMk cId="3096370444" sldId="2328"/>
            <ac:picMk id="25" creationId="{C416B4C9-FF71-6F6F-02D9-C86A2B15CE95}"/>
          </ac:picMkLst>
        </pc:picChg>
      </pc:sldChg>
      <pc:sldChg chg="addSp modSp mod">
        <pc:chgData name="Dhanushya Vasantharajah" userId="22b5bdd9-8b06-42fd-b0d3-da74472af66d" providerId="ADAL" clId="{24F8E442-CF95-4330-9DD7-290F16CC6DAA}" dt="2023-12-06T07:14:44.744" v="185" actId="164"/>
        <pc:sldMkLst>
          <pc:docMk/>
          <pc:sldMk cId="333477959" sldId="2340"/>
        </pc:sldMkLst>
        <pc:grpChg chg="add mod">
          <ac:chgData name="Dhanushya Vasantharajah" userId="22b5bdd9-8b06-42fd-b0d3-da74472af66d" providerId="ADAL" clId="{24F8E442-CF95-4330-9DD7-290F16CC6DAA}" dt="2023-12-06T07:14:40.534" v="184" actId="164"/>
          <ac:grpSpMkLst>
            <pc:docMk/>
            <pc:sldMk cId="333477959" sldId="2340"/>
            <ac:grpSpMk id="5" creationId="{8293B8F4-8EFD-0A8D-EC81-6353EFBAD118}"/>
          </ac:grpSpMkLst>
        </pc:grpChg>
        <pc:grpChg chg="add mod">
          <ac:chgData name="Dhanushya Vasantharajah" userId="22b5bdd9-8b06-42fd-b0d3-da74472af66d" providerId="ADAL" clId="{24F8E442-CF95-4330-9DD7-290F16CC6DAA}" dt="2023-12-06T07:14:44.744" v="185" actId="164"/>
          <ac:grpSpMkLst>
            <pc:docMk/>
            <pc:sldMk cId="333477959" sldId="2340"/>
            <ac:grpSpMk id="11" creationId="{FF1D79E3-E991-B449-D07C-B72C9408B6CA}"/>
          </ac:grpSpMkLst>
        </pc:grpChg>
        <pc:grpChg chg="mod">
          <ac:chgData name="Dhanushya Vasantharajah" userId="22b5bdd9-8b06-42fd-b0d3-da74472af66d" providerId="ADAL" clId="{24F8E442-CF95-4330-9DD7-290F16CC6DAA}" dt="2023-12-06T07:14:44.744" v="185" actId="164"/>
          <ac:grpSpMkLst>
            <pc:docMk/>
            <pc:sldMk cId="333477959" sldId="2340"/>
            <ac:grpSpMk id="13" creationId="{E30A2506-B995-9D0A-04A9-22E60320A35D}"/>
          </ac:grpSpMkLst>
        </pc:grpChg>
        <pc:picChg chg="add mod modCrop">
          <ac:chgData name="Dhanushya Vasantharajah" userId="22b5bdd9-8b06-42fd-b0d3-da74472af66d" providerId="ADAL" clId="{24F8E442-CF95-4330-9DD7-290F16CC6DAA}" dt="2023-12-06T07:14:44.744" v="185" actId="164"/>
          <ac:picMkLst>
            <pc:docMk/>
            <pc:sldMk cId="333477959" sldId="2340"/>
            <ac:picMk id="4" creationId="{0642BE58-2B75-076C-5114-FAFCF3E2577C}"/>
          </ac:picMkLst>
        </pc:picChg>
        <pc:picChg chg="mod">
          <ac:chgData name="Dhanushya Vasantharajah" userId="22b5bdd9-8b06-42fd-b0d3-da74472af66d" providerId="ADAL" clId="{24F8E442-CF95-4330-9DD7-290F16CC6DAA}" dt="2023-12-06T07:14:44.744" v="185" actId="164"/>
          <ac:picMkLst>
            <pc:docMk/>
            <pc:sldMk cId="333477959" sldId="2340"/>
            <ac:picMk id="8" creationId="{1A708ECA-3A43-A894-2811-AD315C529100}"/>
          </ac:picMkLst>
        </pc:picChg>
        <pc:picChg chg="mod">
          <ac:chgData name="Dhanushya Vasantharajah" userId="22b5bdd9-8b06-42fd-b0d3-da74472af66d" providerId="ADAL" clId="{24F8E442-CF95-4330-9DD7-290F16CC6DAA}" dt="2023-12-06T07:14:40.534" v="184" actId="164"/>
          <ac:picMkLst>
            <pc:docMk/>
            <pc:sldMk cId="333477959" sldId="2340"/>
            <ac:picMk id="9" creationId="{494B17F3-7141-D678-3D28-924164E04B28}"/>
          </ac:picMkLst>
        </pc:picChg>
        <pc:picChg chg="mod">
          <ac:chgData name="Dhanushya Vasantharajah" userId="22b5bdd9-8b06-42fd-b0d3-da74472af66d" providerId="ADAL" clId="{24F8E442-CF95-4330-9DD7-290F16CC6DAA}" dt="2023-12-06T07:14:40.534" v="184" actId="164"/>
          <ac:picMkLst>
            <pc:docMk/>
            <pc:sldMk cId="333477959" sldId="2340"/>
            <ac:picMk id="12" creationId="{4B6E4A45-1CBD-6D7B-1801-DADA2CF545B3}"/>
          </ac:picMkLst>
        </pc:picChg>
      </pc:sldChg>
    </pc:docChg>
  </pc:docChgLst>
  <pc:docChgLst>
    <pc:chgData name="Dhanushya Vasantharajah" userId="22b5bdd9-8b06-42fd-b0d3-da74472af66d" providerId="ADAL" clId="{5FB7C0C6-264B-4E45-9BB0-7F8570F7B91F}"/>
    <pc:docChg chg="modSld">
      <pc:chgData name="Dhanushya Vasantharajah" userId="22b5bdd9-8b06-42fd-b0d3-da74472af66d" providerId="ADAL" clId="{5FB7C0C6-264B-4E45-9BB0-7F8570F7B91F}" dt="2023-10-09T06:51:39.841" v="32" actId="20577"/>
      <pc:docMkLst>
        <pc:docMk/>
      </pc:docMkLst>
      <pc:sldChg chg="modSp mod">
        <pc:chgData name="Dhanushya Vasantharajah" userId="22b5bdd9-8b06-42fd-b0d3-da74472af66d" providerId="ADAL" clId="{5FB7C0C6-264B-4E45-9BB0-7F8570F7B91F}" dt="2023-10-09T06:51:39.841" v="32" actId="20577"/>
        <pc:sldMkLst>
          <pc:docMk/>
          <pc:sldMk cId="333477959" sldId="2340"/>
        </pc:sldMkLst>
        <pc:spChg chg="mod">
          <ac:chgData name="Dhanushya Vasantharajah" userId="22b5bdd9-8b06-42fd-b0d3-da74472af66d" providerId="ADAL" clId="{5FB7C0C6-264B-4E45-9BB0-7F8570F7B91F}" dt="2023-10-09T06:51:39.841" v="32" actId="20577"/>
          <ac:spMkLst>
            <pc:docMk/>
            <pc:sldMk cId="333477959" sldId="2340"/>
            <ac:spMk id="2" creationId="{E89B75B5-CE76-44F5-93AB-4D765DF6FFBC}"/>
          </ac:spMkLst>
        </pc:spChg>
      </pc:sldChg>
      <pc:sldChg chg="modSp mod">
        <pc:chgData name="Dhanushya Vasantharajah" userId="22b5bdd9-8b06-42fd-b0d3-da74472af66d" providerId="ADAL" clId="{5FB7C0C6-264B-4E45-9BB0-7F8570F7B91F}" dt="2023-10-09T06:51:27.268" v="10" actId="20577"/>
        <pc:sldMkLst>
          <pc:docMk/>
          <pc:sldMk cId="74630918" sldId="2394"/>
        </pc:sldMkLst>
        <pc:spChg chg="mod">
          <ac:chgData name="Dhanushya Vasantharajah" userId="22b5bdd9-8b06-42fd-b0d3-da74472af66d" providerId="ADAL" clId="{5FB7C0C6-264B-4E45-9BB0-7F8570F7B91F}" dt="2023-10-09T06:51:27.268" v="10" actId="20577"/>
          <ac:spMkLst>
            <pc:docMk/>
            <pc:sldMk cId="74630918" sldId="2394"/>
            <ac:spMk id="2" creationId="{14D208A0-F651-B02E-3123-F69B0142DE14}"/>
          </ac:spMkLst>
        </pc:spChg>
      </pc:sldChg>
      <pc:sldChg chg="modSp mod">
        <pc:chgData name="Dhanushya Vasantharajah" userId="22b5bdd9-8b06-42fd-b0d3-da74472af66d" providerId="ADAL" clId="{5FB7C0C6-264B-4E45-9BB0-7F8570F7B91F}" dt="2023-10-09T06:51:34.067" v="21" actId="20577"/>
        <pc:sldMkLst>
          <pc:docMk/>
          <pc:sldMk cId="3260069077" sldId="2395"/>
        </pc:sldMkLst>
        <pc:spChg chg="mod">
          <ac:chgData name="Dhanushya Vasantharajah" userId="22b5bdd9-8b06-42fd-b0d3-da74472af66d" providerId="ADAL" clId="{5FB7C0C6-264B-4E45-9BB0-7F8570F7B91F}" dt="2023-10-09T06:51:34.067" v="21" actId="20577"/>
          <ac:spMkLst>
            <pc:docMk/>
            <pc:sldMk cId="3260069077" sldId="2395"/>
            <ac:spMk id="2" creationId="{14D208A0-F651-B02E-3123-F69B0142DE14}"/>
          </ac:spMkLst>
        </pc:spChg>
      </pc:sldChg>
    </pc:docChg>
  </pc:docChgLst>
  <pc:docChgLst>
    <pc:chgData name="Stephanie Balliana" userId="75da3182-c57c-4833-babf-1a25465518cf" providerId="ADAL" clId="{272D663D-1BB6-4F32-B15E-392D144B8D5A}"/>
    <pc:docChg chg="sldOrd">
      <pc:chgData name="Stephanie Balliana" userId="75da3182-c57c-4833-babf-1a25465518cf" providerId="ADAL" clId="{272D663D-1BB6-4F32-B15E-392D144B8D5A}" dt="2023-11-24T07:02:28.304" v="0" actId="20578"/>
      <pc:docMkLst>
        <pc:docMk/>
      </pc:docMkLst>
      <pc:sldChg chg="ord">
        <pc:chgData name="Stephanie Balliana" userId="75da3182-c57c-4833-babf-1a25465518cf" providerId="ADAL" clId="{272D663D-1BB6-4F32-B15E-392D144B8D5A}" dt="2023-11-24T07:02:28.304" v="0" actId="20578"/>
        <pc:sldMkLst>
          <pc:docMk/>
          <pc:sldMk cId="1213894482" sldId="1897"/>
        </pc:sldMkLst>
      </pc:sldChg>
    </pc:docChg>
  </pc:docChgLst>
  <pc:docChgLst>
    <pc:chgData name="Jeanne von Wattenwyl" userId="115e170d-88ce-410d-8534-16647f9bceac" providerId="ADAL" clId="{62700363-9FBF-4671-AA47-7208C783095D}"/>
    <pc:docChg chg="undo redo custSel addSld delSld modSld sldOrd">
      <pc:chgData name="Jeanne von Wattenwyl" userId="115e170d-88ce-410d-8534-16647f9bceac" providerId="ADAL" clId="{62700363-9FBF-4671-AA47-7208C783095D}" dt="2024-05-15T13:14:19.221" v="4436" actId="1076"/>
      <pc:docMkLst>
        <pc:docMk/>
      </pc:docMkLst>
      <pc:sldChg chg="modSp mod">
        <pc:chgData name="Jeanne von Wattenwyl" userId="115e170d-88ce-410d-8534-16647f9bceac" providerId="ADAL" clId="{62700363-9FBF-4671-AA47-7208C783095D}" dt="2024-05-15T13:03:58.614" v="4427" actId="14100"/>
        <pc:sldMkLst>
          <pc:docMk/>
          <pc:sldMk cId="1213894482" sldId="1897"/>
        </pc:sldMkLst>
        <pc:spChg chg="mod">
          <ac:chgData name="Jeanne von Wattenwyl" userId="115e170d-88ce-410d-8534-16647f9bceac" providerId="ADAL" clId="{62700363-9FBF-4671-AA47-7208C783095D}" dt="2024-05-15T13:03:58.614" v="4427" actId="14100"/>
          <ac:spMkLst>
            <pc:docMk/>
            <pc:sldMk cId="1213894482" sldId="1897"/>
            <ac:spMk id="7" creationId="{20966DA2-32A4-4C36-BB6A-C4EC91BE8E27}"/>
          </ac:spMkLst>
        </pc:spChg>
        <pc:spChg chg="mod">
          <ac:chgData name="Jeanne von Wattenwyl" userId="115e170d-88ce-410d-8534-16647f9bceac" providerId="ADAL" clId="{62700363-9FBF-4671-AA47-7208C783095D}" dt="2024-05-15T13:03:55.921" v="4424" actId="14100"/>
          <ac:spMkLst>
            <pc:docMk/>
            <pc:sldMk cId="1213894482" sldId="1897"/>
            <ac:spMk id="8" creationId="{7D722FCC-5E3E-441F-A8E1-B4F3A8274A31}"/>
          </ac:spMkLst>
        </pc:spChg>
      </pc:sldChg>
      <pc:sldChg chg="addSp delSp modSp mod">
        <pc:chgData name="Jeanne von Wattenwyl" userId="115e170d-88ce-410d-8534-16647f9bceac" providerId="ADAL" clId="{62700363-9FBF-4671-AA47-7208C783095D}" dt="2024-04-25T12:12:29.091" v="2038" actId="478"/>
        <pc:sldMkLst>
          <pc:docMk/>
          <pc:sldMk cId="1726263317" sldId="1928"/>
        </pc:sldMkLst>
        <pc:spChg chg="add del">
          <ac:chgData name="Jeanne von Wattenwyl" userId="115e170d-88ce-410d-8534-16647f9bceac" providerId="ADAL" clId="{62700363-9FBF-4671-AA47-7208C783095D}" dt="2024-04-25T12:12:29.091" v="2038" actId="478"/>
          <ac:spMkLst>
            <pc:docMk/>
            <pc:sldMk cId="1726263317" sldId="1928"/>
            <ac:spMk id="3" creationId="{BAB0CEEB-FF8A-46EC-ADE3-C7A3B46F841B}"/>
          </ac:spMkLst>
        </pc:spChg>
        <pc:spChg chg="add del mod">
          <ac:chgData name="Jeanne von Wattenwyl" userId="115e170d-88ce-410d-8534-16647f9bceac" providerId="ADAL" clId="{62700363-9FBF-4671-AA47-7208C783095D}" dt="2024-04-25T12:10:54.226" v="2011"/>
          <ac:spMkLst>
            <pc:docMk/>
            <pc:sldMk cId="1726263317" sldId="1928"/>
            <ac:spMk id="5" creationId="{87C0442F-2759-5E06-DA4B-D5F7EE46AC9C}"/>
          </ac:spMkLst>
        </pc:spChg>
        <pc:spChg chg="add del mod">
          <ac:chgData name="Jeanne von Wattenwyl" userId="115e170d-88ce-410d-8534-16647f9bceac" providerId="ADAL" clId="{62700363-9FBF-4671-AA47-7208C783095D}" dt="2024-04-25T12:12:29.091" v="2038" actId="478"/>
          <ac:spMkLst>
            <pc:docMk/>
            <pc:sldMk cId="1726263317" sldId="1928"/>
            <ac:spMk id="7" creationId="{812EF017-1C45-242A-0F58-46BDD2C4632D}"/>
          </ac:spMkLst>
        </pc:spChg>
        <pc:spChg chg="add del mod">
          <ac:chgData name="Jeanne von Wattenwyl" userId="115e170d-88ce-410d-8534-16647f9bceac" providerId="ADAL" clId="{62700363-9FBF-4671-AA47-7208C783095D}" dt="2024-04-25T12:12:28.906" v="2037"/>
          <ac:spMkLst>
            <pc:docMk/>
            <pc:sldMk cId="1726263317" sldId="1928"/>
            <ac:spMk id="8" creationId="{A94BFDDA-CFD6-1FBF-5373-5B26F5D2264F}"/>
          </ac:spMkLst>
        </pc:spChg>
        <pc:spChg chg="add del mod">
          <ac:chgData name="Jeanne von Wattenwyl" userId="115e170d-88ce-410d-8534-16647f9bceac" providerId="ADAL" clId="{62700363-9FBF-4671-AA47-7208C783095D}" dt="2024-04-25T12:12:27.651" v="2032"/>
          <ac:spMkLst>
            <pc:docMk/>
            <pc:sldMk cId="1726263317" sldId="1928"/>
            <ac:spMk id="9" creationId="{23161C37-2967-1011-07E4-1C7B071C8024}"/>
          </ac:spMkLst>
        </pc:spChg>
      </pc:sldChg>
      <pc:sldChg chg="del">
        <pc:chgData name="Jeanne von Wattenwyl" userId="115e170d-88ce-410d-8534-16647f9bceac" providerId="ADAL" clId="{62700363-9FBF-4671-AA47-7208C783095D}" dt="2024-04-22T14:52:57.814" v="835" actId="2696"/>
        <pc:sldMkLst>
          <pc:docMk/>
          <pc:sldMk cId="194560069" sldId="1938"/>
        </pc:sldMkLst>
      </pc:sldChg>
      <pc:sldChg chg="addSp delSp modSp mod">
        <pc:chgData name="Jeanne von Wattenwyl" userId="115e170d-88ce-410d-8534-16647f9bceac" providerId="ADAL" clId="{62700363-9FBF-4671-AA47-7208C783095D}" dt="2024-04-25T13:44:51.536" v="3163" actId="1076"/>
        <pc:sldMkLst>
          <pc:docMk/>
          <pc:sldMk cId="1221193519" sldId="1942"/>
        </pc:sldMkLst>
        <pc:spChg chg="add del mod">
          <ac:chgData name="Jeanne von Wattenwyl" userId="115e170d-88ce-410d-8534-16647f9bceac" providerId="ADAL" clId="{62700363-9FBF-4671-AA47-7208C783095D}" dt="2024-04-25T13:43:16.712" v="3152" actId="478"/>
          <ac:spMkLst>
            <pc:docMk/>
            <pc:sldMk cId="1221193519" sldId="1942"/>
            <ac:spMk id="3" creationId="{94D1C037-4538-8A85-21F5-931206E3703F}"/>
          </ac:spMkLst>
        </pc:spChg>
        <pc:spChg chg="add del mod">
          <ac:chgData name="Jeanne von Wattenwyl" userId="115e170d-88ce-410d-8534-16647f9bceac" providerId="ADAL" clId="{62700363-9FBF-4671-AA47-7208C783095D}" dt="2024-04-25T13:43:16.712" v="3152" actId="478"/>
          <ac:spMkLst>
            <pc:docMk/>
            <pc:sldMk cId="1221193519" sldId="1942"/>
            <ac:spMk id="5" creationId="{2B908991-AB2E-A912-E18E-5CC341532265}"/>
          </ac:spMkLst>
        </pc:spChg>
        <pc:spChg chg="mod">
          <ac:chgData name="Jeanne von Wattenwyl" userId="115e170d-88ce-410d-8534-16647f9bceac" providerId="ADAL" clId="{62700363-9FBF-4671-AA47-7208C783095D}" dt="2024-04-22T13:28:06.283" v="355" actId="207"/>
          <ac:spMkLst>
            <pc:docMk/>
            <pc:sldMk cId="1221193519" sldId="1942"/>
            <ac:spMk id="30" creationId="{8209FC8A-D9FE-463C-8CDA-6D9DBF4B826F}"/>
          </ac:spMkLst>
        </pc:spChg>
        <pc:spChg chg="mod">
          <ac:chgData name="Jeanne von Wattenwyl" userId="115e170d-88ce-410d-8534-16647f9bceac" providerId="ADAL" clId="{62700363-9FBF-4671-AA47-7208C783095D}" dt="2024-04-22T13:28:35.865" v="359" actId="207"/>
          <ac:spMkLst>
            <pc:docMk/>
            <pc:sldMk cId="1221193519" sldId="1942"/>
            <ac:spMk id="32" creationId="{B2BFB355-FE41-4137-8072-B82CD00BCE2D}"/>
          </ac:spMkLst>
        </pc:spChg>
        <pc:spChg chg="mod">
          <ac:chgData name="Jeanne von Wattenwyl" userId="115e170d-88ce-410d-8534-16647f9bceac" providerId="ADAL" clId="{62700363-9FBF-4671-AA47-7208C783095D}" dt="2024-04-22T13:28:39.385" v="360" actId="207"/>
          <ac:spMkLst>
            <pc:docMk/>
            <pc:sldMk cId="1221193519" sldId="1942"/>
            <ac:spMk id="33" creationId="{A50C6214-65AC-40CA-A7D3-B8F060A12D76}"/>
          </ac:spMkLst>
        </pc:spChg>
        <pc:spChg chg="mod">
          <ac:chgData name="Jeanne von Wattenwyl" userId="115e170d-88ce-410d-8534-16647f9bceac" providerId="ADAL" clId="{62700363-9FBF-4671-AA47-7208C783095D}" dt="2024-04-22T13:28:53.389" v="364" actId="207"/>
          <ac:spMkLst>
            <pc:docMk/>
            <pc:sldMk cId="1221193519" sldId="1942"/>
            <ac:spMk id="36" creationId="{A9497A89-F179-44B6-A221-DF2B3A027F6B}"/>
          </ac:spMkLst>
        </pc:spChg>
        <pc:grpChg chg="mod ord">
          <ac:chgData name="Jeanne von Wattenwyl" userId="115e170d-88ce-410d-8534-16647f9bceac" providerId="ADAL" clId="{62700363-9FBF-4671-AA47-7208C783095D}" dt="2024-04-22T13:28:22.655" v="357" actId="1076"/>
          <ac:grpSpMkLst>
            <pc:docMk/>
            <pc:sldMk cId="1221193519" sldId="1942"/>
            <ac:grpSpMk id="12" creationId="{794C9C74-5243-41E8-8F58-A8CCBA462F06}"/>
          </ac:grpSpMkLst>
        </pc:grpChg>
        <pc:picChg chg="del">
          <ac:chgData name="Jeanne von Wattenwyl" userId="115e170d-88ce-410d-8534-16647f9bceac" providerId="ADAL" clId="{62700363-9FBF-4671-AA47-7208C783095D}" dt="2024-04-22T13:26:22.743" v="340" actId="478"/>
          <ac:picMkLst>
            <pc:docMk/>
            <pc:sldMk cId="1221193519" sldId="1942"/>
            <ac:picMk id="3" creationId="{BDC1396B-B514-C6EA-B2DD-5B05EEB0A143}"/>
          </ac:picMkLst>
        </pc:picChg>
        <pc:picChg chg="add mod">
          <ac:chgData name="Jeanne von Wattenwyl" userId="115e170d-88ce-410d-8534-16647f9bceac" providerId="ADAL" clId="{62700363-9FBF-4671-AA47-7208C783095D}" dt="2024-04-25T13:44:51.536" v="3163" actId="1076"/>
          <ac:picMkLst>
            <pc:docMk/>
            <pc:sldMk cId="1221193519" sldId="1942"/>
            <ac:picMk id="9" creationId="{5212BE2E-12E0-F049-A45D-D3DDD46D19C4}"/>
          </ac:picMkLst>
        </pc:picChg>
        <pc:picChg chg="mod">
          <ac:chgData name="Jeanne von Wattenwyl" userId="115e170d-88ce-410d-8534-16647f9bceac" providerId="ADAL" clId="{62700363-9FBF-4671-AA47-7208C783095D}" dt="2024-04-22T13:28:28.126" v="358" actId="1076"/>
          <ac:picMkLst>
            <pc:docMk/>
            <pc:sldMk cId="1221193519" sldId="1942"/>
            <ac:picMk id="34" creationId="{7A12C577-C54E-42A8-91AD-EA6378EE4491}"/>
          </ac:picMkLst>
        </pc:picChg>
        <pc:picChg chg="mod">
          <ac:chgData name="Jeanne von Wattenwyl" userId="115e170d-88ce-410d-8534-16647f9bceac" providerId="ADAL" clId="{62700363-9FBF-4671-AA47-7208C783095D}" dt="2024-04-22T13:29:34.357" v="369" actId="2085"/>
          <ac:picMkLst>
            <pc:docMk/>
            <pc:sldMk cId="1221193519" sldId="1942"/>
            <ac:picMk id="38" creationId="{BCE4D8C7-3ECD-4B85-8B3E-BD35994985B7}"/>
          </ac:picMkLst>
        </pc:picChg>
        <pc:picChg chg="mod">
          <ac:chgData name="Jeanne von Wattenwyl" userId="115e170d-88ce-410d-8534-16647f9bceac" providerId="ADAL" clId="{62700363-9FBF-4671-AA47-7208C783095D}" dt="2024-04-22T13:29:15.389" v="366" actId="1076"/>
          <ac:picMkLst>
            <pc:docMk/>
            <pc:sldMk cId="1221193519" sldId="1942"/>
            <ac:picMk id="40" creationId="{4AF0ED8A-B265-4C6E-9DBC-870B77687986}"/>
          </ac:picMkLst>
        </pc:picChg>
        <pc:picChg chg="add del mod">
          <ac:chgData name="Jeanne von Wattenwyl" userId="115e170d-88ce-410d-8534-16647f9bceac" providerId="ADAL" clId="{62700363-9FBF-4671-AA47-7208C783095D}" dt="2024-04-25T13:44:16.896" v="3158" actId="478"/>
          <ac:picMkLst>
            <pc:docMk/>
            <pc:sldMk cId="1221193519" sldId="1942"/>
            <ac:picMk id="2050" creationId="{75930EE7-6DAF-127D-AB1E-A02016C19AB7}"/>
          </ac:picMkLst>
        </pc:picChg>
      </pc:sldChg>
      <pc:sldChg chg="modSp del mod">
        <pc:chgData name="Jeanne von Wattenwyl" userId="115e170d-88ce-410d-8534-16647f9bceac" providerId="ADAL" clId="{62700363-9FBF-4671-AA47-7208C783095D}" dt="2024-04-25T10:16:45.695" v="1880" actId="2696"/>
        <pc:sldMkLst>
          <pc:docMk/>
          <pc:sldMk cId="3611651498" sldId="1943"/>
        </pc:sldMkLst>
        <pc:spChg chg="mod">
          <ac:chgData name="Jeanne von Wattenwyl" userId="115e170d-88ce-410d-8534-16647f9bceac" providerId="ADAL" clId="{62700363-9FBF-4671-AA47-7208C783095D}" dt="2024-04-22T14:56:33.013" v="854" actId="1076"/>
          <ac:spMkLst>
            <pc:docMk/>
            <pc:sldMk cId="3611651498" sldId="1943"/>
            <ac:spMk id="15" creationId="{B9D44BDC-CC30-4C7D-9CE5-977A712F8376}"/>
          </ac:spMkLst>
        </pc:spChg>
        <pc:spChg chg="mod ord">
          <ac:chgData name="Jeanne von Wattenwyl" userId="115e170d-88ce-410d-8534-16647f9bceac" providerId="ADAL" clId="{62700363-9FBF-4671-AA47-7208C783095D}" dt="2024-04-22T14:57:17.446" v="860" actId="2085"/>
          <ac:spMkLst>
            <pc:docMk/>
            <pc:sldMk cId="3611651498" sldId="1943"/>
            <ac:spMk id="16" creationId="{0CFE825A-0FE9-4EB3-A498-2CDE1F266DF2}"/>
          </ac:spMkLst>
        </pc:spChg>
        <pc:spChg chg="mod">
          <ac:chgData name="Jeanne von Wattenwyl" userId="115e170d-88ce-410d-8534-16647f9bceac" providerId="ADAL" clId="{62700363-9FBF-4671-AA47-7208C783095D}" dt="2024-04-22T14:56:49.119" v="856" actId="1076"/>
          <ac:spMkLst>
            <pc:docMk/>
            <pc:sldMk cId="3611651498" sldId="1943"/>
            <ac:spMk id="19" creationId="{AA38248E-D45C-4D7F-B94B-850B36D1784B}"/>
          </ac:spMkLst>
        </pc:spChg>
        <pc:spChg chg="mod">
          <ac:chgData name="Jeanne von Wattenwyl" userId="115e170d-88ce-410d-8534-16647f9bceac" providerId="ADAL" clId="{62700363-9FBF-4671-AA47-7208C783095D}" dt="2024-04-22T14:56:53.802" v="857" actId="1076"/>
          <ac:spMkLst>
            <pc:docMk/>
            <pc:sldMk cId="3611651498" sldId="1943"/>
            <ac:spMk id="20" creationId="{32B6E1C0-0FE3-4312-8A54-BD2667074C8D}"/>
          </ac:spMkLst>
        </pc:spChg>
        <pc:spChg chg="mod">
          <ac:chgData name="Jeanne von Wattenwyl" userId="115e170d-88ce-410d-8534-16647f9bceac" providerId="ADAL" clId="{62700363-9FBF-4671-AA47-7208C783095D}" dt="2024-04-22T14:55:34.678" v="848" actId="14100"/>
          <ac:spMkLst>
            <pc:docMk/>
            <pc:sldMk cId="3611651498" sldId="1943"/>
            <ac:spMk id="31" creationId="{0A154284-E990-49CA-8B7F-7858241F2FB6}"/>
          </ac:spMkLst>
        </pc:spChg>
        <pc:spChg chg="mod">
          <ac:chgData name="Jeanne von Wattenwyl" userId="115e170d-88ce-410d-8534-16647f9bceac" providerId="ADAL" clId="{62700363-9FBF-4671-AA47-7208C783095D}" dt="2024-04-22T14:55:54.215" v="849" actId="14100"/>
          <ac:spMkLst>
            <pc:docMk/>
            <pc:sldMk cId="3611651498" sldId="1943"/>
            <ac:spMk id="32" creationId="{3678E237-3604-451C-B7AD-F7FCFD469BB4}"/>
          </ac:spMkLst>
        </pc:spChg>
        <pc:spChg chg="mod">
          <ac:chgData name="Jeanne von Wattenwyl" userId="115e170d-88ce-410d-8534-16647f9bceac" providerId="ADAL" clId="{62700363-9FBF-4671-AA47-7208C783095D}" dt="2024-04-22T14:56:27.387" v="853" actId="207"/>
          <ac:spMkLst>
            <pc:docMk/>
            <pc:sldMk cId="3611651498" sldId="1943"/>
            <ac:spMk id="33" creationId="{DF5427E7-60E7-4D51-810D-8ED86DC42B48}"/>
          </ac:spMkLst>
        </pc:spChg>
        <pc:grpChg chg="mod">
          <ac:chgData name="Jeanne von Wattenwyl" userId="115e170d-88ce-410d-8534-16647f9bceac" providerId="ADAL" clId="{62700363-9FBF-4671-AA47-7208C783095D}" dt="2024-04-22T14:57:56.400" v="861" actId="1076"/>
          <ac:grpSpMkLst>
            <pc:docMk/>
            <pc:sldMk cId="3611651498" sldId="1943"/>
            <ac:grpSpMk id="3" creationId="{0E9B60FF-F40A-FE60-27D3-56FDCCF76D99}"/>
          </ac:grpSpMkLst>
        </pc:grpChg>
      </pc:sldChg>
      <pc:sldChg chg="del">
        <pc:chgData name="Jeanne von Wattenwyl" userId="115e170d-88ce-410d-8534-16647f9bceac" providerId="ADAL" clId="{62700363-9FBF-4671-AA47-7208C783095D}" dt="2024-04-25T10:16:57.047" v="1881" actId="2696"/>
        <pc:sldMkLst>
          <pc:docMk/>
          <pc:sldMk cId="2938914152" sldId="1946"/>
        </pc:sldMkLst>
      </pc:sldChg>
      <pc:sldChg chg="modSp del mod">
        <pc:chgData name="Jeanne von Wattenwyl" userId="115e170d-88ce-410d-8534-16647f9bceac" providerId="ADAL" clId="{62700363-9FBF-4671-AA47-7208C783095D}" dt="2024-04-25T12:56:33.961" v="2988" actId="2696"/>
        <pc:sldMkLst>
          <pc:docMk/>
          <pc:sldMk cId="182532882" sldId="1963"/>
        </pc:sldMkLst>
        <pc:spChg chg="mod">
          <ac:chgData name="Jeanne von Wattenwyl" userId="115e170d-88ce-410d-8534-16647f9bceac" providerId="ADAL" clId="{62700363-9FBF-4671-AA47-7208C783095D}" dt="2024-04-23T09:30:42.115" v="1718" actId="20577"/>
          <ac:spMkLst>
            <pc:docMk/>
            <pc:sldMk cId="182532882" sldId="1963"/>
            <ac:spMk id="3" creationId="{42122B0E-2375-45C8-871D-571F53F81C49}"/>
          </ac:spMkLst>
        </pc:spChg>
        <pc:spChg chg="mod">
          <ac:chgData name="Jeanne von Wattenwyl" userId="115e170d-88ce-410d-8534-16647f9bceac" providerId="ADAL" clId="{62700363-9FBF-4671-AA47-7208C783095D}" dt="2024-04-23T09:21:22.757" v="1658" actId="1076"/>
          <ac:spMkLst>
            <pc:docMk/>
            <pc:sldMk cId="182532882" sldId="1963"/>
            <ac:spMk id="21" creationId="{AEC908DF-29B6-45AC-961D-E87305CCD811}"/>
          </ac:spMkLst>
        </pc:spChg>
        <pc:picChg chg="mod">
          <ac:chgData name="Jeanne von Wattenwyl" userId="115e170d-88ce-410d-8534-16647f9bceac" providerId="ADAL" clId="{62700363-9FBF-4671-AA47-7208C783095D}" dt="2024-04-23T09:21:17.714" v="1657" actId="1076"/>
          <ac:picMkLst>
            <pc:docMk/>
            <pc:sldMk cId="182532882" sldId="1963"/>
            <ac:picMk id="8" creationId="{628E0112-6AE9-C352-6A1F-F8136C01626C}"/>
          </ac:picMkLst>
        </pc:picChg>
      </pc:sldChg>
      <pc:sldChg chg="modSp del mod">
        <pc:chgData name="Jeanne von Wattenwyl" userId="115e170d-88ce-410d-8534-16647f9bceac" providerId="ADAL" clId="{62700363-9FBF-4671-AA47-7208C783095D}" dt="2024-04-25T12:57:09.181" v="2995" actId="2696"/>
        <pc:sldMkLst>
          <pc:docMk/>
          <pc:sldMk cId="162237235" sldId="1964"/>
        </pc:sldMkLst>
        <pc:spChg chg="mod">
          <ac:chgData name="Jeanne von Wattenwyl" userId="115e170d-88ce-410d-8534-16647f9bceac" providerId="ADAL" clId="{62700363-9FBF-4671-AA47-7208C783095D}" dt="2024-04-23T09:30:45.664" v="1721" actId="20577"/>
          <ac:spMkLst>
            <pc:docMk/>
            <pc:sldMk cId="162237235" sldId="1964"/>
            <ac:spMk id="3" creationId="{42122B0E-2375-45C8-871D-571F53F81C49}"/>
          </ac:spMkLst>
        </pc:spChg>
        <pc:grpChg chg="mod">
          <ac:chgData name="Jeanne von Wattenwyl" userId="115e170d-88ce-410d-8534-16647f9bceac" providerId="ADAL" clId="{62700363-9FBF-4671-AA47-7208C783095D}" dt="2024-04-23T09:22:20.615" v="1660" actId="1076"/>
          <ac:grpSpMkLst>
            <pc:docMk/>
            <pc:sldMk cId="162237235" sldId="1964"/>
            <ac:grpSpMk id="66" creationId="{B36BB21F-2F42-4984-E715-902EF52CB28A}"/>
          </ac:grpSpMkLst>
        </pc:grpChg>
      </pc:sldChg>
      <pc:sldChg chg="modSp add del mod">
        <pc:chgData name="Jeanne von Wattenwyl" userId="115e170d-88ce-410d-8534-16647f9bceac" providerId="ADAL" clId="{62700363-9FBF-4671-AA47-7208C783095D}" dt="2024-04-25T12:58:08.675" v="3003" actId="2696"/>
        <pc:sldMkLst>
          <pc:docMk/>
          <pc:sldMk cId="2966396762" sldId="1968"/>
        </pc:sldMkLst>
        <pc:spChg chg="mod">
          <ac:chgData name="Jeanne von Wattenwyl" userId="115e170d-88ce-410d-8534-16647f9bceac" providerId="ADAL" clId="{62700363-9FBF-4671-AA47-7208C783095D}" dt="2024-04-23T09:30:51.626" v="1725" actId="20577"/>
          <ac:spMkLst>
            <pc:docMk/>
            <pc:sldMk cId="2966396762" sldId="1968"/>
            <ac:spMk id="3" creationId="{42122B0E-2375-45C8-871D-571F53F81C49}"/>
          </ac:spMkLst>
        </pc:spChg>
      </pc:sldChg>
      <pc:sldChg chg="modSp del mod">
        <pc:chgData name="Jeanne von Wattenwyl" userId="115e170d-88ce-410d-8534-16647f9bceac" providerId="ADAL" clId="{62700363-9FBF-4671-AA47-7208C783095D}" dt="2024-04-25T12:59:00.229" v="3012" actId="2696"/>
        <pc:sldMkLst>
          <pc:docMk/>
          <pc:sldMk cId="1681977021" sldId="1969"/>
        </pc:sldMkLst>
        <pc:spChg chg="mod">
          <ac:chgData name="Jeanne von Wattenwyl" userId="115e170d-88ce-410d-8534-16647f9bceac" providerId="ADAL" clId="{62700363-9FBF-4671-AA47-7208C783095D}" dt="2024-04-23T09:30:55.705" v="1729" actId="20577"/>
          <ac:spMkLst>
            <pc:docMk/>
            <pc:sldMk cId="1681977021" sldId="1969"/>
            <ac:spMk id="3" creationId="{42122B0E-2375-45C8-871D-571F53F81C49}"/>
          </ac:spMkLst>
        </pc:spChg>
        <pc:picChg chg="mod modCrop">
          <ac:chgData name="Jeanne von Wattenwyl" userId="115e170d-88ce-410d-8534-16647f9bceac" providerId="ADAL" clId="{62700363-9FBF-4671-AA47-7208C783095D}" dt="2024-04-25T08:24:16.511" v="1833" actId="1076"/>
          <ac:picMkLst>
            <pc:docMk/>
            <pc:sldMk cId="1681977021" sldId="1969"/>
            <ac:picMk id="9" creationId="{F5319E4F-95A5-4710-9865-8CB8FD6D0FAC}"/>
          </ac:picMkLst>
        </pc:picChg>
        <pc:picChg chg="mod">
          <ac:chgData name="Jeanne von Wattenwyl" userId="115e170d-88ce-410d-8534-16647f9bceac" providerId="ADAL" clId="{62700363-9FBF-4671-AA47-7208C783095D}" dt="2024-04-25T08:24:18.494" v="1834" actId="1076"/>
          <ac:picMkLst>
            <pc:docMk/>
            <pc:sldMk cId="1681977021" sldId="1969"/>
            <ac:picMk id="10" creationId="{EC6D2891-FCF0-4200-89FA-065740EC1D2B}"/>
          </ac:picMkLst>
        </pc:picChg>
      </pc:sldChg>
      <pc:sldChg chg="addSp delSp modSp del mod">
        <pc:chgData name="Jeanne von Wattenwyl" userId="115e170d-88ce-410d-8534-16647f9bceac" providerId="ADAL" clId="{62700363-9FBF-4671-AA47-7208C783095D}" dt="2024-04-25T13:08:32.744" v="3073" actId="2696"/>
        <pc:sldMkLst>
          <pc:docMk/>
          <pc:sldMk cId="2495615585" sldId="1972"/>
        </pc:sldMkLst>
        <pc:spChg chg="mod">
          <ac:chgData name="Jeanne von Wattenwyl" userId="115e170d-88ce-410d-8534-16647f9bceac" providerId="ADAL" clId="{62700363-9FBF-4671-AA47-7208C783095D}" dt="2024-04-23T09:31:03.989" v="1737" actId="20577"/>
          <ac:spMkLst>
            <pc:docMk/>
            <pc:sldMk cId="2495615585" sldId="1972"/>
            <ac:spMk id="3" creationId="{42122B0E-2375-45C8-871D-571F53F81C49}"/>
          </ac:spMkLst>
        </pc:spChg>
        <pc:spChg chg="add del mod">
          <ac:chgData name="Jeanne von Wattenwyl" userId="115e170d-88ce-410d-8534-16647f9bceac" providerId="ADAL" clId="{62700363-9FBF-4671-AA47-7208C783095D}" dt="2024-04-22T15:39:01.920" v="1323" actId="478"/>
          <ac:spMkLst>
            <pc:docMk/>
            <pc:sldMk cId="2495615585" sldId="1972"/>
            <ac:spMk id="5" creationId="{63042CD8-4380-8EDE-FCCB-C9661DD3C355}"/>
          </ac:spMkLst>
        </pc:spChg>
        <pc:spChg chg="add mod">
          <ac:chgData name="Jeanne von Wattenwyl" userId="115e170d-88ce-410d-8534-16647f9bceac" providerId="ADAL" clId="{62700363-9FBF-4671-AA47-7208C783095D}" dt="2024-04-22T15:39:14.602" v="1326" actId="1076"/>
          <ac:spMkLst>
            <pc:docMk/>
            <pc:sldMk cId="2495615585" sldId="1972"/>
            <ac:spMk id="8" creationId="{E33A85EC-42CD-AC4C-F700-B2FD881A066F}"/>
          </ac:spMkLst>
        </pc:spChg>
        <pc:spChg chg="mod">
          <ac:chgData name="Jeanne von Wattenwyl" userId="115e170d-88ce-410d-8534-16647f9bceac" providerId="ADAL" clId="{62700363-9FBF-4671-AA47-7208C783095D}" dt="2024-04-22T15:37:33.289" v="1190" actId="207"/>
          <ac:spMkLst>
            <pc:docMk/>
            <pc:sldMk cId="2495615585" sldId="1972"/>
            <ac:spMk id="34" creationId="{96822659-4EDB-4630-B350-BCAB03860D57}"/>
          </ac:spMkLst>
        </pc:spChg>
        <pc:grpChg chg="mod">
          <ac:chgData name="Jeanne von Wattenwyl" userId="115e170d-88ce-410d-8534-16647f9bceac" providerId="ADAL" clId="{62700363-9FBF-4671-AA47-7208C783095D}" dt="2024-04-22T15:39:11.673" v="1325" actId="1076"/>
          <ac:grpSpMkLst>
            <pc:docMk/>
            <pc:sldMk cId="2495615585" sldId="1972"/>
            <ac:grpSpMk id="33" creationId="{4E6D6C18-D3A1-4729-9A30-718D4489490D}"/>
          </ac:grpSpMkLst>
        </pc:grpChg>
      </pc:sldChg>
      <pc:sldChg chg="addSp delSp modSp del mod">
        <pc:chgData name="Jeanne von Wattenwyl" userId="115e170d-88ce-410d-8534-16647f9bceac" providerId="ADAL" clId="{62700363-9FBF-4671-AA47-7208C783095D}" dt="2024-04-25T13:12:12.677" v="3099" actId="2696"/>
        <pc:sldMkLst>
          <pc:docMk/>
          <pc:sldMk cId="3086913622" sldId="1976"/>
        </pc:sldMkLst>
        <pc:spChg chg="mod">
          <ac:chgData name="Jeanne von Wattenwyl" userId="115e170d-88ce-410d-8534-16647f9bceac" providerId="ADAL" clId="{62700363-9FBF-4671-AA47-7208C783095D}" dt="2024-04-22T15:41:56.375" v="1357" actId="21"/>
          <ac:spMkLst>
            <pc:docMk/>
            <pc:sldMk cId="3086913622" sldId="1976"/>
            <ac:spMk id="3" creationId="{42122B0E-2375-45C8-871D-571F53F81C49}"/>
          </ac:spMkLst>
        </pc:spChg>
        <pc:spChg chg="add mod">
          <ac:chgData name="Jeanne von Wattenwyl" userId="115e170d-88ce-410d-8534-16647f9bceac" providerId="ADAL" clId="{62700363-9FBF-4671-AA47-7208C783095D}" dt="2024-04-22T15:45:24.453" v="1412" actId="1076"/>
          <ac:spMkLst>
            <pc:docMk/>
            <pc:sldMk cId="3086913622" sldId="1976"/>
            <ac:spMk id="5" creationId="{C60B01DA-91C6-99BE-59CD-46D989EB7570}"/>
          </ac:spMkLst>
        </pc:spChg>
        <pc:spChg chg="add del mod topLvl">
          <ac:chgData name="Jeanne von Wattenwyl" userId="115e170d-88ce-410d-8534-16647f9bceac" providerId="ADAL" clId="{62700363-9FBF-4671-AA47-7208C783095D}" dt="2024-04-25T12:08:00.254" v="1987" actId="1076"/>
          <ac:spMkLst>
            <pc:docMk/>
            <pc:sldMk cId="3086913622" sldId="1976"/>
            <ac:spMk id="9" creationId="{F001ED61-B2AF-4A65-9660-FB1E9EE3B520}"/>
          </ac:spMkLst>
        </pc:spChg>
        <pc:spChg chg="mod topLvl">
          <ac:chgData name="Jeanne von Wattenwyl" userId="115e170d-88ce-410d-8534-16647f9bceac" providerId="ADAL" clId="{62700363-9FBF-4671-AA47-7208C783095D}" dt="2024-04-25T12:08:00.022" v="1986" actId="1076"/>
          <ac:spMkLst>
            <pc:docMk/>
            <pc:sldMk cId="3086913622" sldId="1976"/>
            <ac:spMk id="10" creationId="{2CEB2733-2D2F-4E80-81F6-CF814A88F196}"/>
          </ac:spMkLst>
        </pc:spChg>
        <pc:spChg chg="add mod">
          <ac:chgData name="Jeanne von Wattenwyl" userId="115e170d-88ce-410d-8534-16647f9bceac" providerId="ADAL" clId="{62700363-9FBF-4671-AA47-7208C783095D}" dt="2024-04-25T12:08:02.075" v="1994" actId="1076"/>
          <ac:spMkLst>
            <pc:docMk/>
            <pc:sldMk cId="3086913622" sldId="1976"/>
            <ac:spMk id="11" creationId="{89E61CFD-4E89-B282-830E-305305F023E7}"/>
          </ac:spMkLst>
        </pc:spChg>
        <pc:spChg chg="add del mod">
          <ac:chgData name="Jeanne von Wattenwyl" userId="115e170d-88ce-410d-8534-16647f9bceac" providerId="ADAL" clId="{62700363-9FBF-4671-AA47-7208C783095D}" dt="2024-04-25T13:12:03.075" v="3097"/>
          <ac:spMkLst>
            <pc:docMk/>
            <pc:sldMk cId="3086913622" sldId="1976"/>
            <ac:spMk id="12" creationId="{DC2130E3-07B6-520D-D5B3-A612E0CA92F3}"/>
          </ac:spMkLst>
        </pc:spChg>
        <pc:grpChg chg="add del mod">
          <ac:chgData name="Jeanne von Wattenwyl" userId="115e170d-88ce-410d-8534-16647f9bceac" providerId="ADAL" clId="{62700363-9FBF-4671-AA47-7208C783095D}" dt="2024-04-25T12:08:03.515" v="1996" actId="478"/>
          <ac:grpSpMkLst>
            <pc:docMk/>
            <pc:sldMk cId="3086913622" sldId="1976"/>
            <ac:grpSpMk id="8" creationId="{914BCE8D-573A-4074-BBF5-0B65040796DB}"/>
          </ac:grpSpMkLst>
        </pc:grpChg>
        <pc:picChg chg="add mod">
          <ac:chgData name="Jeanne von Wattenwyl" userId="115e170d-88ce-410d-8534-16647f9bceac" providerId="ADAL" clId="{62700363-9FBF-4671-AA47-7208C783095D}" dt="2024-04-25T12:00:08.929" v="1914" actId="14100"/>
          <ac:picMkLst>
            <pc:docMk/>
            <pc:sldMk cId="3086913622" sldId="1976"/>
            <ac:picMk id="1026" creationId="{B5D574FF-C7CB-390E-6D3C-7919B956E71D}"/>
          </ac:picMkLst>
        </pc:picChg>
        <pc:picChg chg="add mod">
          <ac:chgData name="Jeanne von Wattenwyl" userId="115e170d-88ce-410d-8534-16647f9bceac" providerId="ADAL" clId="{62700363-9FBF-4671-AA47-7208C783095D}" dt="2024-04-25T12:08:02.961" v="1995" actId="1076"/>
          <ac:picMkLst>
            <pc:docMk/>
            <pc:sldMk cId="3086913622" sldId="1976"/>
            <ac:picMk id="1028" creationId="{68666735-53EE-97AE-4A9E-BB0905EA3233}"/>
          </ac:picMkLst>
        </pc:picChg>
      </pc:sldChg>
      <pc:sldChg chg="modSp del mod">
        <pc:chgData name="Jeanne von Wattenwyl" userId="115e170d-88ce-410d-8534-16647f9bceac" providerId="ADAL" clId="{62700363-9FBF-4671-AA47-7208C783095D}" dt="2024-04-25T12:27:33.674" v="2129" actId="2696"/>
        <pc:sldMkLst>
          <pc:docMk/>
          <pc:sldMk cId="3147552701" sldId="1984"/>
        </pc:sldMkLst>
        <pc:spChg chg="mod">
          <ac:chgData name="Jeanne von Wattenwyl" userId="115e170d-88ce-410d-8534-16647f9bceac" providerId="ADAL" clId="{62700363-9FBF-4671-AA47-7208C783095D}" dt="2024-04-22T13:39:45.612" v="380" actId="207"/>
          <ac:spMkLst>
            <pc:docMk/>
            <pc:sldMk cId="3147552701" sldId="1984"/>
            <ac:spMk id="18" creationId="{9557BCF4-A4C2-445F-94EB-65B7DF2F6708}"/>
          </ac:spMkLst>
        </pc:spChg>
        <pc:spChg chg="mod">
          <ac:chgData name="Jeanne von Wattenwyl" userId="115e170d-88ce-410d-8534-16647f9bceac" providerId="ADAL" clId="{62700363-9FBF-4671-AA47-7208C783095D}" dt="2024-04-22T13:31:44.249" v="378" actId="207"/>
          <ac:spMkLst>
            <pc:docMk/>
            <pc:sldMk cId="3147552701" sldId="1984"/>
            <ac:spMk id="20" creationId="{E1749EAE-FB3D-4369-9D40-00A7E15576F5}"/>
          </ac:spMkLst>
        </pc:spChg>
        <pc:spChg chg="mod">
          <ac:chgData name="Jeanne von Wattenwyl" userId="115e170d-88ce-410d-8534-16647f9bceac" providerId="ADAL" clId="{62700363-9FBF-4671-AA47-7208C783095D}" dt="2024-04-22T13:31:44.249" v="378" actId="207"/>
          <ac:spMkLst>
            <pc:docMk/>
            <pc:sldMk cId="3147552701" sldId="1984"/>
            <ac:spMk id="21" creationId="{83D1F4A2-BC92-43BE-A6BF-273C13A85CB0}"/>
          </ac:spMkLst>
        </pc:spChg>
        <pc:spChg chg="mod">
          <ac:chgData name="Jeanne von Wattenwyl" userId="115e170d-88ce-410d-8534-16647f9bceac" providerId="ADAL" clId="{62700363-9FBF-4671-AA47-7208C783095D}" dt="2024-04-22T13:40:24.534" v="383" actId="207"/>
          <ac:spMkLst>
            <pc:docMk/>
            <pc:sldMk cId="3147552701" sldId="1984"/>
            <ac:spMk id="26" creationId="{2069F55E-AF28-48DF-A8B7-53F78F0D1D28}"/>
          </ac:spMkLst>
        </pc:spChg>
        <pc:spChg chg="mod">
          <ac:chgData name="Jeanne von Wattenwyl" userId="115e170d-88ce-410d-8534-16647f9bceac" providerId="ADAL" clId="{62700363-9FBF-4671-AA47-7208C783095D}" dt="2024-04-22T13:40:20.925" v="382" actId="207"/>
          <ac:spMkLst>
            <pc:docMk/>
            <pc:sldMk cId="3147552701" sldId="1984"/>
            <ac:spMk id="27" creationId="{758027A1-2D67-4766-A686-AEB2698A3B6D}"/>
          </ac:spMkLst>
        </pc:spChg>
        <pc:grpChg chg="mod">
          <ac:chgData name="Jeanne von Wattenwyl" userId="115e170d-88ce-410d-8534-16647f9bceac" providerId="ADAL" clId="{62700363-9FBF-4671-AA47-7208C783095D}" dt="2024-04-22T13:31:44.249" v="378" actId="207"/>
          <ac:grpSpMkLst>
            <pc:docMk/>
            <pc:sldMk cId="3147552701" sldId="1984"/>
            <ac:grpSpMk id="17" creationId="{196974E7-BB14-468F-AA6E-DFD58CAC0A69}"/>
          </ac:grpSpMkLst>
        </pc:grpChg>
        <pc:grpChg chg="mod">
          <ac:chgData name="Jeanne von Wattenwyl" userId="115e170d-88ce-410d-8534-16647f9bceac" providerId="ADAL" clId="{62700363-9FBF-4671-AA47-7208C783095D}" dt="2024-04-22T13:31:44.249" v="378" actId="207"/>
          <ac:grpSpMkLst>
            <pc:docMk/>
            <pc:sldMk cId="3147552701" sldId="1984"/>
            <ac:grpSpMk id="19" creationId="{176872C2-7189-48A0-A52B-E696394B85CE}"/>
          </ac:grpSpMkLst>
        </pc:grpChg>
        <pc:grpChg chg="mod">
          <ac:chgData name="Jeanne von Wattenwyl" userId="115e170d-88ce-410d-8534-16647f9bceac" providerId="ADAL" clId="{62700363-9FBF-4671-AA47-7208C783095D}" dt="2024-04-22T13:40:20.925" v="382" actId="207"/>
          <ac:grpSpMkLst>
            <pc:docMk/>
            <pc:sldMk cId="3147552701" sldId="1984"/>
            <ac:grpSpMk id="25" creationId="{E4CF934B-3773-4CCD-9DCA-80EBF7643B99}"/>
          </ac:grpSpMkLst>
        </pc:grpChg>
      </pc:sldChg>
      <pc:sldChg chg="addSp modSp mod">
        <pc:chgData name="Jeanne von Wattenwyl" userId="115e170d-88ce-410d-8534-16647f9bceac" providerId="ADAL" clId="{62700363-9FBF-4671-AA47-7208C783095D}" dt="2024-04-22T15:01:30.656" v="936" actId="14100"/>
        <pc:sldMkLst>
          <pc:docMk/>
          <pc:sldMk cId="2749593107" sldId="2024"/>
        </pc:sldMkLst>
        <pc:spChg chg="add mod">
          <ac:chgData name="Jeanne von Wattenwyl" userId="115e170d-88ce-410d-8534-16647f9bceac" providerId="ADAL" clId="{62700363-9FBF-4671-AA47-7208C783095D}" dt="2024-04-22T15:00:12.982" v="893" actId="20577"/>
          <ac:spMkLst>
            <pc:docMk/>
            <pc:sldMk cId="2749593107" sldId="2024"/>
            <ac:spMk id="3" creationId="{B05FC7B0-7137-9378-0B4E-915432BAF518}"/>
          </ac:spMkLst>
        </pc:spChg>
        <pc:spChg chg="add mod">
          <ac:chgData name="Jeanne von Wattenwyl" userId="115e170d-88ce-410d-8534-16647f9bceac" providerId="ADAL" clId="{62700363-9FBF-4671-AA47-7208C783095D}" dt="2024-04-22T15:00:37.752" v="929" actId="1076"/>
          <ac:spMkLst>
            <pc:docMk/>
            <pc:sldMk cId="2749593107" sldId="2024"/>
            <ac:spMk id="5" creationId="{0DB86238-7C68-DD62-F520-02BC1AC6D261}"/>
          </ac:spMkLst>
        </pc:spChg>
        <pc:graphicFrameChg chg="mod">
          <ac:chgData name="Jeanne von Wattenwyl" userId="115e170d-88ce-410d-8534-16647f9bceac" providerId="ADAL" clId="{62700363-9FBF-4671-AA47-7208C783095D}" dt="2024-04-22T15:01:21.580" v="935" actId="12269"/>
          <ac:graphicFrameMkLst>
            <pc:docMk/>
            <pc:sldMk cId="2749593107" sldId="2024"/>
            <ac:graphicFrameMk id="8" creationId="{05DF72C9-9AA4-40A5-A582-99C3465C4D5B}"/>
          </ac:graphicFrameMkLst>
        </pc:graphicFrameChg>
        <pc:graphicFrameChg chg="mod">
          <ac:chgData name="Jeanne von Wattenwyl" userId="115e170d-88ce-410d-8534-16647f9bceac" providerId="ADAL" clId="{62700363-9FBF-4671-AA47-7208C783095D}" dt="2024-04-22T15:01:30.656" v="936" actId="14100"/>
          <ac:graphicFrameMkLst>
            <pc:docMk/>
            <pc:sldMk cId="2749593107" sldId="2024"/>
            <ac:graphicFrameMk id="11" creationId="{B0EAF652-CE46-4509-9A4C-88BFF4078EAF}"/>
          </ac:graphicFrameMkLst>
        </pc:graphicFrameChg>
      </pc:sldChg>
      <pc:sldChg chg="del">
        <pc:chgData name="Jeanne von Wattenwyl" userId="115e170d-88ce-410d-8534-16647f9bceac" providerId="ADAL" clId="{62700363-9FBF-4671-AA47-7208C783095D}" dt="2024-04-22T14:52:15.903" v="831" actId="2696"/>
        <pc:sldMkLst>
          <pc:docMk/>
          <pc:sldMk cId="46850574" sldId="2037"/>
        </pc:sldMkLst>
      </pc:sldChg>
      <pc:sldChg chg="modSp del mod">
        <pc:chgData name="Jeanne von Wattenwyl" userId="115e170d-88ce-410d-8534-16647f9bceac" providerId="ADAL" clId="{62700363-9FBF-4671-AA47-7208C783095D}" dt="2024-04-25T12:29:52.396" v="2155" actId="2696"/>
        <pc:sldMkLst>
          <pc:docMk/>
          <pc:sldMk cId="1189727425" sldId="2039"/>
        </pc:sldMkLst>
        <pc:spChg chg="mod">
          <ac:chgData name="Jeanne von Wattenwyl" userId="115e170d-88ce-410d-8534-16647f9bceac" providerId="ADAL" clId="{62700363-9FBF-4671-AA47-7208C783095D}" dt="2024-04-23T09:30:16.950" v="1700" actId="20577"/>
          <ac:spMkLst>
            <pc:docMk/>
            <pc:sldMk cId="1189727425" sldId="2039"/>
            <ac:spMk id="3" creationId="{42122B0E-2375-45C8-871D-571F53F81C49}"/>
          </ac:spMkLst>
        </pc:spChg>
        <pc:picChg chg="mod">
          <ac:chgData name="Jeanne von Wattenwyl" userId="115e170d-88ce-410d-8534-16647f9bceac" providerId="ADAL" clId="{62700363-9FBF-4671-AA47-7208C783095D}" dt="2024-04-22T15:08:55.155" v="994" actId="1076"/>
          <ac:picMkLst>
            <pc:docMk/>
            <pc:sldMk cId="1189727425" sldId="2039"/>
            <ac:picMk id="9" creationId="{46611504-5F4D-4FD0-8229-725E521CB761}"/>
          </ac:picMkLst>
        </pc:picChg>
        <pc:picChg chg="mod">
          <ac:chgData name="Jeanne von Wattenwyl" userId="115e170d-88ce-410d-8534-16647f9bceac" providerId="ADAL" clId="{62700363-9FBF-4671-AA47-7208C783095D}" dt="2024-04-22T15:08:48.846" v="992" actId="1076"/>
          <ac:picMkLst>
            <pc:docMk/>
            <pc:sldMk cId="1189727425" sldId="2039"/>
            <ac:picMk id="11" creationId="{307EDE3F-CA39-4C91-B80A-9E500BAD5164}"/>
          </ac:picMkLst>
        </pc:picChg>
      </pc:sldChg>
      <pc:sldChg chg="modSp del mod">
        <pc:chgData name="Jeanne von Wattenwyl" userId="115e170d-88ce-410d-8534-16647f9bceac" providerId="ADAL" clId="{62700363-9FBF-4671-AA47-7208C783095D}" dt="2024-04-25T12:50:16.083" v="2952" actId="2696"/>
        <pc:sldMkLst>
          <pc:docMk/>
          <pc:sldMk cId="3496771701" sldId="2040"/>
        </pc:sldMkLst>
        <pc:spChg chg="mod">
          <ac:chgData name="Jeanne von Wattenwyl" userId="115e170d-88ce-410d-8534-16647f9bceac" providerId="ADAL" clId="{62700363-9FBF-4671-AA47-7208C783095D}" dt="2024-04-23T09:30:21.762" v="1703" actId="20577"/>
          <ac:spMkLst>
            <pc:docMk/>
            <pc:sldMk cId="3496771701" sldId="2040"/>
            <ac:spMk id="3" creationId="{42122B0E-2375-45C8-871D-571F53F81C49}"/>
          </ac:spMkLst>
        </pc:spChg>
        <pc:spChg chg="mod">
          <ac:chgData name="Jeanne von Wattenwyl" userId="115e170d-88ce-410d-8534-16647f9bceac" providerId="ADAL" clId="{62700363-9FBF-4671-AA47-7208C783095D}" dt="2024-04-22T15:09:09.300" v="995" actId="113"/>
          <ac:spMkLst>
            <pc:docMk/>
            <pc:sldMk cId="3496771701" sldId="2040"/>
            <ac:spMk id="12" creationId="{73A2FBAE-CF5E-4F2C-8562-52D2DAB69C98}"/>
          </ac:spMkLst>
        </pc:spChg>
        <pc:spChg chg="mod">
          <ac:chgData name="Jeanne von Wattenwyl" userId="115e170d-88ce-410d-8534-16647f9bceac" providerId="ADAL" clId="{62700363-9FBF-4671-AA47-7208C783095D}" dt="2024-04-22T15:09:18.743" v="999" actId="14100"/>
          <ac:spMkLst>
            <pc:docMk/>
            <pc:sldMk cId="3496771701" sldId="2040"/>
            <ac:spMk id="18" creationId="{5C24A811-47B5-4AF5-9E9E-939AD7B22442}"/>
          </ac:spMkLst>
        </pc:spChg>
        <pc:spChg chg="mod">
          <ac:chgData name="Jeanne von Wattenwyl" userId="115e170d-88ce-410d-8534-16647f9bceac" providerId="ADAL" clId="{62700363-9FBF-4671-AA47-7208C783095D}" dt="2024-04-22T15:09:12.952" v="997" actId="113"/>
          <ac:spMkLst>
            <pc:docMk/>
            <pc:sldMk cId="3496771701" sldId="2040"/>
            <ac:spMk id="19" creationId="{DBA39DAA-82EE-4D0C-B076-E3DCC2CBCE6E}"/>
          </ac:spMkLst>
        </pc:spChg>
        <pc:picChg chg="mod">
          <ac:chgData name="Jeanne von Wattenwyl" userId="115e170d-88ce-410d-8534-16647f9bceac" providerId="ADAL" clId="{62700363-9FBF-4671-AA47-7208C783095D}" dt="2024-04-22T15:09:35.967" v="1000" actId="14100"/>
          <ac:picMkLst>
            <pc:docMk/>
            <pc:sldMk cId="3496771701" sldId="2040"/>
            <ac:picMk id="8" creationId="{4A31C7D0-8A59-490B-A43E-3D080451554B}"/>
          </ac:picMkLst>
        </pc:picChg>
        <pc:picChg chg="mod">
          <ac:chgData name="Jeanne von Wattenwyl" userId="115e170d-88ce-410d-8534-16647f9bceac" providerId="ADAL" clId="{62700363-9FBF-4671-AA47-7208C783095D}" dt="2024-04-22T15:09:39.721" v="1001" actId="14100"/>
          <ac:picMkLst>
            <pc:docMk/>
            <pc:sldMk cId="3496771701" sldId="2040"/>
            <ac:picMk id="9" creationId="{CF2C1C7F-BE08-4447-ACAE-44919A584832}"/>
          </ac:picMkLst>
        </pc:picChg>
      </pc:sldChg>
      <pc:sldChg chg="modSp del mod">
        <pc:chgData name="Jeanne von Wattenwyl" userId="115e170d-88ce-410d-8534-16647f9bceac" providerId="ADAL" clId="{62700363-9FBF-4671-AA47-7208C783095D}" dt="2024-04-25T12:54:52.822" v="2970" actId="2696"/>
        <pc:sldMkLst>
          <pc:docMk/>
          <pc:sldMk cId="2361405979" sldId="2041"/>
        </pc:sldMkLst>
        <pc:spChg chg="mod">
          <ac:chgData name="Jeanne von Wattenwyl" userId="115e170d-88ce-410d-8534-16647f9bceac" providerId="ADAL" clId="{62700363-9FBF-4671-AA47-7208C783095D}" dt="2024-04-23T09:30:29.073" v="1709" actId="20577"/>
          <ac:spMkLst>
            <pc:docMk/>
            <pc:sldMk cId="2361405979" sldId="2041"/>
            <ac:spMk id="3" creationId="{42122B0E-2375-45C8-871D-571F53F81C49}"/>
          </ac:spMkLst>
        </pc:spChg>
        <pc:spChg chg="mod">
          <ac:chgData name="Jeanne von Wattenwyl" userId="115e170d-88ce-410d-8534-16647f9bceac" providerId="ADAL" clId="{62700363-9FBF-4671-AA47-7208C783095D}" dt="2024-04-23T09:30:32.525" v="1712" actId="20577"/>
          <ac:spMkLst>
            <pc:docMk/>
            <pc:sldMk cId="2361405979" sldId="2041"/>
            <ac:spMk id="16" creationId="{27345152-62BD-44D0-83B8-03B0CE44E8BE}"/>
          </ac:spMkLst>
        </pc:spChg>
        <pc:picChg chg="mod">
          <ac:chgData name="Jeanne von Wattenwyl" userId="115e170d-88ce-410d-8534-16647f9bceac" providerId="ADAL" clId="{62700363-9FBF-4671-AA47-7208C783095D}" dt="2024-04-22T15:11:41.871" v="1019" actId="14100"/>
          <ac:picMkLst>
            <pc:docMk/>
            <pc:sldMk cId="2361405979" sldId="2041"/>
            <ac:picMk id="12" creationId="{432483AA-3305-461E-8275-5CF90E757047}"/>
          </ac:picMkLst>
        </pc:picChg>
        <pc:picChg chg="mod">
          <ac:chgData name="Jeanne von Wattenwyl" userId="115e170d-88ce-410d-8534-16647f9bceac" providerId="ADAL" clId="{62700363-9FBF-4671-AA47-7208C783095D}" dt="2024-04-22T15:11:56.559" v="1022" actId="14100"/>
          <ac:picMkLst>
            <pc:docMk/>
            <pc:sldMk cId="2361405979" sldId="2041"/>
            <ac:picMk id="14" creationId="{EB6051E6-6AA5-4499-9719-D667C2FE0111}"/>
          </ac:picMkLst>
        </pc:picChg>
      </pc:sldChg>
      <pc:sldChg chg="del">
        <pc:chgData name="Jeanne von Wattenwyl" userId="115e170d-88ce-410d-8534-16647f9bceac" providerId="ADAL" clId="{62700363-9FBF-4671-AA47-7208C783095D}" dt="2024-04-25T12:41:35.805" v="2903" actId="2696"/>
        <pc:sldMkLst>
          <pc:docMk/>
          <pc:sldMk cId="3926277454" sldId="2044"/>
        </pc:sldMkLst>
      </pc:sldChg>
      <pc:sldChg chg="modSp del mod setBg">
        <pc:chgData name="Jeanne von Wattenwyl" userId="115e170d-88ce-410d-8534-16647f9bceac" providerId="ADAL" clId="{62700363-9FBF-4671-AA47-7208C783095D}" dt="2024-04-25T12:21:23.932" v="2065" actId="2696"/>
        <pc:sldMkLst>
          <pc:docMk/>
          <pc:sldMk cId="304194805" sldId="2045"/>
        </pc:sldMkLst>
        <pc:spChg chg="mod">
          <ac:chgData name="Jeanne von Wattenwyl" userId="115e170d-88ce-410d-8534-16647f9bceac" providerId="ADAL" clId="{62700363-9FBF-4671-AA47-7208C783095D}" dt="2024-04-16T14:15:03.123" v="31" actId="20577"/>
          <ac:spMkLst>
            <pc:docMk/>
            <pc:sldMk cId="304194805" sldId="2045"/>
            <ac:spMk id="3" creationId="{42122B0E-2375-45C8-871D-571F53F81C49}"/>
          </ac:spMkLst>
        </pc:spChg>
      </pc:sldChg>
      <pc:sldChg chg="addSp modSp del mod">
        <pc:chgData name="Jeanne von Wattenwyl" userId="115e170d-88ce-410d-8534-16647f9bceac" providerId="ADAL" clId="{62700363-9FBF-4671-AA47-7208C783095D}" dt="2024-04-25T12:54:02.686" v="2961" actId="2696"/>
        <pc:sldMkLst>
          <pc:docMk/>
          <pc:sldMk cId="353030123" sldId="2049"/>
        </pc:sldMkLst>
        <pc:spChg chg="mod">
          <ac:chgData name="Jeanne von Wattenwyl" userId="115e170d-88ce-410d-8534-16647f9bceac" providerId="ADAL" clId="{62700363-9FBF-4671-AA47-7208C783095D}" dt="2024-04-23T09:30:25.307" v="1706" actId="20577"/>
          <ac:spMkLst>
            <pc:docMk/>
            <pc:sldMk cId="353030123" sldId="2049"/>
            <ac:spMk id="3" creationId="{42122B0E-2375-45C8-871D-571F53F81C49}"/>
          </ac:spMkLst>
        </pc:spChg>
        <pc:spChg chg="add mod">
          <ac:chgData name="Jeanne von Wattenwyl" userId="115e170d-88ce-410d-8534-16647f9bceac" providerId="ADAL" clId="{62700363-9FBF-4671-AA47-7208C783095D}" dt="2024-04-22T15:10:27.875" v="1010" actId="1076"/>
          <ac:spMkLst>
            <pc:docMk/>
            <pc:sldMk cId="353030123" sldId="2049"/>
            <ac:spMk id="5" creationId="{9C446D34-F2D6-B9FA-19A0-8C0008B87CAD}"/>
          </ac:spMkLst>
        </pc:spChg>
        <pc:spChg chg="mod">
          <ac:chgData name="Jeanne von Wattenwyl" userId="115e170d-88ce-410d-8534-16647f9bceac" providerId="ADAL" clId="{62700363-9FBF-4671-AA47-7208C783095D}" dt="2024-04-22T15:11:34.353" v="1018" actId="207"/>
          <ac:spMkLst>
            <pc:docMk/>
            <pc:sldMk cId="353030123" sldId="2049"/>
            <ac:spMk id="9" creationId="{91FC0D09-50F9-46FF-8F0E-01A237B5045D}"/>
          </ac:spMkLst>
        </pc:spChg>
        <pc:grpChg chg="mod">
          <ac:chgData name="Jeanne von Wattenwyl" userId="115e170d-88ce-410d-8534-16647f9bceac" providerId="ADAL" clId="{62700363-9FBF-4671-AA47-7208C783095D}" dt="2024-04-22T15:10:15.866" v="1008" actId="1076"/>
          <ac:grpSpMkLst>
            <pc:docMk/>
            <pc:sldMk cId="353030123" sldId="2049"/>
            <ac:grpSpMk id="8" creationId="{BE025A29-E4A3-4F03-94A9-91B25ACA11B3}"/>
          </ac:grpSpMkLst>
        </pc:grpChg>
        <pc:picChg chg="mod modCrop">
          <ac:chgData name="Jeanne von Wattenwyl" userId="115e170d-88ce-410d-8534-16647f9bceac" providerId="ADAL" clId="{62700363-9FBF-4671-AA47-7208C783095D}" dt="2024-04-22T15:11:02.637" v="1017" actId="1076"/>
          <ac:picMkLst>
            <pc:docMk/>
            <pc:sldMk cId="353030123" sldId="2049"/>
            <ac:picMk id="11" creationId="{A4A77085-4B69-4739-A57D-A98904097589}"/>
          </ac:picMkLst>
        </pc:picChg>
      </pc:sldChg>
      <pc:sldChg chg="modSp add del mod">
        <pc:chgData name="Jeanne von Wattenwyl" userId="115e170d-88ce-410d-8534-16647f9bceac" providerId="ADAL" clId="{62700363-9FBF-4671-AA47-7208C783095D}" dt="2024-04-25T12:12:39.630" v="2046" actId="2696"/>
        <pc:sldMkLst>
          <pc:docMk/>
          <pc:sldMk cId="1240533473" sldId="2052"/>
        </pc:sldMkLst>
        <pc:spChg chg="mod">
          <ac:chgData name="Jeanne von Wattenwyl" userId="115e170d-88ce-410d-8534-16647f9bceac" providerId="ADAL" clId="{62700363-9FBF-4671-AA47-7208C783095D}" dt="2024-04-25T12:09:39.419" v="2001"/>
          <ac:spMkLst>
            <pc:docMk/>
            <pc:sldMk cId="1240533473" sldId="2052"/>
            <ac:spMk id="7" creationId="{8316C161-A138-4C02-B0BA-443AFA3C5B02}"/>
          </ac:spMkLst>
        </pc:spChg>
      </pc:sldChg>
      <pc:sldChg chg="modSp mod">
        <pc:chgData name="Jeanne von Wattenwyl" userId="115e170d-88ce-410d-8534-16647f9bceac" providerId="ADAL" clId="{62700363-9FBF-4671-AA47-7208C783095D}" dt="2024-04-25T12:12:30.341" v="2044" actId="14100"/>
        <pc:sldMkLst>
          <pc:docMk/>
          <pc:sldMk cId="3247502956" sldId="2053"/>
        </pc:sldMkLst>
        <pc:spChg chg="mod">
          <ac:chgData name="Jeanne von Wattenwyl" userId="115e170d-88ce-410d-8534-16647f9bceac" providerId="ADAL" clId="{62700363-9FBF-4671-AA47-7208C783095D}" dt="2024-04-25T12:12:30.341" v="2044" actId="14100"/>
          <ac:spMkLst>
            <pc:docMk/>
            <pc:sldMk cId="3247502956" sldId="2053"/>
            <ac:spMk id="3" creationId="{3AFEDCCD-F0B7-4D90-B998-D3AAD1856E54}"/>
          </ac:spMkLst>
        </pc:spChg>
      </pc:sldChg>
      <pc:sldChg chg="addSp modSp del mod">
        <pc:chgData name="Jeanne von Wattenwyl" userId="115e170d-88ce-410d-8534-16647f9bceac" providerId="ADAL" clId="{62700363-9FBF-4671-AA47-7208C783095D}" dt="2024-04-25T13:09:18.476" v="3080" actId="2696"/>
        <pc:sldMkLst>
          <pc:docMk/>
          <pc:sldMk cId="3409436679" sldId="2056"/>
        </pc:sldMkLst>
        <pc:spChg chg="add mod">
          <ac:chgData name="Jeanne von Wattenwyl" userId="115e170d-88ce-410d-8534-16647f9bceac" providerId="ADAL" clId="{62700363-9FBF-4671-AA47-7208C783095D}" dt="2024-04-22T15:40:59.701" v="1353" actId="1076"/>
          <ac:spMkLst>
            <pc:docMk/>
            <pc:sldMk cId="3409436679" sldId="2056"/>
            <ac:spMk id="5" creationId="{61D9E585-ADF9-1976-DB2E-C0135F6CFF3C}"/>
          </ac:spMkLst>
        </pc:spChg>
        <pc:spChg chg="mod">
          <ac:chgData name="Jeanne von Wattenwyl" userId="115e170d-88ce-410d-8534-16647f9bceac" providerId="ADAL" clId="{62700363-9FBF-4671-AA47-7208C783095D}" dt="2024-04-25T10:05:03.540" v="1842" actId="1076"/>
          <ac:spMkLst>
            <pc:docMk/>
            <pc:sldMk cId="3409436679" sldId="2056"/>
            <ac:spMk id="15" creationId="{D94726D3-88D4-4F2D-9B98-00688CA6D03B}"/>
          </ac:spMkLst>
        </pc:spChg>
        <pc:picChg chg="mod ord modCrop">
          <ac:chgData name="Jeanne von Wattenwyl" userId="115e170d-88ce-410d-8534-16647f9bceac" providerId="ADAL" clId="{62700363-9FBF-4671-AA47-7208C783095D}" dt="2024-04-22T15:40:06.454" v="1340" actId="1076"/>
          <ac:picMkLst>
            <pc:docMk/>
            <pc:sldMk cId="3409436679" sldId="2056"/>
            <ac:picMk id="16" creationId="{681D92F5-046F-47CA-B206-A513EFC2129B}"/>
          </ac:picMkLst>
        </pc:picChg>
      </pc:sldChg>
      <pc:sldChg chg="addSp delSp modSp del mod">
        <pc:chgData name="Jeanne von Wattenwyl" userId="115e170d-88ce-410d-8534-16647f9bceac" providerId="ADAL" clId="{62700363-9FBF-4671-AA47-7208C783095D}" dt="2024-04-25T12:55:45.126" v="2980" actId="2696"/>
        <pc:sldMkLst>
          <pc:docMk/>
          <pc:sldMk cId="3869028788" sldId="2057"/>
        </pc:sldMkLst>
        <pc:spChg chg="mod">
          <ac:chgData name="Jeanne von Wattenwyl" userId="115e170d-88ce-410d-8534-16647f9bceac" providerId="ADAL" clId="{62700363-9FBF-4671-AA47-7208C783095D}" dt="2024-04-25T12:55:09.364" v="2973" actId="21"/>
          <ac:spMkLst>
            <pc:docMk/>
            <pc:sldMk cId="3869028788" sldId="2057"/>
            <ac:spMk id="2" creationId="{41FDD34E-A860-4643-9193-D4A8A51B006D}"/>
          </ac:spMkLst>
        </pc:spChg>
        <pc:spChg chg="mod">
          <ac:chgData name="Jeanne von Wattenwyl" userId="115e170d-88ce-410d-8534-16647f9bceac" providerId="ADAL" clId="{62700363-9FBF-4671-AA47-7208C783095D}" dt="2024-04-23T09:30:38.154" v="1715" actId="20577"/>
          <ac:spMkLst>
            <pc:docMk/>
            <pc:sldMk cId="3869028788" sldId="2057"/>
            <ac:spMk id="3" creationId="{42122B0E-2375-45C8-871D-571F53F81C49}"/>
          </ac:spMkLst>
        </pc:spChg>
        <pc:picChg chg="add mod modCrop">
          <ac:chgData name="Jeanne von Wattenwyl" userId="115e170d-88ce-410d-8534-16647f9bceac" providerId="ADAL" clId="{62700363-9FBF-4671-AA47-7208C783095D}" dt="2024-04-25T11:25:21.823" v="1899" actId="732"/>
          <ac:picMkLst>
            <pc:docMk/>
            <pc:sldMk cId="3869028788" sldId="2057"/>
            <ac:picMk id="8" creationId="{2129ADA7-2EB7-1930-0982-57C519A22303}"/>
          </ac:picMkLst>
        </pc:picChg>
        <pc:picChg chg="del mod">
          <ac:chgData name="Jeanne von Wattenwyl" userId="115e170d-88ce-410d-8534-16647f9bceac" providerId="ADAL" clId="{62700363-9FBF-4671-AA47-7208C783095D}" dt="2024-04-25T10:17:11.051" v="1882" actId="478"/>
          <ac:picMkLst>
            <pc:docMk/>
            <pc:sldMk cId="3869028788" sldId="2057"/>
            <ac:picMk id="9" creationId="{8B1C154D-7F4A-4F2D-9134-9EBC2706AFD5}"/>
          </ac:picMkLst>
        </pc:picChg>
      </pc:sldChg>
      <pc:sldChg chg="modSp del mod">
        <pc:chgData name="Jeanne von Wattenwyl" userId="115e170d-88ce-410d-8534-16647f9bceac" providerId="ADAL" clId="{62700363-9FBF-4671-AA47-7208C783095D}" dt="2024-04-25T12:26:41.888" v="2119" actId="2696"/>
        <pc:sldMkLst>
          <pc:docMk/>
          <pc:sldMk cId="3763893034" sldId="2058"/>
        </pc:sldMkLst>
        <pc:spChg chg="mod">
          <ac:chgData name="Jeanne von Wattenwyl" userId="115e170d-88ce-410d-8534-16647f9bceac" providerId="ADAL" clId="{62700363-9FBF-4671-AA47-7208C783095D}" dt="2024-04-22T13:08:18.944" v="244" actId="113"/>
          <ac:spMkLst>
            <pc:docMk/>
            <pc:sldMk cId="3763893034" sldId="2058"/>
            <ac:spMk id="3" creationId="{42122B0E-2375-45C8-871D-571F53F81C49}"/>
          </ac:spMkLst>
        </pc:spChg>
      </pc:sldChg>
      <pc:sldChg chg="addSp delSp modSp mod">
        <pc:chgData name="Jeanne von Wattenwyl" userId="115e170d-88ce-410d-8534-16647f9bceac" providerId="ADAL" clId="{62700363-9FBF-4671-AA47-7208C783095D}" dt="2024-05-13T14:17:17.262" v="3399" actId="1076"/>
        <pc:sldMkLst>
          <pc:docMk/>
          <pc:sldMk cId="2828190826" sldId="2063"/>
        </pc:sldMkLst>
        <pc:spChg chg="mod">
          <ac:chgData name="Jeanne von Wattenwyl" userId="115e170d-88ce-410d-8534-16647f9bceac" providerId="ADAL" clId="{62700363-9FBF-4671-AA47-7208C783095D}" dt="2024-05-13T14:16:32.356" v="3394" actId="1076"/>
          <ac:spMkLst>
            <pc:docMk/>
            <pc:sldMk cId="2828190826" sldId="2063"/>
            <ac:spMk id="3" creationId="{3945F603-3D16-48B8-9393-8B26A76AA49B}"/>
          </ac:spMkLst>
        </pc:spChg>
        <pc:spChg chg="mod">
          <ac:chgData name="Jeanne von Wattenwyl" userId="115e170d-88ce-410d-8534-16647f9bceac" providerId="ADAL" clId="{62700363-9FBF-4671-AA47-7208C783095D}" dt="2024-05-13T14:16:25.420" v="3393" actId="1076"/>
          <ac:spMkLst>
            <pc:docMk/>
            <pc:sldMk cId="2828190826" sldId="2063"/>
            <ac:spMk id="14" creationId="{FEE541D6-4F4F-4EC6-B180-24D628587713}"/>
          </ac:spMkLst>
        </pc:spChg>
        <pc:spChg chg="mod">
          <ac:chgData name="Jeanne von Wattenwyl" userId="115e170d-88ce-410d-8534-16647f9bceac" providerId="ADAL" clId="{62700363-9FBF-4671-AA47-7208C783095D}" dt="2024-04-22T15:03:52.434" v="964" actId="207"/>
          <ac:spMkLst>
            <pc:docMk/>
            <pc:sldMk cId="2828190826" sldId="2063"/>
            <ac:spMk id="17" creationId="{32A561E7-D210-4D0C-877D-6081F709B20E}"/>
          </ac:spMkLst>
        </pc:spChg>
        <pc:spChg chg="mod">
          <ac:chgData name="Jeanne von Wattenwyl" userId="115e170d-88ce-410d-8534-16647f9bceac" providerId="ADAL" clId="{62700363-9FBF-4671-AA47-7208C783095D}" dt="2024-05-13T14:16:37.515" v="3395" actId="1076"/>
          <ac:spMkLst>
            <pc:docMk/>
            <pc:sldMk cId="2828190826" sldId="2063"/>
            <ac:spMk id="30" creationId="{3710CD95-D3C7-40C0-9FF0-486DE2F3C302}"/>
          </ac:spMkLst>
        </pc:spChg>
        <pc:spChg chg="mod">
          <ac:chgData name="Jeanne von Wattenwyl" userId="115e170d-88ce-410d-8534-16647f9bceac" providerId="ADAL" clId="{62700363-9FBF-4671-AA47-7208C783095D}" dt="2024-05-13T14:16:23.524" v="3392" actId="1076"/>
          <ac:spMkLst>
            <pc:docMk/>
            <pc:sldMk cId="2828190826" sldId="2063"/>
            <ac:spMk id="31" creationId="{0A154284-E990-49CA-8B7F-7858241F2FB6}"/>
          </ac:spMkLst>
        </pc:spChg>
        <pc:spChg chg="mod">
          <ac:chgData name="Jeanne von Wattenwyl" userId="115e170d-88ce-410d-8534-16647f9bceac" providerId="ADAL" clId="{62700363-9FBF-4671-AA47-7208C783095D}" dt="2024-05-13T14:16:56.387" v="3397" actId="1076"/>
          <ac:spMkLst>
            <pc:docMk/>
            <pc:sldMk cId="2828190826" sldId="2063"/>
            <ac:spMk id="32" creationId="{3678E237-3604-451C-B7AD-F7FCFD469BB4}"/>
          </ac:spMkLst>
        </pc:spChg>
        <pc:spChg chg="mod">
          <ac:chgData name="Jeanne von Wattenwyl" userId="115e170d-88ce-410d-8534-16647f9bceac" providerId="ADAL" clId="{62700363-9FBF-4671-AA47-7208C783095D}" dt="2024-05-13T14:16:51.483" v="3396" actId="1076"/>
          <ac:spMkLst>
            <pc:docMk/>
            <pc:sldMk cId="2828190826" sldId="2063"/>
            <ac:spMk id="33" creationId="{BFE8D588-1FC6-4158-B89C-D817EEAC6A06}"/>
          </ac:spMkLst>
        </pc:spChg>
        <pc:picChg chg="add mod">
          <ac:chgData name="Jeanne von Wattenwyl" userId="115e170d-88ce-410d-8534-16647f9bceac" providerId="ADAL" clId="{62700363-9FBF-4671-AA47-7208C783095D}" dt="2024-04-25T14:05:32.155" v="3170" actId="1076"/>
          <ac:picMkLst>
            <pc:docMk/>
            <pc:sldMk cId="2828190826" sldId="2063"/>
            <ac:picMk id="8" creationId="{40FD6EEC-4951-07F5-EBB2-53CEE1A00F5C}"/>
          </ac:picMkLst>
        </pc:picChg>
        <pc:picChg chg="mod">
          <ac:chgData name="Jeanne von Wattenwyl" userId="115e170d-88ce-410d-8534-16647f9bceac" providerId="ADAL" clId="{62700363-9FBF-4671-AA47-7208C783095D}" dt="2024-05-13T14:17:11.868" v="3398" actId="1076"/>
          <ac:picMkLst>
            <pc:docMk/>
            <pc:sldMk cId="2828190826" sldId="2063"/>
            <ac:picMk id="11" creationId="{0B54524F-11CE-0089-86CA-6F1711F248EF}"/>
          </ac:picMkLst>
        </pc:picChg>
        <pc:picChg chg="mod">
          <ac:chgData name="Jeanne von Wattenwyl" userId="115e170d-88ce-410d-8534-16647f9bceac" providerId="ADAL" clId="{62700363-9FBF-4671-AA47-7208C783095D}" dt="2024-04-22T15:04:52.018" v="975" actId="1076"/>
          <ac:picMkLst>
            <pc:docMk/>
            <pc:sldMk cId="2828190826" sldId="2063"/>
            <ac:picMk id="12" creationId="{49E1B6EB-3DD3-A0F1-9AC7-7CDC57F1A6EC}"/>
          </ac:picMkLst>
        </pc:picChg>
        <pc:picChg chg="mod">
          <ac:chgData name="Jeanne von Wattenwyl" userId="115e170d-88ce-410d-8534-16647f9bceac" providerId="ADAL" clId="{62700363-9FBF-4671-AA47-7208C783095D}" dt="2024-05-13T14:17:17.262" v="3399" actId="1076"/>
          <ac:picMkLst>
            <pc:docMk/>
            <pc:sldMk cId="2828190826" sldId="2063"/>
            <ac:picMk id="13" creationId="{9F631902-A010-48B0-EE3D-7F1184D476E6}"/>
          </ac:picMkLst>
        </pc:picChg>
        <pc:picChg chg="del mod">
          <ac:chgData name="Jeanne von Wattenwyl" userId="115e170d-88ce-410d-8534-16647f9bceac" providerId="ADAL" clId="{62700363-9FBF-4671-AA47-7208C783095D}" dt="2024-04-25T14:04:53.584" v="3164" actId="478"/>
          <ac:picMkLst>
            <pc:docMk/>
            <pc:sldMk cId="2828190826" sldId="2063"/>
            <ac:picMk id="16" creationId="{6EC447FC-CDFD-868A-B0E2-792BEEE66C8B}"/>
          </ac:picMkLst>
        </pc:picChg>
      </pc:sldChg>
      <pc:sldChg chg="addSp delSp modSp del mod">
        <pc:chgData name="Jeanne von Wattenwyl" userId="115e170d-88ce-410d-8534-16647f9bceac" providerId="ADAL" clId="{62700363-9FBF-4671-AA47-7208C783095D}" dt="2024-04-22T15:26:09.940" v="1087" actId="2696"/>
        <pc:sldMkLst>
          <pc:docMk/>
          <pc:sldMk cId="472857899" sldId="2064"/>
        </pc:sldMkLst>
        <pc:spChg chg="mod">
          <ac:chgData name="Jeanne von Wattenwyl" userId="115e170d-88ce-410d-8534-16647f9bceac" providerId="ADAL" clId="{62700363-9FBF-4671-AA47-7208C783095D}" dt="2024-04-22T15:15:51.454" v="1037" actId="14100"/>
          <ac:spMkLst>
            <pc:docMk/>
            <pc:sldMk cId="472857899" sldId="2064"/>
            <ac:spMk id="96" creationId="{C955A549-B13F-96EA-DF4A-AAB9D726DFC3}"/>
          </ac:spMkLst>
        </pc:spChg>
        <pc:spChg chg="mod">
          <ac:chgData name="Jeanne von Wattenwyl" userId="115e170d-88ce-410d-8534-16647f9bceac" providerId="ADAL" clId="{62700363-9FBF-4671-AA47-7208C783095D}" dt="2024-04-22T15:15:36.915" v="1034" actId="207"/>
          <ac:spMkLst>
            <pc:docMk/>
            <pc:sldMk cId="472857899" sldId="2064"/>
            <ac:spMk id="98" creationId="{88F6BFEF-0BEB-264A-1E78-31150DDFE776}"/>
          </ac:spMkLst>
        </pc:spChg>
        <pc:spChg chg="mod">
          <ac:chgData name="Jeanne von Wattenwyl" userId="115e170d-88ce-410d-8534-16647f9bceac" providerId="ADAL" clId="{62700363-9FBF-4671-AA47-7208C783095D}" dt="2024-04-22T15:16:13.556" v="1041" actId="207"/>
          <ac:spMkLst>
            <pc:docMk/>
            <pc:sldMk cId="472857899" sldId="2064"/>
            <ac:spMk id="100" creationId="{CFD68F22-17B1-6ACE-21C6-56D13173DD8A}"/>
          </ac:spMkLst>
        </pc:spChg>
        <pc:spChg chg="mod">
          <ac:chgData name="Jeanne von Wattenwyl" userId="115e170d-88ce-410d-8534-16647f9bceac" providerId="ADAL" clId="{62700363-9FBF-4671-AA47-7208C783095D}" dt="2024-04-22T15:19:16.730" v="1059" actId="207"/>
          <ac:spMkLst>
            <pc:docMk/>
            <pc:sldMk cId="472857899" sldId="2064"/>
            <ac:spMk id="104" creationId="{3EB16C1D-FEAE-7245-EB32-4D7685FC4B71}"/>
          </ac:spMkLst>
        </pc:spChg>
        <pc:spChg chg="mod">
          <ac:chgData name="Jeanne von Wattenwyl" userId="115e170d-88ce-410d-8534-16647f9bceac" providerId="ADAL" clId="{62700363-9FBF-4671-AA47-7208C783095D}" dt="2024-04-22T15:16:19.094" v="1042" actId="207"/>
          <ac:spMkLst>
            <pc:docMk/>
            <pc:sldMk cId="472857899" sldId="2064"/>
            <ac:spMk id="106" creationId="{C1EA5F39-F42A-ECB2-E89C-BA6C310F7F1F}"/>
          </ac:spMkLst>
        </pc:spChg>
        <pc:spChg chg="mod">
          <ac:chgData name="Jeanne von Wattenwyl" userId="115e170d-88ce-410d-8534-16647f9bceac" providerId="ADAL" clId="{62700363-9FBF-4671-AA47-7208C783095D}" dt="2024-04-22T15:18:52.346" v="1058" actId="207"/>
          <ac:spMkLst>
            <pc:docMk/>
            <pc:sldMk cId="472857899" sldId="2064"/>
            <ac:spMk id="108" creationId="{DFC1BFD9-3A10-F1F4-C398-628F757970EF}"/>
          </ac:spMkLst>
        </pc:spChg>
        <pc:picChg chg="add del">
          <ac:chgData name="Jeanne von Wattenwyl" userId="115e170d-88ce-410d-8534-16647f9bceac" providerId="ADAL" clId="{62700363-9FBF-4671-AA47-7208C783095D}" dt="2024-04-22T15:20:39.375" v="1066" actId="478"/>
          <ac:picMkLst>
            <pc:docMk/>
            <pc:sldMk cId="472857899" sldId="2064"/>
            <ac:picMk id="11" creationId="{66814F02-01DC-EF5E-C06C-91B4E75472D1}"/>
          </ac:picMkLst>
        </pc:picChg>
        <pc:picChg chg="add mod modCrop">
          <ac:chgData name="Jeanne von Wattenwyl" userId="115e170d-88ce-410d-8534-16647f9bceac" providerId="ADAL" clId="{62700363-9FBF-4671-AA47-7208C783095D}" dt="2024-04-22T15:21:16.478" v="1074" actId="1076"/>
          <ac:picMkLst>
            <pc:docMk/>
            <pc:sldMk cId="472857899" sldId="2064"/>
            <ac:picMk id="43" creationId="{A77C9481-6AE1-2AE3-1CA5-3737A49C19CE}"/>
          </ac:picMkLst>
        </pc:picChg>
        <pc:cxnChg chg="mod">
          <ac:chgData name="Jeanne von Wattenwyl" userId="115e170d-88ce-410d-8534-16647f9bceac" providerId="ADAL" clId="{62700363-9FBF-4671-AA47-7208C783095D}" dt="2024-04-22T15:17:34.364" v="1055" actId="14100"/>
          <ac:cxnSpMkLst>
            <pc:docMk/>
            <pc:sldMk cId="472857899" sldId="2064"/>
            <ac:cxnSpMk id="90" creationId="{D2570D24-0EF9-BB40-4BAE-8A759871A104}"/>
          </ac:cxnSpMkLst>
        </pc:cxnChg>
        <pc:cxnChg chg="mod">
          <ac:chgData name="Jeanne von Wattenwyl" userId="115e170d-88ce-410d-8534-16647f9bceac" providerId="ADAL" clId="{62700363-9FBF-4671-AA47-7208C783095D}" dt="2024-04-22T15:17:13.134" v="1049" actId="14100"/>
          <ac:cxnSpMkLst>
            <pc:docMk/>
            <pc:sldMk cId="472857899" sldId="2064"/>
            <ac:cxnSpMk id="91" creationId="{1346C3B4-99CD-B627-CE9F-A258D7B574AE}"/>
          </ac:cxnSpMkLst>
        </pc:cxnChg>
        <pc:cxnChg chg="mod">
          <ac:chgData name="Jeanne von Wattenwyl" userId="115e170d-88ce-410d-8534-16647f9bceac" providerId="ADAL" clId="{62700363-9FBF-4671-AA47-7208C783095D}" dt="2024-04-22T15:17:13.134" v="1049" actId="14100"/>
          <ac:cxnSpMkLst>
            <pc:docMk/>
            <pc:sldMk cId="472857899" sldId="2064"/>
            <ac:cxnSpMk id="92" creationId="{CA8425FF-C7B8-895D-6AB1-586EBEF86A16}"/>
          </ac:cxnSpMkLst>
        </pc:cxnChg>
        <pc:cxnChg chg="mod">
          <ac:chgData name="Jeanne von Wattenwyl" userId="115e170d-88ce-410d-8534-16647f9bceac" providerId="ADAL" clId="{62700363-9FBF-4671-AA47-7208C783095D}" dt="2024-04-22T15:17:13.134" v="1049" actId="14100"/>
          <ac:cxnSpMkLst>
            <pc:docMk/>
            <pc:sldMk cId="472857899" sldId="2064"/>
            <ac:cxnSpMk id="93" creationId="{CDD59086-424E-6519-0B50-ED6E036DAB38}"/>
          </ac:cxnSpMkLst>
        </pc:cxnChg>
        <pc:cxnChg chg="mod">
          <ac:chgData name="Jeanne von Wattenwyl" userId="115e170d-88ce-410d-8534-16647f9bceac" providerId="ADAL" clId="{62700363-9FBF-4671-AA47-7208C783095D}" dt="2024-04-22T15:17:19.569" v="1050" actId="14100"/>
          <ac:cxnSpMkLst>
            <pc:docMk/>
            <pc:sldMk cId="472857899" sldId="2064"/>
            <ac:cxnSpMk id="94" creationId="{487B2E21-6FA4-EDAE-95B0-3066293E0B7C}"/>
          </ac:cxnSpMkLst>
        </pc:cxnChg>
        <pc:cxnChg chg="mod">
          <ac:chgData name="Jeanne von Wattenwyl" userId="115e170d-88ce-410d-8534-16647f9bceac" providerId="ADAL" clId="{62700363-9FBF-4671-AA47-7208C783095D}" dt="2024-04-22T15:17:24.141" v="1051" actId="14100"/>
          <ac:cxnSpMkLst>
            <pc:docMk/>
            <pc:sldMk cId="472857899" sldId="2064"/>
            <ac:cxnSpMk id="95" creationId="{477B5E5D-5AE4-C3C3-30F4-D50C52BCA1D1}"/>
          </ac:cxnSpMkLst>
        </pc:cxnChg>
      </pc:sldChg>
      <pc:sldChg chg="del">
        <pc:chgData name="Jeanne von Wattenwyl" userId="115e170d-88ce-410d-8534-16647f9bceac" providerId="ADAL" clId="{62700363-9FBF-4671-AA47-7208C783095D}" dt="2024-04-25T12:28:57.461" v="2143" actId="2696"/>
        <pc:sldMkLst>
          <pc:docMk/>
          <pc:sldMk cId="2401908318" sldId="2065"/>
        </pc:sldMkLst>
      </pc:sldChg>
      <pc:sldChg chg="addSp delSp modSp mod">
        <pc:chgData name="Jeanne von Wattenwyl" userId="115e170d-88ce-410d-8534-16647f9bceac" providerId="ADAL" clId="{62700363-9FBF-4671-AA47-7208C783095D}" dt="2024-04-22T15:51:56.648" v="1459" actId="20577"/>
        <pc:sldMkLst>
          <pc:docMk/>
          <pc:sldMk cId="3839042077" sldId="2317"/>
        </pc:sldMkLst>
        <pc:spChg chg="mod">
          <ac:chgData name="Jeanne von Wattenwyl" userId="115e170d-88ce-410d-8534-16647f9bceac" providerId="ADAL" clId="{62700363-9FBF-4671-AA47-7208C783095D}" dt="2024-04-22T15:51:56.648" v="1459" actId="20577"/>
          <ac:spMkLst>
            <pc:docMk/>
            <pc:sldMk cId="3839042077" sldId="2317"/>
            <ac:spMk id="2" creationId="{41FDD34E-A860-4643-9193-D4A8A51B006D}"/>
          </ac:spMkLst>
        </pc:spChg>
        <pc:spChg chg="mod">
          <ac:chgData name="Jeanne von Wattenwyl" userId="115e170d-88ce-410d-8534-16647f9bceac" providerId="ADAL" clId="{62700363-9FBF-4671-AA47-7208C783095D}" dt="2024-04-22T13:17:27.115" v="297" actId="1076"/>
          <ac:spMkLst>
            <pc:docMk/>
            <pc:sldMk cId="3839042077" sldId="2317"/>
            <ac:spMk id="3" creationId="{B3FDA4DD-AF9F-4F69-B081-A8D60AFD5BA7}"/>
          </ac:spMkLst>
        </pc:spChg>
        <pc:picChg chg="add mod">
          <ac:chgData name="Jeanne von Wattenwyl" userId="115e170d-88ce-410d-8534-16647f9bceac" providerId="ADAL" clId="{62700363-9FBF-4671-AA47-7208C783095D}" dt="2024-04-22T13:12:02.870" v="267" actId="1076"/>
          <ac:picMkLst>
            <pc:docMk/>
            <pc:sldMk cId="3839042077" sldId="2317"/>
            <ac:picMk id="5" creationId="{4232039D-6107-3BBB-91AE-3F536732DEF2}"/>
          </ac:picMkLst>
        </pc:picChg>
        <pc:picChg chg="del">
          <ac:chgData name="Jeanne von Wattenwyl" userId="115e170d-88ce-410d-8534-16647f9bceac" providerId="ADAL" clId="{62700363-9FBF-4671-AA47-7208C783095D}" dt="2024-04-22T13:11:48.301" v="264" actId="478"/>
          <ac:picMkLst>
            <pc:docMk/>
            <pc:sldMk cId="3839042077" sldId="2317"/>
            <ac:picMk id="1026" creationId="{FE289049-460F-798B-7AA2-B2C392BAFC23}"/>
          </ac:picMkLst>
        </pc:picChg>
      </pc:sldChg>
      <pc:sldChg chg="addSp delSp modSp mod">
        <pc:chgData name="Jeanne von Wattenwyl" userId="115e170d-88ce-410d-8534-16647f9bceac" providerId="ADAL" clId="{62700363-9FBF-4671-AA47-7208C783095D}" dt="2024-04-25T11:28:58.851" v="1905" actId="1036"/>
        <pc:sldMkLst>
          <pc:docMk/>
          <pc:sldMk cId="748158168" sldId="2321"/>
        </pc:sldMkLst>
        <pc:spChg chg="del mod">
          <ac:chgData name="Jeanne von Wattenwyl" userId="115e170d-88ce-410d-8534-16647f9bceac" providerId="ADAL" clId="{62700363-9FBF-4671-AA47-7208C783095D}" dt="2024-04-22T12:28:46.563" v="137" actId="478"/>
          <ac:spMkLst>
            <pc:docMk/>
            <pc:sldMk cId="748158168" sldId="2321"/>
            <ac:spMk id="3" creationId="{A9C047EB-7F79-449F-EC97-F8123A37536B}"/>
          </ac:spMkLst>
        </pc:spChg>
        <pc:spChg chg="add mod ord">
          <ac:chgData name="Jeanne von Wattenwyl" userId="115e170d-88ce-410d-8534-16647f9bceac" providerId="ADAL" clId="{62700363-9FBF-4671-AA47-7208C783095D}" dt="2024-04-25T11:25:23.795" v="1900" actId="1076"/>
          <ac:spMkLst>
            <pc:docMk/>
            <pc:sldMk cId="748158168" sldId="2321"/>
            <ac:spMk id="9" creationId="{56181EBC-9292-37B5-9B78-10AD2EF2E457}"/>
          </ac:spMkLst>
        </pc:spChg>
        <pc:picChg chg="add mod modCrop">
          <ac:chgData name="Jeanne von Wattenwyl" userId="115e170d-88ce-410d-8534-16647f9bceac" providerId="ADAL" clId="{62700363-9FBF-4671-AA47-7208C783095D}" dt="2024-04-25T11:28:58.851" v="1905" actId="1036"/>
          <ac:picMkLst>
            <pc:docMk/>
            <pc:sldMk cId="748158168" sldId="2321"/>
            <ac:picMk id="8" creationId="{F0BB3AE0-FC67-5BA7-CC35-08B79338881C}"/>
          </ac:picMkLst>
        </pc:picChg>
        <pc:picChg chg="del">
          <ac:chgData name="Jeanne von Wattenwyl" userId="115e170d-88ce-410d-8534-16647f9bceac" providerId="ADAL" clId="{62700363-9FBF-4671-AA47-7208C783095D}" dt="2024-04-22T12:26:23.173" v="131" actId="478"/>
          <ac:picMkLst>
            <pc:docMk/>
            <pc:sldMk cId="748158168" sldId="2321"/>
            <ac:picMk id="12" creationId="{82BFDDF7-775B-86D2-8FD4-587DD7124073}"/>
          </ac:picMkLst>
        </pc:picChg>
      </pc:sldChg>
      <pc:sldChg chg="del">
        <pc:chgData name="Jeanne von Wattenwyl" userId="115e170d-88ce-410d-8534-16647f9bceac" providerId="ADAL" clId="{62700363-9FBF-4671-AA47-7208C783095D}" dt="2024-04-25T12:22:56.733" v="2087" actId="2696"/>
        <pc:sldMkLst>
          <pc:docMk/>
          <pc:sldMk cId="3855508317" sldId="2324"/>
        </pc:sldMkLst>
      </pc:sldChg>
      <pc:sldChg chg="modSp mod">
        <pc:chgData name="Jeanne von Wattenwyl" userId="115e170d-88ce-410d-8534-16647f9bceac" providerId="ADAL" clId="{62700363-9FBF-4671-AA47-7208C783095D}" dt="2024-05-14T12:35:12.816" v="4223" actId="20577"/>
        <pc:sldMkLst>
          <pc:docMk/>
          <pc:sldMk cId="3942676729" sldId="2326"/>
        </pc:sldMkLst>
        <pc:spChg chg="mod">
          <ac:chgData name="Jeanne von Wattenwyl" userId="115e170d-88ce-410d-8534-16647f9bceac" providerId="ADAL" clId="{62700363-9FBF-4671-AA47-7208C783095D}" dt="2024-05-14T12:35:12.816" v="4223" actId="20577"/>
          <ac:spMkLst>
            <pc:docMk/>
            <pc:sldMk cId="3942676729" sldId="2326"/>
            <ac:spMk id="3" creationId="{C365A2C2-E7F9-44EA-B135-D43828B73226}"/>
          </ac:spMkLst>
        </pc:spChg>
        <pc:spChg chg="mod">
          <ac:chgData name="Jeanne von Wattenwyl" userId="115e170d-88ce-410d-8534-16647f9bceac" providerId="ADAL" clId="{62700363-9FBF-4671-AA47-7208C783095D}" dt="2024-04-25T07:49:09.461" v="1759" actId="207"/>
          <ac:spMkLst>
            <pc:docMk/>
            <pc:sldMk cId="3942676729" sldId="2326"/>
            <ac:spMk id="14" creationId="{FEE541D6-4F4F-4EC6-B180-24D628587713}"/>
          </ac:spMkLst>
        </pc:spChg>
        <pc:spChg chg="mod">
          <ac:chgData name="Jeanne von Wattenwyl" userId="115e170d-88ce-410d-8534-16647f9bceac" providerId="ADAL" clId="{62700363-9FBF-4671-AA47-7208C783095D}" dt="2024-04-25T07:48:57.988" v="1754" actId="207"/>
          <ac:spMkLst>
            <pc:docMk/>
            <pc:sldMk cId="3942676729" sldId="2326"/>
            <ac:spMk id="17" creationId="{32A561E7-D210-4D0C-877D-6081F709B20E}"/>
          </ac:spMkLst>
        </pc:spChg>
        <pc:spChg chg="mod">
          <ac:chgData name="Jeanne von Wattenwyl" userId="115e170d-88ce-410d-8534-16647f9bceac" providerId="ADAL" clId="{62700363-9FBF-4671-AA47-7208C783095D}" dt="2024-04-25T13:34:34.803" v="3133" actId="207"/>
          <ac:spMkLst>
            <pc:docMk/>
            <pc:sldMk cId="3942676729" sldId="2326"/>
            <ac:spMk id="18" creationId="{9671FCFF-A3A3-47BB-BAF7-99ED5C6E8613}"/>
          </ac:spMkLst>
        </pc:spChg>
        <pc:spChg chg="mod">
          <ac:chgData name="Jeanne von Wattenwyl" userId="115e170d-88ce-410d-8534-16647f9bceac" providerId="ADAL" clId="{62700363-9FBF-4671-AA47-7208C783095D}" dt="2024-04-25T13:34:30.486" v="3132" actId="207"/>
          <ac:spMkLst>
            <pc:docMk/>
            <pc:sldMk cId="3942676729" sldId="2326"/>
            <ac:spMk id="21" creationId="{BAF8A382-8852-4919-A6D1-E1C62A989733}"/>
          </ac:spMkLst>
        </pc:spChg>
        <pc:spChg chg="mod">
          <ac:chgData name="Jeanne von Wattenwyl" userId="115e170d-88ce-410d-8534-16647f9bceac" providerId="ADAL" clId="{62700363-9FBF-4671-AA47-7208C783095D}" dt="2024-04-25T13:34:38.089" v="3134" actId="207"/>
          <ac:spMkLst>
            <pc:docMk/>
            <pc:sldMk cId="3942676729" sldId="2326"/>
            <ac:spMk id="31" creationId="{0A154284-E990-49CA-8B7F-7858241F2FB6}"/>
          </ac:spMkLst>
        </pc:spChg>
        <pc:spChg chg="mod">
          <ac:chgData name="Jeanne von Wattenwyl" userId="115e170d-88ce-410d-8534-16647f9bceac" providerId="ADAL" clId="{62700363-9FBF-4671-AA47-7208C783095D}" dt="2024-04-25T07:48:30.923" v="1750" actId="207"/>
          <ac:spMkLst>
            <pc:docMk/>
            <pc:sldMk cId="3942676729" sldId="2326"/>
            <ac:spMk id="35" creationId="{C1979253-C4EC-43FC-8BFA-F9AF912CD23D}"/>
          </ac:spMkLst>
        </pc:spChg>
        <pc:spChg chg="mod">
          <ac:chgData name="Jeanne von Wattenwyl" userId="115e170d-88ce-410d-8534-16647f9bceac" providerId="ADAL" clId="{62700363-9FBF-4671-AA47-7208C783095D}" dt="2024-04-25T13:33:33.328" v="3124" actId="207"/>
          <ac:spMkLst>
            <pc:docMk/>
            <pc:sldMk cId="3942676729" sldId="2326"/>
            <ac:spMk id="44" creationId="{C40573D5-60A0-4176-9651-D5107F6C07C8}"/>
          </ac:spMkLst>
        </pc:spChg>
        <pc:spChg chg="mod">
          <ac:chgData name="Jeanne von Wattenwyl" userId="115e170d-88ce-410d-8534-16647f9bceac" providerId="ADAL" clId="{62700363-9FBF-4671-AA47-7208C783095D}" dt="2024-04-25T13:34:18.603" v="3130" actId="207"/>
          <ac:spMkLst>
            <pc:docMk/>
            <pc:sldMk cId="3942676729" sldId="2326"/>
            <ac:spMk id="62" creationId="{71F80C47-171F-4AEA-945D-25B614C2C859}"/>
          </ac:spMkLst>
        </pc:spChg>
        <pc:spChg chg="mod">
          <ac:chgData name="Jeanne von Wattenwyl" userId="115e170d-88ce-410d-8534-16647f9bceac" providerId="ADAL" clId="{62700363-9FBF-4671-AA47-7208C783095D}" dt="2024-04-25T13:34:18.603" v="3130" actId="207"/>
          <ac:spMkLst>
            <pc:docMk/>
            <pc:sldMk cId="3942676729" sldId="2326"/>
            <ac:spMk id="72" creationId="{F3B15498-B0B2-4453-A7E3-CAA80B97FAF1}"/>
          </ac:spMkLst>
        </pc:spChg>
        <pc:grpChg chg="mod">
          <ac:chgData name="Jeanne von Wattenwyl" userId="115e170d-88ce-410d-8534-16647f9bceac" providerId="ADAL" clId="{62700363-9FBF-4671-AA47-7208C783095D}" dt="2024-04-25T13:34:18.603" v="3130" actId="207"/>
          <ac:grpSpMkLst>
            <pc:docMk/>
            <pc:sldMk cId="3942676729" sldId="2326"/>
            <ac:grpSpMk id="6" creationId="{1AFBDE2E-2C1D-6A95-B580-75A2BA9D30F7}"/>
          </ac:grpSpMkLst>
        </pc:grpChg>
        <pc:grpChg chg="mod">
          <ac:chgData name="Jeanne von Wattenwyl" userId="115e170d-88ce-410d-8534-16647f9bceac" providerId="ADAL" clId="{62700363-9FBF-4671-AA47-7208C783095D}" dt="2024-04-25T07:49:01.612" v="1756" actId="1076"/>
          <ac:grpSpMkLst>
            <pc:docMk/>
            <pc:sldMk cId="3942676729" sldId="2326"/>
            <ac:grpSpMk id="8" creationId="{70641FA7-E22A-0164-C33C-FD9E90723FE5}"/>
          </ac:grpSpMkLst>
        </pc:grpChg>
        <pc:grpChg chg="mod">
          <ac:chgData name="Jeanne von Wattenwyl" userId="115e170d-88ce-410d-8534-16647f9bceac" providerId="ADAL" clId="{62700363-9FBF-4671-AA47-7208C783095D}" dt="2024-04-25T13:34:02.213" v="3129" actId="1076"/>
          <ac:grpSpMkLst>
            <pc:docMk/>
            <pc:sldMk cId="3942676729" sldId="2326"/>
            <ac:grpSpMk id="9" creationId="{CBD17A35-7D75-783B-48DE-D60297597461}"/>
          </ac:grpSpMkLst>
        </pc:grpChg>
        <pc:grpChg chg="mod">
          <ac:chgData name="Jeanne von Wattenwyl" userId="115e170d-88ce-410d-8534-16647f9bceac" providerId="ADAL" clId="{62700363-9FBF-4671-AA47-7208C783095D}" dt="2024-04-25T07:48:30.923" v="1750" actId="207"/>
          <ac:grpSpMkLst>
            <pc:docMk/>
            <pc:sldMk cId="3942676729" sldId="2326"/>
            <ac:grpSpMk id="10" creationId="{6110CAB8-B0FC-C02E-14F6-F07EB271AD24}"/>
          </ac:grpSpMkLst>
        </pc:grpChg>
      </pc:sldChg>
      <pc:sldChg chg="addSp delSp modSp mod">
        <pc:chgData name="Jeanne von Wattenwyl" userId="115e170d-88ce-410d-8534-16647f9bceac" providerId="ADAL" clId="{62700363-9FBF-4671-AA47-7208C783095D}" dt="2024-04-23T09:23:39.012" v="1661" actId="20577"/>
        <pc:sldMkLst>
          <pc:docMk/>
          <pc:sldMk cId="1002742396" sldId="2327"/>
        </pc:sldMkLst>
        <pc:spChg chg="mod">
          <ac:chgData name="Jeanne von Wattenwyl" userId="115e170d-88ce-410d-8534-16647f9bceac" providerId="ADAL" clId="{62700363-9FBF-4671-AA47-7208C783095D}" dt="2024-04-23T09:23:39.012" v="1661" actId="20577"/>
          <ac:spMkLst>
            <pc:docMk/>
            <pc:sldMk cId="1002742396" sldId="2327"/>
            <ac:spMk id="3" creationId="{4C4390CB-7A6F-4714-86BC-B1AFC3C72278}"/>
          </ac:spMkLst>
        </pc:spChg>
        <pc:spChg chg="add">
          <ac:chgData name="Jeanne von Wattenwyl" userId="115e170d-88ce-410d-8534-16647f9bceac" providerId="ADAL" clId="{62700363-9FBF-4671-AA47-7208C783095D}" dt="2024-04-16T13:47:53.116" v="3" actId="11529"/>
          <ac:spMkLst>
            <pc:docMk/>
            <pc:sldMk cId="1002742396" sldId="2327"/>
            <ac:spMk id="6" creationId="{CA7DCC45-47E7-D815-6434-68F52B3B8359}"/>
          </ac:spMkLst>
        </pc:spChg>
        <pc:spChg chg="add del mod">
          <ac:chgData name="Jeanne von Wattenwyl" userId="115e170d-88ce-410d-8534-16647f9bceac" providerId="ADAL" clId="{62700363-9FBF-4671-AA47-7208C783095D}" dt="2024-04-16T13:49:12.530" v="15" actId="478"/>
          <ac:spMkLst>
            <pc:docMk/>
            <pc:sldMk cId="1002742396" sldId="2327"/>
            <ac:spMk id="7" creationId="{15E70A39-DF7A-E833-6339-821E5FA6AE8F}"/>
          </ac:spMkLst>
        </pc:spChg>
        <pc:spChg chg="add del mod">
          <ac:chgData name="Jeanne von Wattenwyl" userId="115e170d-88ce-410d-8534-16647f9bceac" providerId="ADAL" clId="{62700363-9FBF-4671-AA47-7208C783095D}" dt="2024-04-16T13:49:56.666" v="19" actId="478"/>
          <ac:spMkLst>
            <pc:docMk/>
            <pc:sldMk cId="1002742396" sldId="2327"/>
            <ac:spMk id="8" creationId="{DE79780B-44B3-49D1-8A46-56597AA15E6C}"/>
          </ac:spMkLst>
        </pc:spChg>
        <pc:spChg chg="add mod">
          <ac:chgData name="Jeanne von Wattenwyl" userId="115e170d-88ce-410d-8534-16647f9bceac" providerId="ADAL" clId="{62700363-9FBF-4671-AA47-7208C783095D}" dt="2024-04-16T13:50:36.047" v="29" actId="14100"/>
          <ac:spMkLst>
            <pc:docMk/>
            <pc:sldMk cId="1002742396" sldId="2327"/>
            <ac:spMk id="9" creationId="{9DE0B048-D267-A1FA-C208-327DC8BF250B}"/>
          </ac:spMkLst>
        </pc:spChg>
        <pc:spChg chg="mod">
          <ac:chgData name="Jeanne von Wattenwyl" userId="115e170d-88ce-410d-8534-16647f9bceac" providerId="ADAL" clId="{62700363-9FBF-4671-AA47-7208C783095D}" dt="2024-04-16T13:49:10.159" v="14" actId="1076"/>
          <ac:spMkLst>
            <pc:docMk/>
            <pc:sldMk cId="1002742396" sldId="2327"/>
            <ac:spMk id="22" creationId="{8859D31F-714A-93BA-9637-AFE0F31D330D}"/>
          </ac:spMkLst>
        </pc:spChg>
        <pc:picChg chg="mod">
          <ac:chgData name="Jeanne von Wattenwyl" userId="115e170d-88ce-410d-8534-16647f9bceac" providerId="ADAL" clId="{62700363-9FBF-4671-AA47-7208C783095D}" dt="2024-04-16T13:50:03.923" v="22" actId="1076"/>
          <ac:picMkLst>
            <pc:docMk/>
            <pc:sldMk cId="1002742396" sldId="2327"/>
            <ac:picMk id="21" creationId="{BC2BE180-6832-39EA-A9E7-24AE763512B4}"/>
          </ac:picMkLst>
        </pc:picChg>
      </pc:sldChg>
      <pc:sldChg chg="addSp delSp modSp del mod">
        <pc:chgData name="Jeanne von Wattenwyl" userId="115e170d-88ce-410d-8534-16647f9bceac" providerId="ADAL" clId="{62700363-9FBF-4671-AA47-7208C783095D}" dt="2024-04-23T07:51:15.420" v="1558" actId="2696"/>
        <pc:sldMkLst>
          <pc:docMk/>
          <pc:sldMk cId="3096370444" sldId="2328"/>
        </pc:sldMkLst>
        <pc:spChg chg="mod">
          <ac:chgData name="Jeanne von Wattenwyl" userId="115e170d-88ce-410d-8534-16647f9bceac" providerId="ADAL" clId="{62700363-9FBF-4671-AA47-7208C783095D}" dt="2024-04-23T07:43:27.778" v="1494" actId="1076"/>
          <ac:spMkLst>
            <pc:docMk/>
            <pc:sldMk cId="3096370444" sldId="2328"/>
            <ac:spMk id="7" creationId="{FFFE03AF-EA05-AD2B-99C3-95E631D4EA86}"/>
          </ac:spMkLst>
        </pc:spChg>
        <pc:grpChg chg="add del">
          <ac:chgData name="Jeanne von Wattenwyl" userId="115e170d-88ce-410d-8534-16647f9bceac" providerId="ADAL" clId="{62700363-9FBF-4671-AA47-7208C783095D}" dt="2024-04-23T07:43:28.260" v="1496" actId="478"/>
          <ac:grpSpMkLst>
            <pc:docMk/>
            <pc:sldMk cId="3096370444" sldId="2328"/>
            <ac:grpSpMk id="20" creationId="{2C3DF755-4D5D-188D-4BA8-15B33C1F1720}"/>
          </ac:grpSpMkLst>
        </pc:grpChg>
        <pc:picChg chg="add del">
          <ac:chgData name="Jeanne von Wattenwyl" userId="115e170d-88ce-410d-8534-16647f9bceac" providerId="ADAL" clId="{62700363-9FBF-4671-AA47-7208C783095D}" dt="2024-04-23T07:43:28.001" v="1495" actId="478"/>
          <ac:picMkLst>
            <pc:docMk/>
            <pc:sldMk cId="3096370444" sldId="2328"/>
            <ac:picMk id="8" creationId="{F0B680C2-DD6F-5806-C7E9-FF05A734E12C}"/>
          </ac:picMkLst>
        </pc:picChg>
        <pc:picChg chg="add del mod ord">
          <ac:chgData name="Jeanne von Wattenwyl" userId="115e170d-88ce-410d-8534-16647f9bceac" providerId="ADAL" clId="{62700363-9FBF-4671-AA47-7208C783095D}" dt="2024-04-23T07:43:30.622" v="1502" actId="22"/>
          <ac:picMkLst>
            <pc:docMk/>
            <pc:sldMk cId="3096370444" sldId="2328"/>
            <ac:picMk id="9" creationId="{0F7205D5-DAA2-1635-75B5-BF84409D867E}"/>
          </ac:picMkLst>
        </pc:picChg>
        <pc:picChg chg="add del">
          <ac:chgData name="Jeanne von Wattenwyl" userId="115e170d-88ce-410d-8534-16647f9bceac" providerId="ADAL" clId="{62700363-9FBF-4671-AA47-7208C783095D}" dt="2024-04-23T07:43:27.577" v="1493" actId="478"/>
          <ac:picMkLst>
            <pc:docMk/>
            <pc:sldMk cId="3096370444" sldId="2328"/>
            <ac:picMk id="25" creationId="{C416B4C9-FF71-6F6F-02D9-C86A2B15CE95}"/>
          </ac:picMkLst>
        </pc:picChg>
      </pc:sldChg>
      <pc:sldChg chg="addSp delSp modSp del mod">
        <pc:chgData name="Jeanne von Wattenwyl" userId="115e170d-88ce-410d-8534-16647f9bceac" providerId="ADAL" clId="{62700363-9FBF-4671-AA47-7208C783095D}" dt="2024-04-22T13:06:37.243" v="238" actId="2696"/>
        <pc:sldMkLst>
          <pc:docMk/>
          <pc:sldMk cId="1762729634" sldId="2330"/>
        </pc:sldMkLst>
        <pc:spChg chg="add del mod">
          <ac:chgData name="Jeanne von Wattenwyl" userId="115e170d-88ce-410d-8534-16647f9bceac" providerId="ADAL" clId="{62700363-9FBF-4671-AA47-7208C783095D}" dt="2024-04-22T12:59:08.612" v="165" actId="478"/>
          <ac:spMkLst>
            <pc:docMk/>
            <pc:sldMk cId="1762729634" sldId="2330"/>
            <ac:spMk id="8" creationId="{3E874672-CA2D-E3BA-BAF7-FA933684B3EF}"/>
          </ac:spMkLst>
        </pc:spChg>
        <pc:graphicFrameChg chg="add mod">
          <ac:chgData name="Jeanne von Wattenwyl" userId="115e170d-88ce-410d-8534-16647f9bceac" providerId="ADAL" clId="{62700363-9FBF-4671-AA47-7208C783095D}" dt="2024-04-22T12:59:08.211" v="164"/>
          <ac:graphicFrameMkLst>
            <pc:docMk/>
            <pc:sldMk cId="1762729634" sldId="2330"/>
            <ac:graphicFrameMk id="9" creationId="{00000000-0008-0000-0000-000004000000}"/>
          </ac:graphicFrameMkLst>
        </pc:graphicFrameChg>
        <pc:graphicFrameChg chg="add del mod">
          <ac:chgData name="Jeanne von Wattenwyl" userId="115e170d-88ce-410d-8534-16647f9bceac" providerId="ADAL" clId="{62700363-9FBF-4671-AA47-7208C783095D}" dt="2024-04-22T12:59:08.612" v="165" actId="478"/>
          <ac:graphicFrameMkLst>
            <pc:docMk/>
            <pc:sldMk cId="1762729634" sldId="2330"/>
            <ac:graphicFrameMk id="10" creationId="{5E7FC4A4-C899-35D7-2116-47AFD714C683}"/>
          </ac:graphicFrameMkLst>
        </pc:graphicFrameChg>
      </pc:sldChg>
      <pc:sldChg chg="addSp modSp del mod">
        <pc:chgData name="Jeanne von Wattenwyl" userId="115e170d-88ce-410d-8534-16647f9bceac" providerId="ADAL" clId="{62700363-9FBF-4671-AA47-7208C783095D}" dt="2024-04-25T13:11:06.216" v="3090" actId="2696"/>
        <pc:sldMkLst>
          <pc:docMk/>
          <pc:sldMk cId="2308655752" sldId="2336"/>
        </pc:sldMkLst>
        <pc:spChg chg="mod">
          <ac:chgData name="Jeanne von Wattenwyl" userId="115e170d-88ce-410d-8534-16647f9bceac" providerId="ADAL" clId="{62700363-9FBF-4671-AA47-7208C783095D}" dt="2024-04-22T15:41:25.418" v="1356" actId="1076"/>
          <ac:spMkLst>
            <pc:docMk/>
            <pc:sldMk cId="2308655752" sldId="2336"/>
            <ac:spMk id="3" creationId="{00739490-C886-D08C-D46E-4F6041F62206}"/>
          </ac:spMkLst>
        </pc:spChg>
        <pc:spChg chg="add mod">
          <ac:chgData name="Jeanne von Wattenwyl" userId="115e170d-88ce-410d-8534-16647f9bceac" providerId="ADAL" clId="{62700363-9FBF-4671-AA47-7208C783095D}" dt="2024-04-25T13:09:54.642" v="3085" actId="571"/>
          <ac:spMkLst>
            <pc:docMk/>
            <pc:sldMk cId="2308655752" sldId="2336"/>
            <ac:spMk id="13" creationId="{992B1B69-8032-6833-A0C9-5EF303C0EA52}"/>
          </ac:spMkLst>
        </pc:spChg>
        <pc:spChg chg="add mod">
          <ac:chgData name="Jeanne von Wattenwyl" userId="115e170d-88ce-410d-8534-16647f9bceac" providerId="ADAL" clId="{62700363-9FBF-4671-AA47-7208C783095D}" dt="2024-04-25T13:09:54.642" v="3085" actId="571"/>
          <ac:spMkLst>
            <pc:docMk/>
            <pc:sldMk cId="2308655752" sldId="2336"/>
            <ac:spMk id="15" creationId="{78C1555F-CADD-9783-F02C-CD30F2DC30CA}"/>
          </ac:spMkLst>
        </pc:spChg>
        <pc:spChg chg="mod">
          <ac:chgData name="Jeanne von Wattenwyl" userId="115e170d-88ce-410d-8534-16647f9bceac" providerId="ADAL" clId="{62700363-9FBF-4671-AA47-7208C783095D}" dt="2024-04-25T13:09:54.642" v="3085" actId="571"/>
          <ac:spMkLst>
            <pc:docMk/>
            <pc:sldMk cId="2308655752" sldId="2336"/>
            <ac:spMk id="16" creationId="{A8FD6DB8-C13B-032F-413F-74C173417708}"/>
          </ac:spMkLst>
        </pc:spChg>
        <pc:spChg chg="mod">
          <ac:chgData name="Jeanne von Wattenwyl" userId="115e170d-88ce-410d-8534-16647f9bceac" providerId="ADAL" clId="{62700363-9FBF-4671-AA47-7208C783095D}" dt="2024-04-25T13:09:54.642" v="3085" actId="571"/>
          <ac:spMkLst>
            <pc:docMk/>
            <pc:sldMk cId="2308655752" sldId="2336"/>
            <ac:spMk id="18" creationId="{0203A5A1-84F3-B445-FB5F-7C1BF660F6EF}"/>
          </ac:spMkLst>
        </pc:spChg>
        <pc:spChg chg="mod">
          <ac:chgData name="Jeanne von Wattenwyl" userId="115e170d-88ce-410d-8534-16647f9bceac" providerId="ADAL" clId="{62700363-9FBF-4671-AA47-7208C783095D}" dt="2024-04-25T13:09:54.642" v="3085" actId="571"/>
          <ac:spMkLst>
            <pc:docMk/>
            <pc:sldMk cId="2308655752" sldId="2336"/>
            <ac:spMk id="20" creationId="{9D6A33CF-4B4F-F1CF-B1B6-9268E4C82CBB}"/>
          </ac:spMkLst>
        </pc:spChg>
        <pc:spChg chg="mod">
          <ac:chgData name="Jeanne von Wattenwyl" userId="115e170d-88ce-410d-8534-16647f9bceac" providerId="ADAL" clId="{62700363-9FBF-4671-AA47-7208C783095D}" dt="2024-04-25T13:09:54.642" v="3085" actId="571"/>
          <ac:spMkLst>
            <pc:docMk/>
            <pc:sldMk cId="2308655752" sldId="2336"/>
            <ac:spMk id="21" creationId="{1A067A27-16F2-126D-B83E-495DFACA094F}"/>
          </ac:spMkLst>
        </pc:spChg>
        <pc:spChg chg="add mod">
          <ac:chgData name="Jeanne von Wattenwyl" userId="115e170d-88ce-410d-8534-16647f9bceac" providerId="ADAL" clId="{62700363-9FBF-4671-AA47-7208C783095D}" dt="2024-04-25T13:09:54.642" v="3085" actId="571"/>
          <ac:spMkLst>
            <pc:docMk/>
            <pc:sldMk cId="2308655752" sldId="2336"/>
            <ac:spMk id="22" creationId="{467CA27D-4B24-F887-82CE-FB2FBE1AF9D3}"/>
          </ac:spMkLst>
        </pc:spChg>
        <pc:spChg chg="mod">
          <ac:chgData name="Jeanne von Wattenwyl" userId="115e170d-88ce-410d-8534-16647f9bceac" providerId="ADAL" clId="{62700363-9FBF-4671-AA47-7208C783095D}" dt="2024-04-25T13:09:54.642" v="3085" actId="571"/>
          <ac:spMkLst>
            <pc:docMk/>
            <pc:sldMk cId="2308655752" sldId="2336"/>
            <ac:spMk id="24" creationId="{3FE38F9A-2F84-FF3F-9F90-68725E37C247}"/>
          </ac:spMkLst>
        </pc:spChg>
        <pc:grpChg chg="mod">
          <ac:chgData name="Jeanne von Wattenwyl" userId="115e170d-88ce-410d-8534-16647f9bceac" providerId="ADAL" clId="{62700363-9FBF-4671-AA47-7208C783095D}" dt="2024-04-25T13:09:54.642" v="3085" actId="571"/>
          <ac:grpSpMkLst>
            <pc:docMk/>
            <pc:sldMk cId="2308655752" sldId="2336"/>
            <ac:grpSpMk id="28" creationId="{8C292A4B-CE22-C55D-525F-3A2AE0DEFB1D}"/>
          </ac:grpSpMkLst>
        </pc:grpChg>
        <pc:picChg chg="mod">
          <ac:chgData name="Jeanne von Wattenwyl" userId="115e170d-88ce-410d-8534-16647f9bceac" providerId="ADAL" clId="{62700363-9FBF-4671-AA47-7208C783095D}" dt="2024-04-25T13:09:54.642" v="3085" actId="571"/>
          <ac:picMkLst>
            <pc:docMk/>
            <pc:sldMk cId="2308655752" sldId="2336"/>
            <ac:picMk id="2" creationId="{D875D074-BAF4-54E9-3299-FCE9421C68E5}"/>
          </ac:picMkLst>
        </pc:picChg>
        <pc:picChg chg="mod">
          <ac:chgData name="Jeanne von Wattenwyl" userId="115e170d-88ce-410d-8534-16647f9bceac" providerId="ADAL" clId="{62700363-9FBF-4671-AA47-7208C783095D}" dt="2024-04-25T13:09:54.642" v="3085" actId="571"/>
          <ac:picMkLst>
            <pc:docMk/>
            <pc:sldMk cId="2308655752" sldId="2336"/>
            <ac:picMk id="4" creationId="{924E111B-699B-FE70-EE86-51CBB72146F2}"/>
          </ac:picMkLst>
        </pc:picChg>
        <pc:picChg chg="mod">
          <ac:chgData name="Jeanne von Wattenwyl" userId="115e170d-88ce-410d-8534-16647f9bceac" providerId="ADAL" clId="{62700363-9FBF-4671-AA47-7208C783095D}" dt="2024-04-25T13:09:54.642" v="3085" actId="571"/>
          <ac:picMkLst>
            <pc:docMk/>
            <pc:sldMk cId="2308655752" sldId="2336"/>
            <ac:picMk id="7" creationId="{FD3CBC7C-8491-654A-8DDA-2B19904B21E1}"/>
          </ac:picMkLst>
        </pc:picChg>
        <pc:picChg chg="add mod">
          <ac:chgData name="Jeanne von Wattenwyl" userId="115e170d-88ce-410d-8534-16647f9bceac" providerId="ADAL" clId="{62700363-9FBF-4671-AA47-7208C783095D}" dt="2024-04-25T13:09:54.642" v="3085" actId="571"/>
          <ac:picMkLst>
            <pc:docMk/>
            <pc:sldMk cId="2308655752" sldId="2336"/>
            <ac:picMk id="8" creationId="{4CD1EBC9-397C-2F80-0AB9-6FFEB95A7336}"/>
          </ac:picMkLst>
        </pc:picChg>
        <pc:picChg chg="mod">
          <ac:chgData name="Jeanne von Wattenwyl" userId="115e170d-88ce-410d-8534-16647f9bceac" providerId="ADAL" clId="{62700363-9FBF-4671-AA47-7208C783095D}" dt="2024-04-25T13:09:54.642" v="3085" actId="571"/>
          <ac:picMkLst>
            <pc:docMk/>
            <pc:sldMk cId="2308655752" sldId="2336"/>
            <ac:picMk id="9" creationId="{E9C6303B-0359-0CEC-D3F4-AAEE46957BFB}"/>
          </ac:picMkLst>
        </pc:picChg>
        <pc:picChg chg="add mod">
          <ac:chgData name="Jeanne von Wattenwyl" userId="115e170d-88ce-410d-8534-16647f9bceac" providerId="ADAL" clId="{62700363-9FBF-4671-AA47-7208C783095D}" dt="2024-04-25T13:09:54.642" v="3085" actId="571"/>
          <ac:picMkLst>
            <pc:docMk/>
            <pc:sldMk cId="2308655752" sldId="2336"/>
            <ac:picMk id="10" creationId="{6DFDFAA0-EE5E-C514-105B-150B03267FF7}"/>
          </ac:picMkLst>
        </pc:picChg>
        <pc:picChg chg="add mod">
          <ac:chgData name="Jeanne von Wattenwyl" userId="115e170d-88ce-410d-8534-16647f9bceac" providerId="ADAL" clId="{62700363-9FBF-4671-AA47-7208C783095D}" dt="2024-04-25T13:09:54.642" v="3085" actId="571"/>
          <ac:picMkLst>
            <pc:docMk/>
            <pc:sldMk cId="2308655752" sldId="2336"/>
            <ac:picMk id="11" creationId="{2B0C035F-819C-A583-B3B0-FBEDA48F5895}"/>
          </ac:picMkLst>
        </pc:picChg>
        <pc:picChg chg="add mod">
          <ac:chgData name="Jeanne von Wattenwyl" userId="115e170d-88ce-410d-8534-16647f9bceac" providerId="ADAL" clId="{62700363-9FBF-4671-AA47-7208C783095D}" dt="2024-04-25T13:09:54.642" v="3085" actId="571"/>
          <ac:picMkLst>
            <pc:docMk/>
            <pc:sldMk cId="2308655752" sldId="2336"/>
            <ac:picMk id="12" creationId="{C67F838D-92E3-8391-72B9-0A72196AFEC1}"/>
          </ac:picMkLst>
        </pc:picChg>
        <pc:picChg chg="mod">
          <ac:chgData name="Jeanne von Wattenwyl" userId="115e170d-88ce-410d-8534-16647f9bceac" providerId="ADAL" clId="{62700363-9FBF-4671-AA47-7208C783095D}" dt="2024-04-25T13:09:54.642" v="3085" actId="571"/>
          <ac:picMkLst>
            <pc:docMk/>
            <pc:sldMk cId="2308655752" sldId="2336"/>
            <ac:picMk id="14" creationId="{655A80F7-B585-9CA0-133A-BD3006140ABB}"/>
          </ac:picMkLst>
        </pc:picChg>
        <pc:picChg chg="mod">
          <ac:chgData name="Jeanne von Wattenwyl" userId="115e170d-88ce-410d-8534-16647f9bceac" providerId="ADAL" clId="{62700363-9FBF-4671-AA47-7208C783095D}" dt="2024-04-25T13:09:54.642" v="3085" actId="571"/>
          <ac:picMkLst>
            <pc:docMk/>
            <pc:sldMk cId="2308655752" sldId="2336"/>
            <ac:picMk id="27" creationId="{BA84BAF1-D251-21A0-227C-FAA504CC24AE}"/>
          </ac:picMkLst>
        </pc:picChg>
      </pc:sldChg>
      <pc:sldChg chg="addSp modSp mod">
        <pc:chgData name="Jeanne von Wattenwyl" userId="115e170d-88ce-410d-8534-16647f9bceac" providerId="ADAL" clId="{62700363-9FBF-4671-AA47-7208C783095D}" dt="2024-04-25T10:05:17.078" v="1845" actId="1076"/>
        <pc:sldMkLst>
          <pc:docMk/>
          <pc:sldMk cId="1259409068" sldId="2337"/>
        </pc:sldMkLst>
        <pc:spChg chg="add mod">
          <ac:chgData name="Jeanne von Wattenwyl" userId="115e170d-88ce-410d-8534-16647f9bceac" providerId="ADAL" clId="{62700363-9FBF-4671-AA47-7208C783095D}" dt="2024-04-22T15:46:46.521" v="1428" actId="14100"/>
          <ac:spMkLst>
            <pc:docMk/>
            <pc:sldMk cId="1259409068" sldId="2337"/>
            <ac:spMk id="7" creationId="{C56ED6B1-0D4D-47A2-7613-F9484E1E535F}"/>
          </ac:spMkLst>
        </pc:spChg>
        <pc:spChg chg="mod">
          <ac:chgData name="Jeanne von Wattenwyl" userId="115e170d-88ce-410d-8534-16647f9bceac" providerId="ADAL" clId="{62700363-9FBF-4671-AA47-7208C783095D}" dt="2024-04-25T10:05:17.078" v="1845" actId="1076"/>
          <ac:spMkLst>
            <pc:docMk/>
            <pc:sldMk cId="1259409068" sldId="2337"/>
            <ac:spMk id="10" creationId="{0464847F-4205-BE09-FE02-FFD08D0CF597}"/>
          </ac:spMkLst>
        </pc:spChg>
      </pc:sldChg>
      <pc:sldChg chg="addSp delSp modSp del mod">
        <pc:chgData name="Jeanne von Wattenwyl" userId="115e170d-88ce-410d-8534-16647f9bceac" providerId="ADAL" clId="{62700363-9FBF-4671-AA47-7208C783095D}" dt="2024-04-25T12:25:59.745" v="2110" actId="2696"/>
        <pc:sldMkLst>
          <pc:docMk/>
          <pc:sldMk cId="333477959" sldId="2340"/>
        </pc:sldMkLst>
        <pc:spChg chg="add del mod">
          <ac:chgData name="Jeanne von Wattenwyl" userId="115e170d-88ce-410d-8534-16647f9bceac" providerId="ADAL" clId="{62700363-9FBF-4671-AA47-7208C783095D}" dt="2024-04-22T12:02:36.053" v="50"/>
          <ac:spMkLst>
            <pc:docMk/>
            <pc:sldMk cId="333477959" sldId="2340"/>
            <ac:spMk id="5" creationId="{D53D82EE-3193-8D24-DE11-91F63188F738}"/>
          </ac:spMkLst>
        </pc:spChg>
        <pc:spChg chg="mod ord">
          <ac:chgData name="Jeanne von Wattenwyl" userId="115e170d-88ce-410d-8534-16647f9bceac" providerId="ADAL" clId="{62700363-9FBF-4671-AA47-7208C783095D}" dt="2024-04-22T12:08:25.144" v="94" actId="339"/>
          <ac:spMkLst>
            <pc:docMk/>
            <pc:sldMk cId="333477959" sldId="2340"/>
            <ac:spMk id="10" creationId="{AE0B114D-A8AC-88BA-306E-414061842B23}"/>
          </ac:spMkLst>
        </pc:spChg>
        <pc:spChg chg="add del mod">
          <ac:chgData name="Jeanne von Wattenwyl" userId="115e170d-88ce-410d-8534-16647f9bceac" providerId="ADAL" clId="{62700363-9FBF-4671-AA47-7208C783095D}" dt="2024-04-22T12:02:36.053" v="50"/>
          <ac:spMkLst>
            <pc:docMk/>
            <pc:sldMk cId="333477959" sldId="2340"/>
            <ac:spMk id="14" creationId="{A9963B17-C187-7B61-4313-D69E4C5046F1}"/>
          </ac:spMkLst>
        </pc:spChg>
        <pc:spChg chg="add del mod">
          <ac:chgData name="Jeanne von Wattenwyl" userId="115e170d-88ce-410d-8534-16647f9bceac" providerId="ADAL" clId="{62700363-9FBF-4671-AA47-7208C783095D}" dt="2024-04-22T12:02:36.053" v="50"/>
          <ac:spMkLst>
            <pc:docMk/>
            <pc:sldMk cId="333477959" sldId="2340"/>
            <ac:spMk id="16" creationId="{9A1085F9-4C5E-524B-F025-F63694D8DC62}"/>
          </ac:spMkLst>
        </pc:spChg>
        <pc:spChg chg="add mod">
          <ac:chgData name="Jeanne von Wattenwyl" userId="115e170d-88ce-410d-8534-16647f9bceac" providerId="ADAL" clId="{62700363-9FBF-4671-AA47-7208C783095D}" dt="2024-04-22T12:07:52.831" v="93" actId="14100"/>
          <ac:spMkLst>
            <pc:docMk/>
            <pc:sldMk cId="333477959" sldId="2340"/>
            <ac:spMk id="22" creationId="{4BD9377B-2E99-492D-8328-2F331FCFF8F6}"/>
          </ac:spMkLst>
        </pc:spChg>
        <pc:grpChg chg="add del">
          <ac:chgData name="Jeanne von Wattenwyl" userId="115e170d-88ce-410d-8534-16647f9bceac" providerId="ADAL" clId="{62700363-9FBF-4671-AA47-7208C783095D}" dt="2024-04-22T12:04:40.769" v="56" actId="478"/>
          <ac:grpSpMkLst>
            <pc:docMk/>
            <pc:sldMk cId="333477959" sldId="2340"/>
            <ac:grpSpMk id="11" creationId="{FF1D79E3-E991-B449-D07C-B72C9408B6CA}"/>
          </ac:grpSpMkLst>
        </pc:grpChg>
        <pc:picChg chg="mod">
          <ac:chgData name="Jeanne von Wattenwyl" userId="115e170d-88ce-410d-8534-16647f9bceac" providerId="ADAL" clId="{62700363-9FBF-4671-AA47-7208C783095D}" dt="2024-04-22T12:08:53.136" v="99" actId="14100"/>
          <ac:picMkLst>
            <pc:docMk/>
            <pc:sldMk cId="333477959" sldId="2340"/>
            <ac:picMk id="15" creationId="{5733311D-727B-59DD-B56D-1505163B3551}"/>
          </ac:picMkLst>
        </pc:picChg>
        <pc:picChg chg="add del mod modCrop">
          <ac:chgData name="Jeanne von Wattenwyl" userId="115e170d-88ce-410d-8534-16647f9bceac" providerId="ADAL" clId="{62700363-9FBF-4671-AA47-7208C783095D}" dt="2024-04-22T12:05:25.559" v="72"/>
          <ac:picMkLst>
            <pc:docMk/>
            <pc:sldMk cId="333477959" sldId="2340"/>
            <ac:picMk id="18" creationId="{C9D934D0-88CE-1C9E-508F-EC69640FD43A}"/>
          </ac:picMkLst>
        </pc:picChg>
        <pc:picChg chg="mod modCrop">
          <ac:chgData name="Jeanne von Wattenwyl" userId="115e170d-88ce-410d-8534-16647f9bceac" providerId="ADAL" clId="{62700363-9FBF-4671-AA47-7208C783095D}" dt="2024-04-22T12:22:58.425" v="126" actId="732"/>
          <ac:picMkLst>
            <pc:docMk/>
            <pc:sldMk cId="333477959" sldId="2340"/>
            <ac:picMk id="20" creationId="{62350F6B-5348-4DAA-BDC3-5260A60E8384}"/>
          </ac:picMkLst>
        </pc:picChg>
        <pc:picChg chg="add mod">
          <ac:chgData name="Jeanne von Wattenwyl" userId="115e170d-88ce-410d-8534-16647f9bceac" providerId="ADAL" clId="{62700363-9FBF-4671-AA47-7208C783095D}" dt="2024-04-23T09:25:35.367" v="1665" actId="14100"/>
          <ac:picMkLst>
            <pc:docMk/>
            <pc:sldMk cId="333477959" sldId="2340"/>
            <ac:picMk id="21" creationId="{12A059C3-9BF0-D9AC-C9A2-3EA6B334FA3F}"/>
          </ac:picMkLst>
        </pc:picChg>
      </pc:sldChg>
      <pc:sldChg chg="addSp delSp modSp mod modAnim">
        <pc:chgData name="Jeanne von Wattenwyl" userId="115e170d-88ce-410d-8534-16647f9bceac" providerId="ADAL" clId="{62700363-9FBF-4671-AA47-7208C783095D}" dt="2024-05-15T13:11:45.029" v="4429" actId="1076"/>
        <pc:sldMkLst>
          <pc:docMk/>
          <pc:sldMk cId="3009428763" sldId="2379"/>
        </pc:sldMkLst>
        <pc:spChg chg="mod">
          <ac:chgData name="Jeanne von Wattenwyl" userId="115e170d-88ce-410d-8534-16647f9bceac" providerId="ADAL" clId="{62700363-9FBF-4671-AA47-7208C783095D}" dt="2024-05-13T13:29:56.156" v="3303" actId="1076"/>
          <ac:spMkLst>
            <pc:docMk/>
            <pc:sldMk cId="3009428763" sldId="2379"/>
            <ac:spMk id="7" creationId="{68C758AD-FA4C-4F26-82F2-74AE1CC77A09}"/>
          </ac:spMkLst>
        </pc:spChg>
        <pc:spChg chg="add del mod">
          <ac:chgData name="Jeanne von Wattenwyl" userId="115e170d-88ce-410d-8534-16647f9bceac" providerId="ADAL" clId="{62700363-9FBF-4671-AA47-7208C783095D}" dt="2024-05-13T15:26:23.682" v="4013"/>
          <ac:spMkLst>
            <pc:docMk/>
            <pc:sldMk cId="3009428763" sldId="2379"/>
            <ac:spMk id="10" creationId="{736AB8F6-9A7A-C0BF-9D08-90D93279F5D2}"/>
          </ac:spMkLst>
        </pc:spChg>
        <pc:spChg chg="add mod">
          <ac:chgData name="Jeanne von Wattenwyl" userId="115e170d-88ce-410d-8534-16647f9bceac" providerId="ADAL" clId="{62700363-9FBF-4671-AA47-7208C783095D}" dt="2024-05-15T12:42:53.217" v="4282" actId="14100"/>
          <ac:spMkLst>
            <pc:docMk/>
            <pc:sldMk cId="3009428763" sldId="2379"/>
            <ac:spMk id="11" creationId="{384DDE68-ECE4-B279-BD63-E4B3179B9E76}"/>
          </ac:spMkLst>
        </pc:spChg>
        <pc:picChg chg="add del mod">
          <ac:chgData name="Jeanne von Wattenwyl" userId="115e170d-88ce-410d-8534-16647f9bceac" providerId="ADAL" clId="{62700363-9FBF-4671-AA47-7208C783095D}" dt="2024-05-13T15:26:18.365" v="4010" actId="478"/>
          <ac:picMkLst>
            <pc:docMk/>
            <pc:sldMk cId="3009428763" sldId="2379"/>
            <ac:picMk id="5" creationId="{3E92D5AE-247C-7E9A-7A9A-8483D19B2A38}"/>
          </ac:picMkLst>
        </pc:picChg>
        <pc:picChg chg="add del mod">
          <ac:chgData name="Jeanne von Wattenwyl" userId="115e170d-88ce-410d-8534-16647f9bceac" providerId="ADAL" clId="{62700363-9FBF-4671-AA47-7208C783095D}" dt="2024-05-15T12:41:47.503" v="4231" actId="478"/>
          <ac:picMkLst>
            <pc:docMk/>
            <pc:sldMk cId="3009428763" sldId="2379"/>
            <ac:picMk id="5" creationId="{A97DFEF4-3F59-E0FC-E418-1EB941A25AFA}"/>
          </ac:picMkLst>
        </pc:picChg>
        <pc:picChg chg="add mod modCrop">
          <ac:chgData name="Jeanne von Wattenwyl" userId="115e170d-88ce-410d-8534-16647f9bceac" providerId="ADAL" clId="{62700363-9FBF-4671-AA47-7208C783095D}" dt="2024-05-15T12:48:04.592" v="4373" actId="732"/>
          <ac:picMkLst>
            <pc:docMk/>
            <pc:sldMk cId="3009428763" sldId="2379"/>
            <ac:picMk id="8" creationId="{4C0BBF27-DE3A-78BD-3D4D-0BF9DB791156}"/>
          </ac:picMkLst>
        </pc:picChg>
        <pc:picChg chg="add mod modCrop">
          <ac:chgData name="Jeanne von Wattenwyl" userId="115e170d-88ce-410d-8534-16647f9bceac" providerId="ADAL" clId="{62700363-9FBF-4671-AA47-7208C783095D}" dt="2024-05-15T13:11:35.509" v="4428" actId="1076"/>
          <ac:picMkLst>
            <pc:docMk/>
            <pc:sldMk cId="3009428763" sldId="2379"/>
            <ac:picMk id="9" creationId="{75398907-CCD2-A74E-321B-F1AF9ED5E70E}"/>
          </ac:picMkLst>
        </pc:picChg>
        <pc:picChg chg="del">
          <ac:chgData name="Jeanne von Wattenwyl" userId="115e170d-88ce-410d-8534-16647f9bceac" providerId="ADAL" clId="{62700363-9FBF-4671-AA47-7208C783095D}" dt="2024-05-13T13:28:50.668" v="3297" actId="478"/>
          <ac:picMkLst>
            <pc:docMk/>
            <pc:sldMk cId="3009428763" sldId="2379"/>
            <ac:picMk id="9" creationId="{DD5F4593-79E6-B26E-6BF0-6ABABF84BA95}"/>
          </ac:picMkLst>
        </pc:picChg>
        <pc:picChg chg="add mod modCrop">
          <ac:chgData name="Jeanne von Wattenwyl" userId="115e170d-88ce-410d-8534-16647f9bceac" providerId="ADAL" clId="{62700363-9FBF-4671-AA47-7208C783095D}" dt="2024-05-15T13:11:45.029" v="4429" actId="1076"/>
          <ac:picMkLst>
            <pc:docMk/>
            <pc:sldMk cId="3009428763" sldId="2379"/>
            <ac:picMk id="10" creationId="{AF3CDCE8-4E8A-DDA8-54FE-53D5711E7114}"/>
          </ac:picMkLst>
        </pc:picChg>
        <pc:picChg chg="add del mod ord">
          <ac:chgData name="Jeanne von Wattenwyl" userId="115e170d-88ce-410d-8534-16647f9bceac" providerId="ADAL" clId="{62700363-9FBF-4671-AA47-7208C783095D}" dt="2024-05-14T09:56:56.696" v="4166" actId="478"/>
          <ac:picMkLst>
            <pc:docMk/>
            <pc:sldMk cId="3009428763" sldId="2379"/>
            <ac:picMk id="13" creationId="{F93210A8-2D00-7172-929E-A70572421687}"/>
          </ac:picMkLst>
        </pc:picChg>
      </pc:sldChg>
      <pc:sldChg chg="addSp delSp modSp mod">
        <pc:chgData name="Jeanne von Wattenwyl" userId="115e170d-88ce-410d-8534-16647f9bceac" providerId="ADAL" clId="{62700363-9FBF-4671-AA47-7208C783095D}" dt="2024-05-15T12:41:20.153" v="4230" actId="20577"/>
        <pc:sldMkLst>
          <pc:docMk/>
          <pc:sldMk cId="2702885591" sldId="2390"/>
        </pc:sldMkLst>
        <pc:spChg chg="del mod">
          <ac:chgData name="Jeanne von Wattenwyl" userId="115e170d-88ce-410d-8534-16647f9bceac" providerId="ADAL" clId="{62700363-9FBF-4671-AA47-7208C783095D}" dt="2024-05-13T13:27:58.603" v="3291" actId="478"/>
          <ac:spMkLst>
            <pc:docMk/>
            <pc:sldMk cId="2702885591" sldId="2390"/>
            <ac:spMk id="2" creationId="{9799ECA8-DF09-B0E7-5BD5-C260D7BEFBC9}"/>
          </ac:spMkLst>
        </pc:spChg>
        <pc:spChg chg="add mod">
          <ac:chgData name="Jeanne von Wattenwyl" userId="115e170d-88ce-410d-8534-16647f9bceac" providerId="ADAL" clId="{62700363-9FBF-4671-AA47-7208C783095D}" dt="2024-05-15T12:41:20.153" v="4230" actId="20577"/>
          <ac:spMkLst>
            <pc:docMk/>
            <pc:sldMk cId="2702885591" sldId="2390"/>
            <ac:spMk id="10" creationId="{B12106BA-312C-628F-2855-B531071F0EDC}"/>
          </ac:spMkLst>
        </pc:spChg>
        <pc:picChg chg="add mod">
          <ac:chgData name="Jeanne von Wattenwyl" userId="115e170d-88ce-410d-8534-16647f9bceac" providerId="ADAL" clId="{62700363-9FBF-4671-AA47-7208C783095D}" dt="2024-05-15T12:40:24.009" v="4226" actId="1076"/>
          <ac:picMkLst>
            <pc:docMk/>
            <pc:sldMk cId="2702885591" sldId="2390"/>
            <ac:picMk id="3" creationId="{4A316D20-118B-93E4-E8A9-B13B6C10B9CA}"/>
          </ac:picMkLst>
        </pc:picChg>
        <pc:picChg chg="add del">
          <ac:chgData name="Jeanne von Wattenwyl" userId="115e170d-88ce-410d-8534-16647f9bceac" providerId="ADAL" clId="{62700363-9FBF-4671-AA47-7208C783095D}" dt="2024-05-13T13:27:43.398" v="3286" actId="478"/>
          <ac:picMkLst>
            <pc:docMk/>
            <pc:sldMk cId="2702885591" sldId="2390"/>
            <ac:picMk id="5" creationId="{E886D28B-F944-9EA3-D73B-E2F2BB4D7C47}"/>
          </ac:picMkLst>
        </pc:picChg>
        <pc:picChg chg="add del mod">
          <ac:chgData name="Jeanne von Wattenwyl" userId="115e170d-88ce-410d-8534-16647f9bceac" providerId="ADAL" clId="{62700363-9FBF-4671-AA47-7208C783095D}" dt="2024-04-22T12:19:38.128" v="113" actId="22"/>
          <ac:picMkLst>
            <pc:docMk/>
            <pc:sldMk cId="2702885591" sldId="2390"/>
            <ac:picMk id="8" creationId="{0B6290BE-C68D-E950-AFCA-4869A94DB736}"/>
          </ac:picMkLst>
        </pc:picChg>
        <pc:picChg chg="add del mod">
          <ac:chgData name="Jeanne von Wattenwyl" userId="115e170d-88ce-410d-8534-16647f9bceac" providerId="ADAL" clId="{62700363-9FBF-4671-AA47-7208C783095D}" dt="2024-05-13T15:25:51.011" v="4007" actId="478"/>
          <ac:picMkLst>
            <pc:docMk/>
            <pc:sldMk cId="2702885591" sldId="2390"/>
            <ac:picMk id="8" creationId="{15EA2466-C84F-3243-4AD8-082A591446FA}"/>
          </ac:picMkLst>
        </pc:picChg>
        <pc:picChg chg="add del mod">
          <ac:chgData name="Jeanne von Wattenwyl" userId="115e170d-88ce-410d-8534-16647f9bceac" providerId="ADAL" clId="{62700363-9FBF-4671-AA47-7208C783095D}" dt="2024-05-15T12:36:08.368" v="4224" actId="478"/>
          <ac:picMkLst>
            <pc:docMk/>
            <pc:sldMk cId="2702885591" sldId="2390"/>
            <ac:picMk id="11" creationId="{929D7A86-AA71-E2C2-0BEE-FDAB858DD071}"/>
          </ac:picMkLst>
        </pc:picChg>
      </pc:sldChg>
      <pc:sldChg chg="delSp modSp del mod">
        <pc:chgData name="Jeanne von Wattenwyl" userId="115e170d-88ce-410d-8534-16647f9bceac" providerId="ADAL" clId="{62700363-9FBF-4671-AA47-7208C783095D}" dt="2024-04-25T13:07:34.854" v="3064" actId="2696"/>
        <pc:sldMkLst>
          <pc:docMk/>
          <pc:sldMk cId="3787011760" sldId="2391"/>
        </pc:sldMkLst>
        <pc:spChg chg="mod">
          <ac:chgData name="Jeanne von Wattenwyl" userId="115e170d-88ce-410d-8534-16647f9bceac" providerId="ADAL" clId="{62700363-9FBF-4671-AA47-7208C783095D}" dt="2024-04-23T09:30:59.470" v="1733" actId="20577"/>
          <ac:spMkLst>
            <pc:docMk/>
            <pc:sldMk cId="3787011760" sldId="2391"/>
            <ac:spMk id="3" creationId="{42122B0E-2375-45C8-871D-571F53F81C49}"/>
          </ac:spMkLst>
        </pc:spChg>
        <pc:spChg chg="mod">
          <ac:chgData name="Jeanne von Wattenwyl" userId="115e170d-88ce-410d-8534-16647f9bceac" providerId="ADAL" clId="{62700363-9FBF-4671-AA47-7208C783095D}" dt="2024-04-22T15:32:25.990" v="1134" actId="207"/>
          <ac:spMkLst>
            <pc:docMk/>
            <pc:sldMk cId="3787011760" sldId="2391"/>
            <ac:spMk id="14" creationId="{D71793F7-E14E-4F5B-B025-35130890F8A1}"/>
          </ac:spMkLst>
        </pc:spChg>
        <pc:spChg chg="mod">
          <ac:chgData name="Jeanne von Wattenwyl" userId="115e170d-88ce-410d-8534-16647f9bceac" providerId="ADAL" clId="{62700363-9FBF-4671-AA47-7208C783095D}" dt="2024-04-22T15:32:37.195" v="1136" actId="207"/>
          <ac:spMkLst>
            <pc:docMk/>
            <pc:sldMk cId="3787011760" sldId="2391"/>
            <ac:spMk id="20" creationId="{08EC425E-7BA8-4C5C-840E-4A5851CC3525}"/>
          </ac:spMkLst>
        </pc:spChg>
        <pc:spChg chg="mod">
          <ac:chgData name="Jeanne von Wattenwyl" userId="115e170d-88ce-410d-8534-16647f9bceac" providerId="ADAL" clId="{62700363-9FBF-4671-AA47-7208C783095D}" dt="2024-04-22T15:32:31.711" v="1135" actId="207"/>
          <ac:spMkLst>
            <pc:docMk/>
            <pc:sldMk cId="3787011760" sldId="2391"/>
            <ac:spMk id="25" creationId="{956079FF-886E-4CB6-98E7-DEA58DB293E5}"/>
          </ac:spMkLst>
        </pc:spChg>
        <pc:spChg chg="mod">
          <ac:chgData name="Jeanne von Wattenwyl" userId="115e170d-88ce-410d-8534-16647f9bceac" providerId="ADAL" clId="{62700363-9FBF-4671-AA47-7208C783095D}" dt="2024-04-22T15:32:44.805" v="1138" actId="207"/>
          <ac:spMkLst>
            <pc:docMk/>
            <pc:sldMk cId="3787011760" sldId="2391"/>
            <ac:spMk id="28" creationId="{68695E83-E6C2-45AD-889C-F0FFB9BFF35B}"/>
          </ac:spMkLst>
        </pc:spChg>
        <pc:spChg chg="mod">
          <ac:chgData name="Jeanne von Wattenwyl" userId="115e170d-88ce-410d-8534-16647f9bceac" providerId="ADAL" clId="{62700363-9FBF-4671-AA47-7208C783095D}" dt="2024-04-22T15:32:40.853" v="1137" actId="207"/>
          <ac:spMkLst>
            <pc:docMk/>
            <pc:sldMk cId="3787011760" sldId="2391"/>
            <ac:spMk id="31" creationId="{43D045D4-31DE-4617-9FFA-BC89CBE0E048}"/>
          </ac:spMkLst>
        </pc:spChg>
        <pc:spChg chg="mod">
          <ac:chgData name="Jeanne von Wattenwyl" userId="115e170d-88ce-410d-8534-16647f9bceac" providerId="ADAL" clId="{62700363-9FBF-4671-AA47-7208C783095D}" dt="2024-04-22T15:36:43.055" v="1183" actId="1076"/>
          <ac:spMkLst>
            <pc:docMk/>
            <pc:sldMk cId="3787011760" sldId="2391"/>
            <ac:spMk id="38" creationId="{99C0DBA1-D555-4BC0-B5D4-5F0635EC2111}"/>
          </ac:spMkLst>
        </pc:spChg>
        <pc:spChg chg="mod">
          <ac:chgData name="Jeanne von Wattenwyl" userId="115e170d-88ce-410d-8534-16647f9bceac" providerId="ADAL" clId="{62700363-9FBF-4671-AA47-7208C783095D}" dt="2024-04-22T15:35:47.263" v="1178" actId="1076"/>
          <ac:spMkLst>
            <pc:docMk/>
            <pc:sldMk cId="3787011760" sldId="2391"/>
            <ac:spMk id="39" creationId="{9CBBEF87-976B-4702-AC82-9F02B081E137}"/>
          </ac:spMkLst>
        </pc:spChg>
        <pc:spChg chg="mod">
          <ac:chgData name="Jeanne von Wattenwyl" userId="115e170d-88ce-410d-8534-16647f9bceac" providerId="ADAL" clId="{62700363-9FBF-4671-AA47-7208C783095D}" dt="2024-04-22T15:35:02.270" v="1168" actId="1076"/>
          <ac:spMkLst>
            <pc:docMk/>
            <pc:sldMk cId="3787011760" sldId="2391"/>
            <ac:spMk id="40" creationId="{43193A32-495C-46EA-A14D-656C7B534C25}"/>
          </ac:spMkLst>
        </pc:spChg>
        <pc:spChg chg="mod">
          <ac:chgData name="Jeanne von Wattenwyl" userId="115e170d-88ce-410d-8534-16647f9bceac" providerId="ADAL" clId="{62700363-9FBF-4671-AA47-7208C783095D}" dt="2024-04-22T15:36:55.284" v="1184" actId="1076"/>
          <ac:spMkLst>
            <pc:docMk/>
            <pc:sldMk cId="3787011760" sldId="2391"/>
            <ac:spMk id="41" creationId="{9F9BBE4F-CC2F-4FE8-B330-2B62D1B94851}"/>
          </ac:spMkLst>
        </pc:spChg>
        <pc:grpChg chg="mod ord">
          <ac:chgData name="Jeanne von Wattenwyl" userId="115e170d-88ce-410d-8534-16647f9bceac" providerId="ADAL" clId="{62700363-9FBF-4671-AA47-7208C783095D}" dt="2024-04-22T15:35:35.096" v="1176" actId="1076"/>
          <ac:grpSpMkLst>
            <pc:docMk/>
            <pc:sldMk cId="3787011760" sldId="2391"/>
            <ac:grpSpMk id="13" creationId="{3A191D36-2360-440E-87E7-0309F114E337}"/>
          </ac:grpSpMkLst>
        </pc:grpChg>
        <pc:grpChg chg="mod">
          <ac:chgData name="Jeanne von Wattenwyl" userId="115e170d-88ce-410d-8534-16647f9bceac" providerId="ADAL" clId="{62700363-9FBF-4671-AA47-7208C783095D}" dt="2024-04-22T15:34:48.575" v="1165" actId="1076"/>
          <ac:grpSpMkLst>
            <pc:docMk/>
            <pc:sldMk cId="3787011760" sldId="2391"/>
            <ac:grpSpMk id="19" creationId="{266B6073-B52F-45D3-B3C0-70E8AAD64393}"/>
          </ac:grpSpMkLst>
        </pc:grpChg>
        <pc:grpChg chg="mod">
          <ac:chgData name="Jeanne von Wattenwyl" userId="115e170d-88ce-410d-8534-16647f9bceac" providerId="ADAL" clId="{62700363-9FBF-4671-AA47-7208C783095D}" dt="2024-04-22T15:34:54.763" v="1167" actId="1076"/>
          <ac:grpSpMkLst>
            <pc:docMk/>
            <pc:sldMk cId="3787011760" sldId="2391"/>
            <ac:grpSpMk id="24" creationId="{EB61012C-7EDD-47CD-8EA9-FF2A1578493F}"/>
          </ac:grpSpMkLst>
        </pc:grpChg>
        <pc:grpChg chg="mod">
          <ac:chgData name="Jeanne von Wattenwyl" userId="115e170d-88ce-410d-8534-16647f9bceac" providerId="ADAL" clId="{62700363-9FBF-4671-AA47-7208C783095D}" dt="2024-04-22T15:35:57.465" v="1179" actId="1076"/>
          <ac:grpSpMkLst>
            <pc:docMk/>
            <pc:sldMk cId="3787011760" sldId="2391"/>
            <ac:grpSpMk id="27" creationId="{7C6C3168-59A2-412E-9B9F-F0A37101B14F}"/>
          </ac:grpSpMkLst>
        </pc:grpChg>
        <pc:grpChg chg="mod">
          <ac:chgData name="Jeanne von Wattenwyl" userId="115e170d-88ce-410d-8534-16647f9bceac" providerId="ADAL" clId="{62700363-9FBF-4671-AA47-7208C783095D}" dt="2024-04-22T15:34:53.315" v="1166" actId="1076"/>
          <ac:grpSpMkLst>
            <pc:docMk/>
            <pc:sldMk cId="3787011760" sldId="2391"/>
            <ac:grpSpMk id="30" creationId="{87C342D1-02FD-4314-A3AA-CFBF62BA324E}"/>
          </ac:grpSpMkLst>
        </pc:grpChg>
        <pc:picChg chg="mod">
          <ac:chgData name="Jeanne von Wattenwyl" userId="115e170d-88ce-410d-8534-16647f9bceac" providerId="ADAL" clId="{62700363-9FBF-4671-AA47-7208C783095D}" dt="2024-04-22T15:37:11.550" v="1188" actId="1076"/>
          <ac:picMkLst>
            <pc:docMk/>
            <pc:sldMk cId="3787011760" sldId="2391"/>
            <ac:picMk id="5" creationId="{B7DBAF17-9A0C-EA36-94A1-406707D36EC6}"/>
          </ac:picMkLst>
        </pc:picChg>
        <pc:picChg chg="del">
          <ac:chgData name="Jeanne von Wattenwyl" userId="115e170d-88ce-410d-8534-16647f9bceac" providerId="ADAL" clId="{62700363-9FBF-4671-AA47-7208C783095D}" dt="2024-04-22T15:37:06.842" v="1187" actId="478"/>
          <ac:picMkLst>
            <pc:docMk/>
            <pc:sldMk cId="3787011760" sldId="2391"/>
            <ac:picMk id="8" creationId="{F4CD4CC4-3BA8-CB87-04FA-C9961DD3B558}"/>
          </ac:picMkLst>
        </pc:picChg>
        <pc:picChg chg="mod">
          <ac:chgData name="Jeanne von Wattenwyl" userId="115e170d-88ce-410d-8534-16647f9bceac" providerId="ADAL" clId="{62700363-9FBF-4671-AA47-7208C783095D}" dt="2024-04-22T15:32:10.812" v="1133" actId="1076"/>
          <ac:picMkLst>
            <pc:docMk/>
            <pc:sldMk cId="3787011760" sldId="2391"/>
            <ac:picMk id="9" creationId="{1DCA1EB9-6957-5997-871B-8A718BC8A079}"/>
          </ac:picMkLst>
        </pc:picChg>
        <pc:picChg chg="del">
          <ac:chgData name="Jeanne von Wattenwyl" userId="115e170d-88ce-410d-8534-16647f9bceac" providerId="ADAL" clId="{62700363-9FBF-4671-AA47-7208C783095D}" dt="2024-04-22T15:32:08.893" v="1132" actId="478"/>
          <ac:picMkLst>
            <pc:docMk/>
            <pc:sldMk cId="3787011760" sldId="2391"/>
            <ac:picMk id="10" creationId="{79B6FA6F-9DAA-C34A-C15F-2779E3D27FF5}"/>
          </ac:picMkLst>
        </pc:picChg>
      </pc:sldChg>
      <pc:sldChg chg="addSp delSp modSp del mod">
        <pc:chgData name="Jeanne von Wattenwyl" userId="115e170d-88ce-410d-8534-16647f9bceac" providerId="ADAL" clId="{62700363-9FBF-4671-AA47-7208C783095D}" dt="2024-04-25T13:13:11.150" v="3112" actId="2696"/>
        <pc:sldMkLst>
          <pc:docMk/>
          <pc:sldMk cId="3331966892" sldId="2392"/>
        </pc:sldMkLst>
        <pc:spChg chg="mod">
          <ac:chgData name="Jeanne von Wattenwyl" userId="115e170d-88ce-410d-8534-16647f9bceac" providerId="ADAL" clId="{62700363-9FBF-4671-AA47-7208C783095D}" dt="2024-04-23T09:31:35.351" v="1738" actId="14100"/>
          <ac:spMkLst>
            <pc:docMk/>
            <pc:sldMk cId="3331966892" sldId="2392"/>
            <ac:spMk id="3" creationId="{42122B0E-2375-45C8-871D-571F53F81C49}"/>
          </ac:spMkLst>
        </pc:spChg>
        <pc:spChg chg="add mod">
          <ac:chgData name="Jeanne von Wattenwyl" userId="115e170d-88ce-410d-8534-16647f9bceac" providerId="ADAL" clId="{62700363-9FBF-4671-AA47-7208C783095D}" dt="2024-04-22T15:46:27.473" v="1424" actId="1076"/>
          <ac:spMkLst>
            <pc:docMk/>
            <pc:sldMk cId="3331966892" sldId="2392"/>
            <ac:spMk id="5" creationId="{681A32A0-B9CE-1AFE-AC4F-4CD777666E53}"/>
          </ac:spMkLst>
        </pc:spChg>
        <pc:spChg chg="add mod">
          <ac:chgData name="Jeanne von Wattenwyl" userId="115e170d-88ce-410d-8534-16647f9bceac" providerId="ADAL" clId="{62700363-9FBF-4671-AA47-7208C783095D}" dt="2024-04-22T15:45:32.642" v="1413" actId="1076"/>
          <ac:spMkLst>
            <pc:docMk/>
            <pc:sldMk cId="3331966892" sldId="2392"/>
            <ac:spMk id="9" creationId="{1B5FB6CF-BA58-9086-987C-A23DC77B7F14}"/>
          </ac:spMkLst>
        </pc:spChg>
        <pc:spChg chg="del mod topLvl">
          <ac:chgData name="Jeanne von Wattenwyl" userId="115e170d-88ce-410d-8534-16647f9bceac" providerId="ADAL" clId="{62700363-9FBF-4671-AA47-7208C783095D}" dt="2024-04-22T15:43:22.252" v="1388" actId="478"/>
          <ac:spMkLst>
            <pc:docMk/>
            <pc:sldMk cId="3331966892" sldId="2392"/>
            <ac:spMk id="14" creationId="{58C256AC-5599-F5F2-0EC1-8225DB283C67}"/>
          </ac:spMkLst>
        </pc:spChg>
        <pc:grpChg chg="mod">
          <ac:chgData name="Jeanne von Wattenwyl" userId="115e170d-88ce-410d-8534-16647f9bceac" providerId="ADAL" clId="{62700363-9FBF-4671-AA47-7208C783095D}" dt="2024-04-22T15:45:41.986" v="1414" actId="14100"/>
          <ac:grpSpMkLst>
            <pc:docMk/>
            <pc:sldMk cId="3331966892" sldId="2392"/>
            <ac:grpSpMk id="11" creationId="{B78BB2CF-EB47-C511-0438-33960576F0D0}"/>
          </ac:grpSpMkLst>
        </pc:grpChg>
        <pc:grpChg chg="del">
          <ac:chgData name="Jeanne von Wattenwyl" userId="115e170d-88ce-410d-8534-16647f9bceac" providerId="ADAL" clId="{62700363-9FBF-4671-AA47-7208C783095D}" dt="2024-04-22T15:43:22.252" v="1388" actId="478"/>
          <ac:grpSpMkLst>
            <pc:docMk/>
            <pc:sldMk cId="3331966892" sldId="2392"/>
            <ac:grpSpMk id="15" creationId="{10734CD3-3414-C9CD-E7CB-04ED587D48DA}"/>
          </ac:grpSpMkLst>
        </pc:grpChg>
        <pc:picChg chg="mod topLvl">
          <ac:chgData name="Jeanne von Wattenwyl" userId="115e170d-88ce-410d-8534-16647f9bceac" providerId="ADAL" clId="{62700363-9FBF-4671-AA47-7208C783095D}" dt="2024-04-23T09:31:48.549" v="1742" actId="14100"/>
          <ac:picMkLst>
            <pc:docMk/>
            <pc:sldMk cId="3331966892" sldId="2392"/>
            <ac:picMk id="13" creationId="{27112347-8422-3EFE-86EB-66FBAC813540}"/>
          </ac:picMkLst>
        </pc:picChg>
      </pc:sldChg>
      <pc:sldChg chg="modSp del mod">
        <pc:chgData name="Jeanne von Wattenwyl" userId="115e170d-88ce-410d-8534-16647f9bceac" providerId="ADAL" clId="{62700363-9FBF-4671-AA47-7208C783095D}" dt="2024-04-25T12:22:02.883" v="2071" actId="2696"/>
        <pc:sldMkLst>
          <pc:docMk/>
          <pc:sldMk cId="74630918" sldId="2394"/>
        </pc:sldMkLst>
        <pc:picChg chg="mod">
          <ac:chgData name="Jeanne von Wattenwyl" userId="115e170d-88ce-410d-8534-16647f9bceac" providerId="ADAL" clId="{62700363-9FBF-4671-AA47-7208C783095D}" dt="2024-04-25T07:44:10.310" v="1744" actId="1076"/>
          <ac:picMkLst>
            <pc:docMk/>
            <pc:sldMk cId="74630918" sldId="2394"/>
            <ac:picMk id="7" creationId="{E467C2F3-DE84-D45A-F9DE-A9A8D11C347C}"/>
          </ac:picMkLst>
        </pc:picChg>
      </pc:sldChg>
      <pc:sldChg chg="modSp del mod">
        <pc:chgData name="Jeanne von Wattenwyl" userId="115e170d-88ce-410d-8534-16647f9bceac" providerId="ADAL" clId="{62700363-9FBF-4671-AA47-7208C783095D}" dt="2024-04-25T12:24:20.962" v="2100" actId="2696"/>
        <pc:sldMkLst>
          <pc:docMk/>
          <pc:sldMk cId="3260069077" sldId="2395"/>
        </pc:sldMkLst>
        <pc:spChg chg="mod">
          <ac:chgData name="Jeanne von Wattenwyl" userId="115e170d-88ce-410d-8534-16647f9bceac" providerId="ADAL" clId="{62700363-9FBF-4671-AA47-7208C783095D}" dt="2024-04-25T12:23:35.585" v="2092" actId="20577"/>
          <ac:spMkLst>
            <pc:docMk/>
            <pc:sldMk cId="3260069077" sldId="2395"/>
            <ac:spMk id="6" creationId="{847B936B-166D-138C-9C31-A6B6F495BEFF}"/>
          </ac:spMkLst>
        </pc:spChg>
        <pc:picChg chg="mod">
          <ac:chgData name="Jeanne von Wattenwyl" userId="115e170d-88ce-410d-8534-16647f9bceac" providerId="ADAL" clId="{62700363-9FBF-4671-AA47-7208C783095D}" dt="2024-04-23T09:25:18.879" v="1663" actId="1076"/>
          <ac:picMkLst>
            <pc:docMk/>
            <pc:sldMk cId="3260069077" sldId="2395"/>
            <ac:picMk id="10" creationId="{C708C0F5-8165-AC35-054E-00E7D486CC0A}"/>
          </ac:picMkLst>
        </pc:picChg>
      </pc:sldChg>
      <pc:sldChg chg="addSp delSp modSp mod">
        <pc:chgData name="Jeanne von Wattenwyl" userId="115e170d-88ce-410d-8534-16647f9bceac" providerId="ADAL" clId="{62700363-9FBF-4671-AA47-7208C783095D}" dt="2024-05-13T15:14:07.908" v="3986" actId="1076"/>
        <pc:sldMkLst>
          <pc:docMk/>
          <pc:sldMk cId="2608848416" sldId="2396"/>
        </pc:sldMkLst>
        <pc:spChg chg="mod">
          <ac:chgData name="Jeanne von Wattenwyl" userId="115e170d-88ce-410d-8534-16647f9bceac" providerId="ADAL" clId="{62700363-9FBF-4671-AA47-7208C783095D}" dt="2024-04-25T13:01:12.556" v="3030" actId="207"/>
          <ac:spMkLst>
            <pc:docMk/>
            <pc:sldMk cId="2608848416" sldId="2396"/>
            <ac:spMk id="7" creationId="{83274F1D-6C7E-21E8-CD96-B3DBBFBEA6EF}"/>
          </ac:spMkLst>
        </pc:spChg>
        <pc:spChg chg="mod">
          <ac:chgData name="Jeanne von Wattenwyl" userId="115e170d-88ce-410d-8534-16647f9bceac" providerId="ADAL" clId="{62700363-9FBF-4671-AA47-7208C783095D}" dt="2024-04-25T13:01:08.328" v="3029" actId="207"/>
          <ac:spMkLst>
            <pc:docMk/>
            <pc:sldMk cId="2608848416" sldId="2396"/>
            <ac:spMk id="10" creationId="{DC3177D8-65F8-3C01-6987-7A5986BB995F}"/>
          </ac:spMkLst>
        </pc:spChg>
        <pc:spChg chg="mod">
          <ac:chgData name="Jeanne von Wattenwyl" userId="115e170d-88ce-410d-8534-16647f9bceac" providerId="ADAL" clId="{62700363-9FBF-4671-AA47-7208C783095D}" dt="2024-04-25T13:01:04.888" v="3028" actId="207"/>
          <ac:spMkLst>
            <pc:docMk/>
            <pc:sldMk cId="2608848416" sldId="2396"/>
            <ac:spMk id="11" creationId="{0A3C869C-7F7B-5449-DD88-C5A12798F976}"/>
          </ac:spMkLst>
        </pc:spChg>
        <pc:spChg chg="mod">
          <ac:chgData name="Jeanne von Wattenwyl" userId="115e170d-88ce-410d-8534-16647f9bceac" providerId="ADAL" clId="{62700363-9FBF-4671-AA47-7208C783095D}" dt="2024-05-13T15:11:06.188" v="3943" actId="14100"/>
          <ac:spMkLst>
            <pc:docMk/>
            <pc:sldMk cId="2608848416" sldId="2396"/>
            <ac:spMk id="16" creationId="{8E009F0A-BEAD-41BF-A40F-E26BA341475C}"/>
          </ac:spMkLst>
        </pc:spChg>
        <pc:spChg chg="mod">
          <ac:chgData name="Jeanne von Wattenwyl" userId="115e170d-88ce-410d-8534-16647f9bceac" providerId="ADAL" clId="{62700363-9FBF-4671-AA47-7208C783095D}" dt="2024-05-13T15:10:04.181" v="3932" actId="14100"/>
          <ac:spMkLst>
            <pc:docMk/>
            <pc:sldMk cId="2608848416" sldId="2396"/>
            <ac:spMk id="19" creationId="{0978CD85-A0FD-4486-9F0D-D8900F34FC23}"/>
          </ac:spMkLst>
        </pc:spChg>
        <pc:spChg chg="mod">
          <ac:chgData name="Jeanne von Wattenwyl" userId="115e170d-88ce-410d-8534-16647f9bceac" providerId="ADAL" clId="{62700363-9FBF-4671-AA47-7208C783095D}" dt="2024-05-13T15:09:35.801" v="3926" actId="113"/>
          <ac:spMkLst>
            <pc:docMk/>
            <pc:sldMk cId="2608848416" sldId="2396"/>
            <ac:spMk id="22" creationId="{D2DDF850-C7F6-42AB-B4E9-8B4BEFDE045E}"/>
          </ac:spMkLst>
        </pc:spChg>
        <pc:spChg chg="mod">
          <ac:chgData name="Jeanne von Wattenwyl" userId="115e170d-88ce-410d-8534-16647f9bceac" providerId="ADAL" clId="{62700363-9FBF-4671-AA47-7208C783095D}" dt="2024-05-13T15:09:44.810" v="3929" actId="113"/>
          <ac:spMkLst>
            <pc:docMk/>
            <pc:sldMk cId="2608848416" sldId="2396"/>
            <ac:spMk id="59" creationId="{3C435902-8C29-4BBF-8AAA-D3CAEA79AB84}"/>
          </ac:spMkLst>
        </pc:spChg>
        <pc:spChg chg="mod">
          <ac:chgData name="Jeanne von Wattenwyl" userId="115e170d-88ce-410d-8534-16647f9bceac" providerId="ADAL" clId="{62700363-9FBF-4671-AA47-7208C783095D}" dt="2024-05-13T15:09:47.305" v="3930" actId="113"/>
          <ac:spMkLst>
            <pc:docMk/>
            <pc:sldMk cId="2608848416" sldId="2396"/>
            <ac:spMk id="62" creationId="{286A7136-904E-4975-94FB-021B8F0C63B8}"/>
          </ac:spMkLst>
        </pc:spChg>
        <pc:spChg chg="mod">
          <ac:chgData name="Jeanne von Wattenwyl" userId="115e170d-88ce-410d-8534-16647f9bceac" providerId="ADAL" clId="{62700363-9FBF-4671-AA47-7208C783095D}" dt="2024-05-13T15:09:54.331" v="3931" actId="113"/>
          <ac:spMkLst>
            <pc:docMk/>
            <pc:sldMk cId="2608848416" sldId="2396"/>
            <ac:spMk id="65" creationId="{BC9B9753-78EB-42CC-9D09-877297B074BA}"/>
          </ac:spMkLst>
        </pc:spChg>
        <pc:spChg chg="mod">
          <ac:chgData name="Jeanne von Wattenwyl" userId="115e170d-88ce-410d-8534-16647f9bceac" providerId="ADAL" clId="{62700363-9FBF-4671-AA47-7208C783095D}" dt="2024-04-25T12:18:01.809" v="2047" actId="207"/>
          <ac:spMkLst>
            <pc:docMk/>
            <pc:sldMk cId="2608848416" sldId="2396"/>
            <ac:spMk id="108" creationId="{7E622F35-8298-43A5-8C80-FE3AB22D009E}"/>
          </ac:spMkLst>
        </pc:spChg>
        <pc:spChg chg="mod">
          <ac:chgData name="Jeanne von Wattenwyl" userId="115e170d-88ce-410d-8534-16647f9bceac" providerId="ADAL" clId="{62700363-9FBF-4671-AA47-7208C783095D}" dt="2024-04-25T13:02:34.784" v="3032" actId="207"/>
          <ac:spMkLst>
            <pc:docMk/>
            <pc:sldMk cId="2608848416" sldId="2396"/>
            <ac:spMk id="124" creationId="{CCC5BF00-2BFA-4158-AFDF-D1C69CC4C3A3}"/>
          </ac:spMkLst>
        </pc:spChg>
        <pc:spChg chg="mod">
          <ac:chgData name="Jeanne von Wattenwyl" userId="115e170d-88ce-410d-8534-16647f9bceac" providerId="ADAL" clId="{62700363-9FBF-4671-AA47-7208C783095D}" dt="2024-04-25T13:00:11.538" v="3024" actId="207"/>
          <ac:spMkLst>
            <pc:docMk/>
            <pc:sldMk cId="2608848416" sldId="2396"/>
            <ac:spMk id="125" creationId="{F56D29DF-8CF1-4708-9363-A553DA545FA2}"/>
          </ac:spMkLst>
        </pc:spChg>
        <pc:spChg chg="mod">
          <ac:chgData name="Jeanne von Wattenwyl" userId="115e170d-88ce-410d-8534-16647f9bceac" providerId="ADAL" clId="{62700363-9FBF-4671-AA47-7208C783095D}" dt="2024-04-25T12:59:46.092" v="3018" actId="207"/>
          <ac:spMkLst>
            <pc:docMk/>
            <pc:sldMk cId="2608848416" sldId="2396"/>
            <ac:spMk id="127" creationId="{69F3F2FB-9712-48B5-AE8D-2F78FD8F1641}"/>
          </ac:spMkLst>
        </pc:spChg>
        <pc:spChg chg="mod">
          <ac:chgData name="Jeanne von Wattenwyl" userId="115e170d-88ce-410d-8534-16647f9bceac" providerId="ADAL" clId="{62700363-9FBF-4671-AA47-7208C783095D}" dt="2024-04-25T12:59:28.533" v="3014" actId="207"/>
          <ac:spMkLst>
            <pc:docMk/>
            <pc:sldMk cId="2608848416" sldId="2396"/>
            <ac:spMk id="133" creationId="{BDB09ACE-F3E0-4680-A974-CF67208DEDBF}"/>
          </ac:spMkLst>
        </pc:spChg>
        <pc:spChg chg="mod">
          <ac:chgData name="Jeanne von Wattenwyl" userId="115e170d-88ce-410d-8534-16647f9bceac" providerId="ADAL" clId="{62700363-9FBF-4671-AA47-7208C783095D}" dt="2024-04-25T12:59:20.417" v="3013" actId="207"/>
          <ac:spMkLst>
            <pc:docMk/>
            <pc:sldMk cId="2608848416" sldId="2396"/>
            <ac:spMk id="138" creationId="{F34FD2AD-2A56-4ED0-BAE4-3BBEBBFD4E39}"/>
          </ac:spMkLst>
        </pc:spChg>
        <pc:spChg chg="mod">
          <ac:chgData name="Jeanne von Wattenwyl" userId="115e170d-88ce-410d-8534-16647f9bceac" providerId="ADAL" clId="{62700363-9FBF-4671-AA47-7208C783095D}" dt="2024-04-25T12:18:13.889" v="2050" actId="207"/>
          <ac:spMkLst>
            <pc:docMk/>
            <pc:sldMk cId="2608848416" sldId="2396"/>
            <ac:spMk id="141" creationId="{EF45C19F-D6BD-4857-8A04-23D7BE9EB5BE}"/>
          </ac:spMkLst>
        </pc:spChg>
        <pc:spChg chg="mod">
          <ac:chgData name="Jeanne von Wattenwyl" userId="115e170d-88ce-410d-8534-16647f9bceac" providerId="ADAL" clId="{62700363-9FBF-4671-AA47-7208C783095D}" dt="2024-04-25T12:59:59.454" v="3021" actId="207"/>
          <ac:spMkLst>
            <pc:docMk/>
            <pc:sldMk cId="2608848416" sldId="2396"/>
            <ac:spMk id="144" creationId="{FCFC8E1C-FBAA-4290-A3C0-7A1EA519960C}"/>
          </ac:spMkLst>
        </pc:spChg>
        <pc:spChg chg="mod">
          <ac:chgData name="Jeanne von Wattenwyl" userId="115e170d-88ce-410d-8534-16647f9bceac" providerId="ADAL" clId="{62700363-9FBF-4671-AA47-7208C783095D}" dt="2024-04-25T12:18:11.187" v="2049" actId="207"/>
          <ac:spMkLst>
            <pc:docMk/>
            <pc:sldMk cId="2608848416" sldId="2396"/>
            <ac:spMk id="150" creationId="{EAC1C40E-F72C-4AAD-9D22-20718590A4C5}"/>
          </ac:spMkLst>
        </pc:spChg>
        <pc:spChg chg="mod">
          <ac:chgData name="Jeanne von Wattenwyl" userId="115e170d-88ce-410d-8534-16647f9bceac" providerId="ADAL" clId="{62700363-9FBF-4671-AA47-7208C783095D}" dt="2024-04-25T12:18:45.749" v="2051" actId="207"/>
          <ac:spMkLst>
            <pc:docMk/>
            <pc:sldMk cId="2608848416" sldId="2396"/>
            <ac:spMk id="156" creationId="{EC11D0AF-29C2-4E7A-9264-3EA3B1860650}"/>
          </ac:spMkLst>
        </pc:spChg>
        <pc:spChg chg="mod">
          <ac:chgData name="Jeanne von Wattenwyl" userId="115e170d-88ce-410d-8534-16647f9bceac" providerId="ADAL" clId="{62700363-9FBF-4671-AA47-7208C783095D}" dt="2024-05-13T15:12:24.036" v="3970" actId="1076"/>
          <ac:spMkLst>
            <pc:docMk/>
            <pc:sldMk cId="2608848416" sldId="2396"/>
            <ac:spMk id="176" creationId="{9A6693E1-1577-4BD9-9F5C-A077BC7988A4}"/>
          </ac:spMkLst>
        </pc:spChg>
        <pc:spChg chg="mod">
          <ac:chgData name="Jeanne von Wattenwyl" userId="115e170d-88ce-410d-8534-16647f9bceac" providerId="ADAL" clId="{62700363-9FBF-4671-AA47-7208C783095D}" dt="2024-05-13T15:12:29.067" v="3971" actId="1076"/>
          <ac:spMkLst>
            <pc:docMk/>
            <pc:sldMk cId="2608848416" sldId="2396"/>
            <ac:spMk id="177" creationId="{AD5D1598-B79B-4A62-BB8F-EAB44FB77A26}"/>
          </ac:spMkLst>
        </pc:spChg>
        <pc:spChg chg="mod">
          <ac:chgData name="Jeanne von Wattenwyl" userId="115e170d-88ce-410d-8534-16647f9bceac" providerId="ADAL" clId="{62700363-9FBF-4671-AA47-7208C783095D}" dt="2024-05-13T15:13:38.608" v="3984" actId="1076"/>
          <ac:spMkLst>
            <pc:docMk/>
            <pc:sldMk cId="2608848416" sldId="2396"/>
            <ac:spMk id="182" creationId="{04893B9C-EEA7-4AB9-952C-8BB8D120A147}"/>
          </ac:spMkLst>
        </pc:spChg>
        <pc:spChg chg="mod">
          <ac:chgData name="Jeanne von Wattenwyl" userId="115e170d-88ce-410d-8534-16647f9bceac" providerId="ADAL" clId="{62700363-9FBF-4671-AA47-7208C783095D}" dt="2024-05-13T15:13:35.947" v="3983" actId="1076"/>
          <ac:spMkLst>
            <pc:docMk/>
            <pc:sldMk cId="2608848416" sldId="2396"/>
            <ac:spMk id="184" creationId="{3BCE9997-3B54-479B-AA40-D009D1A516BA}"/>
          </ac:spMkLst>
        </pc:spChg>
        <pc:spChg chg="mod">
          <ac:chgData name="Jeanne von Wattenwyl" userId="115e170d-88ce-410d-8534-16647f9bceac" providerId="ADAL" clId="{62700363-9FBF-4671-AA47-7208C783095D}" dt="2024-05-13T15:14:07.908" v="3986" actId="1076"/>
          <ac:spMkLst>
            <pc:docMk/>
            <pc:sldMk cId="2608848416" sldId="2396"/>
            <ac:spMk id="185" creationId="{01A8EC44-9B13-4F40-AFE4-FD5B9273C0C1}"/>
          </ac:spMkLst>
        </pc:spChg>
        <pc:spChg chg="mod">
          <ac:chgData name="Jeanne von Wattenwyl" userId="115e170d-88ce-410d-8534-16647f9bceac" providerId="ADAL" clId="{62700363-9FBF-4671-AA47-7208C783095D}" dt="2024-05-13T15:11:45.930" v="3960" actId="1076"/>
          <ac:spMkLst>
            <pc:docMk/>
            <pc:sldMk cId="2608848416" sldId="2396"/>
            <ac:spMk id="187" creationId="{0AC0DCD2-1EA9-4335-B615-25CED529926E}"/>
          </ac:spMkLst>
        </pc:spChg>
        <pc:spChg chg="mod">
          <ac:chgData name="Jeanne von Wattenwyl" userId="115e170d-88ce-410d-8534-16647f9bceac" providerId="ADAL" clId="{62700363-9FBF-4671-AA47-7208C783095D}" dt="2024-05-13T15:13:12.621" v="3978" actId="1076"/>
          <ac:spMkLst>
            <pc:docMk/>
            <pc:sldMk cId="2608848416" sldId="2396"/>
            <ac:spMk id="188" creationId="{FA1A6AC8-E8C8-454B-AFFF-9F5822C6A36F}"/>
          </ac:spMkLst>
        </pc:spChg>
        <pc:spChg chg="mod">
          <ac:chgData name="Jeanne von Wattenwyl" userId="115e170d-88ce-410d-8534-16647f9bceac" providerId="ADAL" clId="{62700363-9FBF-4671-AA47-7208C783095D}" dt="2024-05-13T15:12:35.208" v="3973" actId="1076"/>
          <ac:spMkLst>
            <pc:docMk/>
            <pc:sldMk cId="2608848416" sldId="2396"/>
            <ac:spMk id="190" creationId="{C3625EAB-B725-4052-BE88-066303123662}"/>
          </ac:spMkLst>
        </pc:spChg>
        <pc:spChg chg="mod">
          <ac:chgData name="Jeanne von Wattenwyl" userId="115e170d-88ce-410d-8534-16647f9bceac" providerId="ADAL" clId="{62700363-9FBF-4671-AA47-7208C783095D}" dt="2024-05-13T15:12:50.595" v="3976" actId="1076"/>
          <ac:spMkLst>
            <pc:docMk/>
            <pc:sldMk cId="2608848416" sldId="2396"/>
            <ac:spMk id="191" creationId="{30886304-D657-443C-A0DF-11B9A48DA1F5}"/>
          </ac:spMkLst>
        </pc:spChg>
        <pc:spChg chg="mod">
          <ac:chgData name="Jeanne von Wattenwyl" userId="115e170d-88ce-410d-8534-16647f9bceac" providerId="ADAL" clId="{62700363-9FBF-4671-AA47-7208C783095D}" dt="2024-04-25T12:59:51.890" v="3020" actId="207"/>
          <ac:spMkLst>
            <pc:docMk/>
            <pc:sldMk cId="2608848416" sldId="2396"/>
            <ac:spMk id="204" creationId="{B4A22373-0A17-48EC-921B-766FCA06B9FB}"/>
          </ac:spMkLst>
        </pc:spChg>
        <pc:spChg chg="mod">
          <ac:chgData name="Jeanne von Wattenwyl" userId="115e170d-88ce-410d-8534-16647f9bceac" providerId="ADAL" clId="{62700363-9FBF-4671-AA47-7208C783095D}" dt="2024-04-25T12:59:35.672" v="3016" actId="207"/>
          <ac:spMkLst>
            <pc:docMk/>
            <pc:sldMk cId="2608848416" sldId="2396"/>
            <ac:spMk id="207" creationId="{78DADB19-11A3-4B48-9D93-9B58995781E6}"/>
          </ac:spMkLst>
        </pc:spChg>
        <pc:spChg chg="mod">
          <ac:chgData name="Jeanne von Wattenwyl" userId="115e170d-88ce-410d-8534-16647f9bceac" providerId="ADAL" clId="{62700363-9FBF-4671-AA47-7208C783095D}" dt="2024-04-25T12:18:58.210" v="2054" actId="207"/>
          <ac:spMkLst>
            <pc:docMk/>
            <pc:sldMk cId="2608848416" sldId="2396"/>
            <ac:spMk id="212" creationId="{CA1C7E0F-ABFB-4CFE-B7D5-A3E1ED33834B}"/>
          </ac:spMkLst>
        </pc:spChg>
        <pc:spChg chg="mod">
          <ac:chgData name="Jeanne von Wattenwyl" userId="115e170d-88ce-410d-8534-16647f9bceac" providerId="ADAL" clId="{62700363-9FBF-4671-AA47-7208C783095D}" dt="2024-04-25T12:18:55.326" v="2053" actId="207"/>
          <ac:spMkLst>
            <pc:docMk/>
            <pc:sldMk cId="2608848416" sldId="2396"/>
            <ac:spMk id="213" creationId="{F9CE11B6-3FD5-4D44-A2EC-5B13B6283F51}"/>
          </ac:spMkLst>
        </pc:spChg>
        <pc:spChg chg="mod">
          <ac:chgData name="Jeanne von Wattenwyl" userId="115e170d-88ce-410d-8534-16647f9bceac" providerId="ADAL" clId="{62700363-9FBF-4671-AA47-7208C783095D}" dt="2024-04-25T12:59:49.374" v="3019" actId="207"/>
          <ac:spMkLst>
            <pc:docMk/>
            <pc:sldMk cId="2608848416" sldId="2396"/>
            <ac:spMk id="226" creationId="{469B06E4-A890-43DD-9A3C-9F1164982AE3}"/>
          </ac:spMkLst>
        </pc:spChg>
        <pc:spChg chg="mod">
          <ac:chgData name="Jeanne von Wattenwyl" userId="115e170d-88ce-410d-8534-16647f9bceac" providerId="ADAL" clId="{62700363-9FBF-4671-AA47-7208C783095D}" dt="2024-04-25T12:59:32.598" v="3015" actId="207"/>
          <ac:spMkLst>
            <pc:docMk/>
            <pc:sldMk cId="2608848416" sldId="2396"/>
            <ac:spMk id="229" creationId="{945749FC-EA49-4753-BDF4-15C23623BDE7}"/>
          </ac:spMkLst>
        </pc:spChg>
        <pc:grpChg chg="mod">
          <ac:chgData name="Jeanne von Wattenwyl" userId="115e170d-88ce-410d-8534-16647f9bceac" providerId="ADAL" clId="{62700363-9FBF-4671-AA47-7208C783095D}" dt="2024-04-23T07:58:13.580" v="1601" actId="1076"/>
          <ac:grpSpMkLst>
            <pc:docMk/>
            <pc:sldMk cId="2608848416" sldId="2396"/>
            <ac:grpSpMk id="4" creationId="{4333B0BC-D421-13A6-983E-E322C90BAAE0}"/>
          </ac:grpSpMkLst>
        </pc:grpChg>
        <pc:grpChg chg="mod">
          <ac:chgData name="Jeanne von Wattenwyl" userId="115e170d-88ce-410d-8534-16647f9bceac" providerId="ADAL" clId="{62700363-9FBF-4671-AA47-7208C783095D}" dt="2024-05-13T15:12:10.532" v="3965" actId="1076"/>
          <ac:grpSpMkLst>
            <pc:docMk/>
            <pc:sldMk cId="2608848416" sldId="2396"/>
            <ac:grpSpMk id="9" creationId="{E6374F97-48D7-EAC7-8E23-F2DBF4CCEA1D}"/>
          </ac:grpSpMkLst>
        </pc:grpChg>
        <pc:grpChg chg="mod">
          <ac:chgData name="Jeanne von Wattenwyl" userId="115e170d-88ce-410d-8534-16647f9bceac" providerId="ADAL" clId="{62700363-9FBF-4671-AA47-7208C783095D}" dt="2024-04-23T07:58:05.588" v="1600" actId="1076"/>
          <ac:grpSpMkLst>
            <pc:docMk/>
            <pc:sldMk cId="2608848416" sldId="2396"/>
            <ac:grpSpMk id="24" creationId="{93ED8828-71B4-4C92-942C-B3F026E80771}"/>
          </ac:grpSpMkLst>
        </pc:grpChg>
        <pc:grpChg chg="mod">
          <ac:chgData name="Jeanne von Wattenwyl" userId="115e170d-88ce-410d-8534-16647f9bceac" providerId="ADAL" clId="{62700363-9FBF-4671-AA47-7208C783095D}" dt="2024-04-23T07:57:53.930" v="1599" actId="1076"/>
          <ac:grpSpMkLst>
            <pc:docMk/>
            <pc:sldMk cId="2608848416" sldId="2396"/>
            <ac:grpSpMk id="25" creationId="{8E895702-17C0-4D8E-BF10-C2B0FD1C70E2}"/>
          </ac:grpSpMkLst>
        </pc:grpChg>
        <pc:grpChg chg="mod">
          <ac:chgData name="Jeanne von Wattenwyl" userId="115e170d-88ce-410d-8534-16647f9bceac" providerId="ADAL" clId="{62700363-9FBF-4671-AA47-7208C783095D}" dt="2024-04-23T07:57:46.876" v="1598" actId="1076"/>
          <ac:grpSpMkLst>
            <pc:docMk/>
            <pc:sldMk cId="2608848416" sldId="2396"/>
            <ac:grpSpMk id="26" creationId="{FDCB02B9-8B22-43C4-806A-2504C2DC3372}"/>
          </ac:grpSpMkLst>
        </pc:grpChg>
        <pc:grpChg chg="mod">
          <ac:chgData name="Jeanne von Wattenwyl" userId="115e170d-88ce-410d-8534-16647f9bceac" providerId="ADAL" clId="{62700363-9FBF-4671-AA47-7208C783095D}" dt="2024-05-13T15:12:14.169" v="3967" actId="1076"/>
          <ac:grpSpMkLst>
            <pc:docMk/>
            <pc:sldMk cId="2608848416" sldId="2396"/>
            <ac:grpSpMk id="27" creationId="{E810466E-FF33-4623-8995-17D63A038575}"/>
          </ac:grpSpMkLst>
        </pc:grpChg>
        <pc:grpChg chg="mod">
          <ac:chgData name="Jeanne von Wattenwyl" userId="115e170d-88ce-410d-8534-16647f9bceac" providerId="ADAL" clId="{62700363-9FBF-4671-AA47-7208C783095D}" dt="2024-05-13T15:10:10.573" v="3933" actId="1076"/>
          <ac:grpSpMkLst>
            <pc:docMk/>
            <pc:sldMk cId="2608848416" sldId="2396"/>
            <ac:grpSpMk id="28" creationId="{51426D0C-E2D1-40EF-B0C1-CC867962303F}"/>
          </ac:grpSpMkLst>
        </pc:grpChg>
        <pc:grpChg chg="mod">
          <ac:chgData name="Jeanne von Wattenwyl" userId="115e170d-88ce-410d-8534-16647f9bceac" providerId="ADAL" clId="{62700363-9FBF-4671-AA47-7208C783095D}" dt="2024-04-23T07:59:37.474" v="1610" actId="1076"/>
          <ac:grpSpMkLst>
            <pc:docMk/>
            <pc:sldMk cId="2608848416" sldId="2396"/>
            <ac:grpSpMk id="29" creationId="{E831CA06-AA6B-4240-96D1-956F30D4EABD}"/>
          </ac:grpSpMkLst>
        </pc:grpChg>
        <pc:grpChg chg="mod">
          <ac:chgData name="Jeanne von Wattenwyl" userId="115e170d-88ce-410d-8534-16647f9bceac" providerId="ADAL" clId="{62700363-9FBF-4671-AA47-7208C783095D}" dt="2024-04-23T08:00:40.266" v="1616" actId="1076"/>
          <ac:grpSpMkLst>
            <pc:docMk/>
            <pc:sldMk cId="2608848416" sldId="2396"/>
            <ac:grpSpMk id="114" creationId="{07CBDF05-701E-4E08-835F-59BDA94E7326}"/>
          </ac:grpSpMkLst>
        </pc:grpChg>
        <pc:picChg chg="add del mod">
          <ac:chgData name="Jeanne von Wattenwyl" userId="115e170d-88ce-410d-8534-16647f9bceac" providerId="ADAL" clId="{62700363-9FBF-4671-AA47-7208C783095D}" dt="2024-04-23T07:53:25.888" v="1563" actId="21"/>
          <ac:picMkLst>
            <pc:docMk/>
            <pc:sldMk cId="2608848416" sldId="2396"/>
            <ac:picMk id="14" creationId="{EC155690-1AC4-9128-D4C3-C4FBC11CFF07}"/>
          </ac:picMkLst>
        </pc:picChg>
        <pc:picChg chg="add mod">
          <ac:chgData name="Jeanne von Wattenwyl" userId="115e170d-88ce-410d-8534-16647f9bceac" providerId="ADAL" clId="{62700363-9FBF-4671-AA47-7208C783095D}" dt="2024-04-23T07:58:19.126" v="1602" actId="1076"/>
          <ac:picMkLst>
            <pc:docMk/>
            <pc:sldMk cId="2608848416" sldId="2396"/>
            <ac:picMk id="30" creationId="{265C474C-75B9-3F2A-AF88-A8BAF5D3E45E}"/>
          </ac:picMkLst>
        </pc:picChg>
        <pc:picChg chg="mod">
          <ac:chgData name="Jeanne von Wattenwyl" userId="115e170d-88ce-410d-8534-16647f9bceac" providerId="ADAL" clId="{62700363-9FBF-4671-AA47-7208C783095D}" dt="2024-04-23T07:57:03.810" v="1597" actId="1076"/>
          <ac:picMkLst>
            <pc:docMk/>
            <pc:sldMk cId="2608848416" sldId="2396"/>
            <ac:picMk id="94" creationId="{A9617C32-20AB-4924-80C7-164DB9D7585E}"/>
          </ac:picMkLst>
        </pc:picChg>
        <pc:picChg chg="mod">
          <ac:chgData name="Jeanne von Wattenwyl" userId="115e170d-88ce-410d-8534-16647f9bceac" providerId="ADAL" clId="{62700363-9FBF-4671-AA47-7208C783095D}" dt="2024-04-23T07:56:18.260" v="1591" actId="1076"/>
          <ac:picMkLst>
            <pc:docMk/>
            <pc:sldMk cId="2608848416" sldId="2396"/>
            <ac:picMk id="95" creationId="{57A4C0D2-ECBD-490E-8A31-A69A30931E9C}"/>
          </ac:picMkLst>
        </pc:picChg>
        <pc:picChg chg="del">
          <ac:chgData name="Jeanne von Wattenwyl" userId="115e170d-88ce-410d-8534-16647f9bceac" providerId="ADAL" clId="{62700363-9FBF-4671-AA47-7208C783095D}" dt="2024-04-23T07:53:21.394" v="1561" actId="478"/>
          <ac:picMkLst>
            <pc:docMk/>
            <pc:sldMk cId="2608848416" sldId="2396"/>
            <ac:picMk id="96" creationId="{66667419-175C-49C7-8FB8-5AFD4360E9ED}"/>
          </ac:picMkLst>
        </pc:picChg>
        <pc:picChg chg="mod">
          <ac:chgData name="Jeanne von Wattenwyl" userId="115e170d-88ce-410d-8534-16647f9bceac" providerId="ADAL" clId="{62700363-9FBF-4671-AA47-7208C783095D}" dt="2024-04-23T07:55:46.973" v="1586" actId="1076"/>
          <ac:picMkLst>
            <pc:docMk/>
            <pc:sldMk cId="2608848416" sldId="2396"/>
            <ac:picMk id="98" creationId="{B2DCD063-A9F9-4128-8168-96A104922F07}"/>
          </ac:picMkLst>
        </pc:picChg>
        <pc:cxnChg chg="mod">
          <ac:chgData name="Jeanne von Wattenwyl" userId="115e170d-88ce-410d-8534-16647f9bceac" providerId="ADAL" clId="{62700363-9FBF-4671-AA47-7208C783095D}" dt="2024-05-13T15:10:23.801" v="3935" actId="1076"/>
          <ac:cxnSpMkLst>
            <pc:docMk/>
            <pc:sldMk cId="2608848416" sldId="2396"/>
            <ac:cxnSpMk id="13" creationId="{10BDDCE0-394F-46E3-A807-CDC3C1C2A0EA}"/>
          </ac:cxnSpMkLst>
        </pc:cxnChg>
        <pc:cxnChg chg="mod">
          <ac:chgData name="Jeanne von Wattenwyl" userId="115e170d-88ce-410d-8534-16647f9bceac" providerId="ADAL" clId="{62700363-9FBF-4671-AA47-7208C783095D}" dt="2024-04-23T07:55:20.753" v="1581" actId="1076"/>
          <ac:cxnSpMkLst>
            <pc:docMk/>
            <pc:sldMk cId="2608848416" sldId="2396"/>
            <ac:cxnSpMk id="63" creationId="{7A200011-EEEC-429D-BC27-DCBE6206D352}"/>
          </ac:cxnSpMkLst>
        </pc:cxnChg>
      </pc:sldChg>
      <pc:sldChg chg="addSp delSp modSp add del mod">
        <pc:chgData name="Jeanne von Wattenwyl" userId="115e170d-88ce-410d-8534-16647f9bceac" providerId="ADAL" clId="{62700363-9FBF-4671-AA47-7208C783095D}" dt="2024-04-25T10:16:22.704" v="1877" actId="2696"/>
        <pc:sldMkLst>
          <pc:docMk/>
          <pc:sldMk cId="3325641634" sldId="2397"/>
        </pc:sldMkLst>
        <pc:spChg chg="mod">
          <ac:chgData name="Jeanne von Wattenwyl" userId="115e170d-88ce-410d-8534-16647f9bceac" providerId="ADAL" clId="{62700363-9FBF-4671-AA47-7208C783095D}" dt="2024-04-22T15:47:39.192" v="1436" actId="1076"/>
          <ac:spMkLst>
            <pc:docMk/>
            <pc:sldMk cId="3325641634" sldId="2397"/>
            <ac:spMk id="2" creationId="{6C84E3E0-FD9B-AF7D-A098-1EEC1F53D4D0}"/>
          </ac:spMkLst>
        </pc:spChg>
        <pc:spChg chg="add del mod">
          <ac:chgData name="Jeanne von Wattenwyl" userId="115e170d-88ce-410d-8534-16647f9bceac" providerId="ADAL" clId="{62700363-9FBF-4671-AA47-7208C783095D}" dt="2024-04-22T12:59:21.169" v="169"/>
          <ac:spMkLst>
            <pc:docMk/>
            <pc:sldMk cId="3325641634" sldId="2397"/>
            <ac:spMk id="8" creationId="{6F2AD386-7E2E-22C1-0A9A-4F84B67134E6}"/>
          </ac:spMkLst>
        </pc:spChg>
        <pc:spChg chg="add del mod">
          <ac:chgData name="Jeanne von Wattenwyl" userId="115e170d-88ce-410d-8534-16647f9bceac" providerId="ADAL" clId="{62700363-9FBF-4671-AA47-7208C783095D}" dt="2024-04-22T13:02:55.806" v="194" actId="21"/>
          <ac:spMkLst>
            <pc:docMk/>
            <pc:sldMk cId="3325641634" sldId="2397"/>
            <ac:spMk id="12" creationId="{ADBD83B9-0F54-B07E-93E8-116E2C5BAB44}"/>
          </ac:spMkLst>
        </pc:spChg>
        <pc:graphicFrameChg chg="add del mod">
          <ac:chgData name="Jeanne von Wattenwyl" userId="115e170d-88ce-410d-8534-16647f9bceac" providerId="ADAL" clId="{62700363-9FBF-4671-AA47-7208C783095D}" dt="2024-04-25T10:15:13.184" v="1846" actId="1076"/>
          <ac:graphicFrameMkLst>
            <pc:docMk/>
            <pc:sldMk cId="3325641634" sldId="2397"/>
            <ac:graphicFrameMk id="9" creationId="{00000000-0008-0000-0000-000004000000}"/>
          </ac:graphicFrameMkLst>
        </pc:graphicFrameChg>
        <pc:graphicFrameChg chg="del">
          <ac:chgData name="Jeanne von Wattenwyl" userId="115e170d-88ce-410d-8534-16647f9bceac" providerId="ADAL" clId="{62700363-9FBF-4671-AA47-7208C783095D}" dt="2024-04-22T12:59:17.499" v="167" actId="478"/>
          <ac:graphicFrameMkLst>
            <pc:docMk/>
            <pc:sldMk cId="3325641634" sldId="2397"/>
            <ac:graphicFrameMk id="10" creationId="{5E7FC4A4-C899-35D7-2116-47AFD714C683}"/>
          </ac:graphicFrameMkLst>
        </pc:graphicFrameChg>
      </pc:sldChg>
      <pc:sldChg chg="addSp delSp modSp add del mod">
        <pc:chgData name="Jeanne von Wattenwyl" userId="115e170d-88ce-410d-8534-16647f9bceac" providerId="ADAL" clId="{62700363-9FBF-4671-AA47-7208C783095D}" dt="2024-04-25T10:16:33.617" v="1878" actId="2696"/>
        <pc:sldMkLst>
          <pc:docMk/>
          <pc:sldMk cId="438432650" sldId="2398"/>
        </pc:sldMkLst>
        <pc:spChg chg="mod">
          <ac:chgData name="Jeanne von Wattenwyl" userId="115e170d-88ce-410d-8534-16647f9bceac" providerId="ADAL" clId="{62700363-9FBF-4671-AA47-7208C783095D}" dt="2024-04-22T14:52:44.410" v="834"/>
          <ac:spMkLst>
            <pc:docMk/>
            <pc:sldMk cId="438432650" sldId="2398"/>
            <ac:spMk id="2" creationId="{41FDD34E-A860-4643-9193-D4A8A51B006D}"/>
          </ac:spMkLst>
        </pc:spChg>
        <pc:spChg chg="del mod">
          <ac:chgData name="Jeanne von Wattenwyl" userId="115e170d-88ce-410d-8534-16647f9bceac" providerId="ADAL" clId="{62700363-9FBF-4671-AA47-7208C783095D}" dt="2024-04-22T14:53:06.870" v="836" actId="478"/>
          <ac:spMkLst>
            <pc:docMk/>
            <pc:sldMk cId="438432650" sldId="2398"/>
            <ac:spMk id="3" creationId="{42122B0E-2375-45C8-871D-571F53F81C49}"/>
          </ac:spMkLst>
        </pc:spChg>
        <pc:spChg chg="del">
          <ac:chgData name="Jeanne von Wattenwyl" userId="115e170d-88ce-410d-8534-16647f9bceac" providerId="ADAL" clId="{62700363-9FBF-4671-AA47-7208C783095D}" dt="2024-04-22T13:46:23.640" v="386" actId="478"/>
          <ac:spMkLst>
            <pc:docMk/>
            <pc:sldMk cId="438432650" sldId="2398"/>
            <ac:spMk id="8" creationId="{4E2FD0B8-EF75-438D-A156-D5E77594C990}"/>
          </ac:spMkLst>
        </pc:spChg>
        <pc:spChg chg="del">
          <ac:chgData name="Jeanne von Wattenwyl" userId="115e170d-88ce-410d-8534-16647f9bceac" providerId="ADAL" clId="{62700363-9FBF-4671-AA47-7208C783095D}" dt="2024-04-22T13:46:23.640" v="386" actId="478"/>
          <ac:spMkLst>
            <pc:docMk/>
            <pc:sldMk cId="438432650" sldId="2398"/>
            <ac:spMk id="11" creationId="{954E2600-A4B0-452F-9230-63FA898AC1D4}"/>
          </ac:spMkLst>
        </pc:spChg>
        <pc:spChg chg="del">
          <ac:chgData name="Jeanne von Wattenwyl" userId="115e170d-88ce-410d-8534-16647f9bceac" providerId="ADAL" clId="{62700363-9FBF-4671-AA47-7208C783095D}" dt="2024-04-22T13:46:23.640" v="386" actId="478"/>
          <ac:spMkLst>
            <pc:docMk/>
            <pc:sldMk cId="438432650" sldId="2398"/>
            <ac:spMk id="12" creationId="{D4F75768-5512-461D-813E-486964432C55}"/>
          </ac:spMkLst>
        </pc:spChg>
        <pc:spChg chg="del mod">
          <ac:chgData name="Jeanne von Wattenwyl" userId="115e170d-88ce-410d-8534-16647f9bceac" providerId="ADAL" clId="{62700363-9FBF-4671-AA47-7208C783095D}" dt="2024-04-22T13:46:28.521" v="388" actId="478"/>
          <ac:spMkLst>
            <pc:docMk/>
            <pc:sldMk cId="438432650" sldId="2398"/>
            <ac:spMk id="13" creationId="{8815D2C3-47A9-4821-9B4D-7AA7B9937064}"/>
          </ac:spMkLst>
        </pc:spChg>
        <pc:spChg chg="del">
          <ac:chgData name="Jeanne von Wattenwyl" userId="115e170d-88ce-410d-8534-16647f9bceac" providerId="ADAL" clId="{62700363-9FBF-4671-AA47-7208C783095D}" dt="2024-04-22T13:46:23.640" v="386" actId="478"/>
          <ac:spMkLst>
            <pc:docMk/>
            <pc:sldMk cId="438432650" sldId="2398"/>
            <ac:spMk id="14" creationId="{DBDC322D-41BD-4522-8AED-AA7219015CC6}"/>
          </ac:spMkLst>
        </pc:spChg>
        <pc:spChg chg="add mod">
          <ac:chgData name="Jeanne von Wattenwyl" userId="115e170d-88ce-410d-8534-16647f9bceac" providerId="ADAL" clId="{62700363-9FBF-4671-AA47-7208C783095D}" dt="2024-04-22T14:39:05.689" v="781" actId="20577"/>
          <ac:spMkLst>
            <pc:docMk/>
            <pc:sldMk cId="438432650" sldId="2398"/>
            <ac:spMk id="18" creationId="{5F857DF0-9582-BC03-B60D-D7B2847AA5D7}"/>
          </ac:spMkLst>
        </pc:spChg>
        <pc:graphicFrameChg chg="add del mod">
          <ac:chgData name="Jeanne von Wattenwyl" userId="115e170d-88ce-410d-8534-16647f9bceac" providerId="ADAL" clId="{62700363-9FBF-4671-AA47-7208C783095D}" dt="2024-04-22T13:49:14.983" v="399" actId="478"/>
          <ac:graphicFrameMkLst>
            <pc:docMk/>
            <pc:sldMk cId="438432650" sldId="2398"/>
            <ac:graphicFrameMk id="5" creationId="{0F9BF672-7E65-2041-BD08-2FBC6B5A0F47}"/>
          </ac:graphicFrameMkLst>
        </pc:graphicFrameChg>
        <pc:graphicFrameChg chg="add del mod">
          <ac:chgData name="Jeanne von Wattenwyl" userId="115e170d-88ce-410d-8534-16647f9bceac" providerId="ADAL" clId="{62700363-9FBF-4671-AA47-7208C783095D}" dt="2024-04-22T15:27:03.246" v="1092" actId="1076"/>
          <ac:graphicFrameMkLst>
            <pc:docMk/>
            <pc:sldMk cId="438432650" sldId="2398"/>
            <ac:graphicFrameMk id="9" creationId="{CCEBDCE4-B93F-F816-BDD0-0A757E08D4AD}"/>
          </ac:graphicFrameMkLst>
        </pc:graphicFrameChg>
        <pc:graphicFrameChg chg="del">
          <ac:chgData name="Jeanne von Wattenwyl" userId="115e170d-88ce-410d-8534-16647f9bceac" providerId="ADAL" clId="{62700363-9FBF-4671-AA47-7208C783095D}" dt="2024-04-22T13:46:16.785" v="385" actId="478"/>
          <ac:graphicFrameMkLst>
            <pc:docMk/>
            <pc:sldMk cId="438432650" sldId="2398"/>
            <ac:graphicFrameMk id="10" creationId="{563A8422-F74A-448C-B267-2B58470F5587}"/>
          </ac:graphicFrameMkLst>
        </pc:graphicFrameChg>
        <pc:graphicFrameChg chg="add mod">
          <ac:chgData name="Jeanne von Wattenwyl" userId="115e170d-88ce-410d-8534-16647f9bceac" providerId="ADAL" clId="{62700363-9FBF-4671-AA47-7208C783095D}" dt="2024-04-22T13:53:56.924" v="443"/>
          <ac:graphicFrameMkLst>
            <pc:docMk/>
            <pc:sldMk cId="438432650" sldId="2398"/>
            <ac:graphicFrameMk id="15" creationId="{27230D3C-389F-A3C6-3921-45ED0E9CDA65}"/>
          </ac:graphicFrameMkLst>
        </pc:graphicFrameChg>
        <pc:graphicFrameChg chg="add mod">
          <ac:chgData name="Jeanne von Wattenwyl" userId="115e170d-88ce-410d-8534-16647f9bceac" providerId="ADAL" clId="{62700363-9FBF-4671-AA47-7208C783095D}" dt="2024-04-22T13:56:28.715" v="472"/>
          <ac:graphicFrameMkLst>
            <pc:docMk/>
            <pc:sldMk cId="438432650" sldId="2398"/>
            <ac:graphicFrameMk id="16" creationId="{0D41DE1C-D083-DCA1-FB23-70FD5E3D83D9}"/>
          </ac:graphicFrameMkLst>
        </pc:graphicFrameChg>
        <pc:graphicFrameChg chg="add del mod">
          <ac:chgData name="Jeanne von Wattenwyl" userId="115e170d-88ce-410d-8534-16647f9bceac" providerId="ADAL" clId="{62700363-9FBF-4671-AA47-7208C783095D}" dt="2024-04-22T13:56:58.340" v="475"/>
          <ac:graphicFrameMkLst>
            <pc:docMk/>
            <pc:sldMk cId="438432650" sldId="2398"/>
            <ac:graphicFrameMk id="17" creationId="{A32EB29A-37B0-3832-65D8-69C92D40EAEA}"/>
          </ac:graphicFrameMkLst>
        </pc:graphicFrameChg>
      </pc:sldChg>
      <pc:sldChg chg="addSp delSp modSp add del mod">
        <pc:chgData name="Jeanne von Wattenwyl" userId="115e170d-88ce-410d-8534-16647f9bceac" providerId="ADAL" clId="{62700363-9FBF-4671-AA47-7208C783095D}" dt="2024-04-25T10:16:38.353" v="1879" actId="2696"/>
        <pc:sldMkLst>
          <pc:docMk/>
          <pc:sldMk cId="738316388" sldId="2399"/>
        </pc:sldMkLst>
        <pc:spChg chg="del">
          <ac:chgData name="Jeanne von Wattenwyl" userId="115e170d-88ce-410d-8534-16647f9bceac" providerId="ADAL" clId="{62700363-9FBF-4671-AA47-7208C783095D}" dt="2024-04-22T14:20:42.177" v="558" actId="478"/>
          <ac:spMkLst>
            <pc:docMk/>
            <pc:sldMk cId="738316388" sldId="2399"/>
            <ac:spMk id="3" creationId="{42122B0E-2375-45C8-871D-571F53F81C49}"/>
          </ac:spMkLst>
        </pc:spChg>
        <pc:spChg chg="del">
          <ac:chgData name="Jeanne von Wattenwyl" userId="115e170d-88ce-410d-8534-16647f9bceac" providerId="ADAL" clId="{62700363-9FBF-4671-AA47-7208C783095D}" dt="2024-04-22T14:20:39.537" v="557" actId="478"/>
          <ac:spMkLst>
            <pc:docMk/>
            <pc:sldMk cId="738316388" sldId="2399"/>
            <ac:spMk id="8" creationId="{16ADE958-BA67-4C7E-92F1-D7A7F540BDD1}"/>
          </ac:spMkLst>
        </pc:spChg>
        <pc:spChg chg="del">
          <ac:chgData name="Jeanne von Wattenwyl" userId="115e170d-88ce-410d-8534-16647f9bceac" providerId="ADAL" clId="{62700363-9FBF-4671-AA47-7208C783095D}" dt="2024-04-22T14:20:39.537" v="557" actId="478"/>
          <ac:spMkLst>
            <pc:docMk/>
            <pc:sldMk cId="738316388" sldId="2399"/>
            <ac:spMk id="11" creationId="{4A9474E2-1FFF-40A2-9D00-02DE0D162642}"/>
          </ac:spMkLst>
        </pc:spChg>
        <pc:spChg chg="del">
          <ac:chgData name="Jeanne von Wattenwyl" userId="115e170d-88ce-410d-8534-16647f9bceac" providerId="ADAL" clId="{62700363-9FBF-4671-AA47-7208C783095D}" dt="2024-04-22T14:20:39.537" v="557" actId="478"/>
          <ac:spMkLst>
            <pc:docMk/>
            <pc:sldMk cId="738316388" sldId="2399"/>
            <ac:spMk id="12" creationId="{7F00DF21-9181-4F63-9DC9-E75E0F297F4C}"/>
          </ac:spMkLst>
        </pc:spChg>
        <pc:spChg chg="del">
          <ac:chgData name="Jeanne von Wattenwyl" userId="115e170d-88ce-410d-8534-16647f9bceac" providerId="ADAL" clId="{62700363-9FBF-4671-AA47-7208C783095D}" dt="2024-04-22T14:20:39.537" v="557" actId="478"/>
          <ac:spMkLst>
            <pc:docMk/>
            <pc:sldMk cId="738316388" sldId="2399"/>
            <ac:spMk id="13" creationId="{9749C972-A550-4CFB-8F30-4350943B4D83}"/>
          </ac:spMkLst>
        </pc:spChg>
        <pc:spChg chg="del">
          <ac:chgData name="Jeanne von Wattenwyl" userId="115e170d-88ce-410d-8534-16647f9bceac" providerId="ADAL" clId="{62700363-9FBF-4671-AA47-7208C783095D}" dt="2024-04-22T14:20:39.537" v="557" actId="478"/>
          <ac:spMkLst>
            <pc:docMk/>
            <pc:sldMk cId="738316388" sldId="2399"/>
            <ac:spMk id="14" creationId="{508D0FC4-BC2A-45EB-AC7D-72D3DA068EE9}"/>
          </ac:spMkLst>
        </pc:spChg>
        <pc:spChg chg="del">
          <ac:chgData name="Jeanne von Wattenwyl" userId="115e170d-88ce-410d-8534-16647f9bceac" providerId="ADAL" clId="{62700363-9FBF-4671-AA47-7208C783095D}" dt="2024-04-22T14:20:39.537" v="557" actId="478"/>
          <ac:spMkLst>
            <pc:docMk/>
            <pc:sldMk cId="738316388" sldId="2399"/>
            <ac:spMk id="15" creationId="{2AA4E362-128A-440C-91A2-1DB8D49323D5}"/>
          </ac:spMkLst>
        </pc:spChg>
        <pc:spChg chg="del">
          <ac:chgData name="Jeanne von Wattenwyl" userId="115e170d-88ce-410d-8534-16647f9bceac" providerId="ADAL" clId="{62700363-9FBF-4671-AA47-7208C783095D}" dt="2024-04-22T14:20:42.177" v="558" actId="478"/>
          <ac:spMkLst>
            <pc:docMk/>
            <pc:sldMk cId="738316388" sldId="2399"/>
            <ac:spMk id="16" creationId="{365FE6F8-3B8A-4118-817D-75FD931AEDF4}"/>
          </ac:spMkLst>
        </pc:spChg>
        <pc:spChg chg="del">
          <ac:chgData name="Jeanne von Wattenwyl" userId="115e170d-88ce-410d-8534-16647f9bceac" providerId="ADAL" clId="{62700363-9FBF-4671-AA47-7208C783095D}" dt="2024-04-22T14:20:39.537" v="557" actId="478"/>
          <ac:spMkLst>
            <pc:docMk/>
            <pc:sldMk cId="738316388" sldId="2399"/>
            <ac:spMk id="17" creationId="{F55AFB5D-7814-42FC-BEE8-A41679A04859}"/>
          </ac:spMkLst>
        </pc:spChg>
        <pc:spChg chg="del">
          <ac:chgData name="Jeanne von Wattenwyl" userId="115e170d-88ce-410d-8534-16647f9bceac" providerId="ADAL" clId="{62700363-9FBF-4671-AA47-7208C783095D}" dt="2024-04-22T14:20:39.537" v="557" actId="478"/>
          <ac:spMkLst>
            <pc:docMk/>
            <pc:sldMk cId="738316388" sldId="2399"/>
            <ac:spMk id="18" creationId="{50ADA19F-4707-4A3A-8A7C-F9F644F64079}"/>
          </ac:spMkLst>
        </pc:spChg>
        <pc:spChg chg="del">
          <ac:chgData name="Jeanne von Wattenwyl" userId="115e170d-88ce-410d-8534-16647f9bceac" providerId="ADAL" clId="{62700363-9FBF-4671-AA47-7208C783095D}" dt="2024-04-22T14:20:39.537" v="557" actId="478"/>
          <ac:spMkLst>
            <pc:docMk/>
            <pc:sldMk cId="738316388" sldId="2399"/>
            <ac:spMk id="19" creationId="{0C925589-819C-45BA-B45F-96B2965BA2D9}"/>
          </ac:spMkLst>
        </pc:spChg>
        <pc:spChg chg="del">
          <ac:chgData name="Jeanne von Wattenwyl" userId="115e170d-88ce-410d-8534-16647f9bceac" providerId="ADAL" clId="{62700363-9FBF-4671-AA47-7208C783095D}" dt="2024-04-22T14:20:43.726" v="559" actId="478"/>
          <ac:spMkLst>
            <pc:docMk/>
            <pc:sldMk cId="738316388" sldId="2399"/>
            <ac:spMk id="20" creationId="{08518DDE-833B-4214-BB68-FAD2DB4BE10D}"/>
          </ac:spMkLst>
        </pc:spChg>
        <pc:spChg chg="add del mod">
          <ac:chgData name="Jeanne von Wattenwyl" userId="115e170d-88ce-410d-8534-16647f9bceac" providerId="ADAL" clId="{62700363-9FBF-4671-AA47-7208C783095D}" dt="2024-04-22T14:20:45.540" v="561"/>
          <ac:spMkLst>
            <pc:docMk/>
            <pc:sldMk cId="738316388" sldId="2399"/>
            <ac:spMk id="21" creationId="{2BA39F1E-84B8-7B20-28CE-ECE4E10F4778}"/>
          </ac:spMkLst>
        </pc:spChg>
        <pc:spChg chg="add mod">
          <ac:chgData name="Jeanne von Wattenwyl" userId="115e170d-88ce-410d-8534-16647f9bceac" providerId="ADAL" clId="{62700363-9FBF-4671-AA47-7208C783095D}" dt="2024-04-22T14:30:41.882" v="732" actId="1076"/>
          <ac:spMkLst>
            <pc:docMk/>
            <pc:sldMk cId="738316388" sldId="2399"/>
            <ac:spMk id="24" creationId="{3DEC4225-6853-6D79-0759-68638FBFA6F1}"/>
          </ac:spMkLst>
        </pc:spChg>
        <pc:spChg chg="add mod">
          <ac:chgData name="Jeanne von Wattenwyl" userId="115e170d-88ce-410d-8534-16647f9bceac" providerId="ADAL" clId="{62700363-9FBF-4671-AA47-7208C783095D}" dt="2024-04-22T14:30:52.049" v="737" actId="1076"/>
          <ac:spMkLst>
            <pc:docMk/>
            <pc:sldMk cId="738316388" sldId="2399"/>
            <ac:spMk id="25" creationId="{3DEC4225-6853-6D79-0759-68638FBFA6F1}"/>
          </ac:spMkLst>
        </pc:spChg>
        <pc:spChg chg="add mod">
          <ac:chgData name="Jeanne von Wattenwyl" userId="115e170d-88ce-410d-8534-16647f9bceac" providerId="ADAL" clId="{62700363-9FBF-4671-AA47-7208C783095D}" dt="2024-04-22T14:34:06.920" v="759" actId="1076"/>
          <ac:spMkLst>
            <pc:docMk/>
            <pc:sldMk cId="738316388" sldId="2399"/>
            <ac:spMk id="26" creationId="{3DEC4225-6853-6D79-0759-68638FBFA6F1}"/>
          </ac:spMkLst>
        </pc:spChg>
        <pc:spChg chg="add mod">
          <ac:chgData name="Jeanne von Wattenwyl" userId="115e170d-88ce-410d-8534-16647f9bceac" providerId="ADAL" clId="{62700363-9FBF-4671-AA47-7208C783095D}" dt="2024-04-22T14:31:45.849" v="747" actId="1076"/>
          <ac:spMkLst>
            <pc:docMk/>
            <pc:sldMk cId="738316388" sldId="2399"/>
            <ac:spMk id="27" creationId="{3DEC4225-6853-6D79-0759-68638FBFA6F1}"/>
          </ac:spMkLst>
        </pc:spChg>
        <pc:spChg chg="add mod">
          <ac:chgData name="Jeanne von Wattenwyl" userId="115e170d-88ce-410d-8534-16647f9bceac" providerId="ADAL" clId="{62700363-9FBF-4671-AA47-7208C783095D}" dt="2024-04-22T14:37:26.467" v="764" actId="1076"/>
          <ac:spMkLst>
            <pc:docMk/>
            <pc:sldMk cId="738316388" sldId="2399"/>
            <ac:spMk id="28" creationId="{3DEC4225-6853-6D79-0759-68638FBFA6F1}"/>
          </ac:spMkLst>
        </pc:spChg>
        <pc:spChg chg="add mod">
          <ac:chgData name="Jeanne von Wattenwyl" userId="115e170d-88ce-410d-8534-16647f9bceac" providerId="ADAL" clId="{62700363-9FBF-4671-AA47-7208C783095D}" dt="2024-04-22T14:32:29.379" v="752" actId="1076"/>
          <ac:spMkLst>
            <pc:docMk/>
            <pc:sldMk cId="738316388" sldId="2399"/>
            <ac:spMk id="29" creationId="{3DEC4225-6853-6D79-0759-68638FBFA6F1}"/>
          </ac:spMkLst>
        </pc:spChg>
        <pc:spChg chg="add mod">
          <ac:chgData name="Jeanne von Wattenwyl" userId="115e170d-88ce-410d-8534-16647f9bceac" providerId="ADAL" clId="{62700363-9FBF-4671-AA47-7208C783095D}" dt="2024-04-22T14:32:07.283" v="750" actId="1076"/>
          <ac:spMkLst>
            <pc:docMk/>
            <pc:sldMk cId="738316388" sldId="2399"/>
            <ac:spMk id="30" creationId="{3DEC4225-6853-6D79-0759-68638FBFA6F1}"/>
          </ac:spMkLst>
        </pc:spChg>
        <pc:spChg chg="add mod">
          <ac:chgData name="Jeanne von Wattenwyl" userId="115e170d-88ce-410d-8534-16647f9bceac" providerId="ADAL" clId="{62700363-9FBF-4671-AA47-7208C783095D}" dt="2024-04-23T09:27:32.271" v="1674" actId="1076"/>
          <ac:spMkLst>
            <pc:docMk/>
            <pc:sldMk cId="738316388" sldId="2399"/>
            <ac:spMk id="31" creationId="{5036AF4F-2A17-5BAA-9AEE-359C4E854317}"/>
          </ac:spMkLst>
        </pc:spChg>
        <pc:spChg chg="add mod">
          <ac:chgData name="Jeanne von Wattenwyl" userId="115e170d-88ce-410d-8534-16647f9bceac" providerId="ADAL" clId="{62700363-9FBF-4671-AA47-7208C783095D}" dt="2024-04-23T09:27:08.296" v="1670" actId="404"/>
          <ac:spMkLst>
            <pc:docMk/>
            <pc:sldMk cId="738316388" sldId="2399"/>
            <ac:spMk id="32" creationId="{54776EBA-172C-86A8-ADDE-DA08DDB95209}"/>
          </ac:spMkLst>
        </pc:spChg>
        <pc:spChg chg="add mod">
          <ac:chgData name="Jeanne von Wattenwyl" userId="115e170d-88ce-410d-8534-16647f9bceac" providerId="ADAL" clId="{62700363-9FBF-4671-AA47-7208C783095D}" dt="2024-04-23T09:27:14.525" v="1672" actId="404"/>
          <ac:spMkLst>
            <pc:docMk/>
            <pc:sldMk cId="738316388" sldId="2399"/>
            <ac:spMk id="33" creationId="{60AE78CF-DC6A-31CF-BCF0-8D36FF575F1D}"/>
          </ac:spMkLst>
        </pc:spChg>
        <pc:graphicFrameChg chg="del">
          <ac:chgData name="Jeanne von Wattenwyl" userId="115e170d-88ce-410d-8534-16647f9bceac" providerId="ADAL" clId="{62700363-9FBF-4671-AA47-7208C783095D}" dt="2024-04-22T14:20:33.900" v="556" actId="478"/>
          <ac:graphicFrameMkLst>
            <pc:docMk/>
            <pc:sldMk cId="738316388" sldId="2399"/>
            <ac:graphicFrameMk id="9" creationId="{157C1AF0-622D-457C-8C0F-E4AF09141E01}"/>
          </ac:graphicFrameMkLst>
        </pc:graphicFrameChg>
        <pc:graphicFrameChg chg="add mod">
          <ac:chgData name="Jeanne von Wattenwyl" userId="115e170d-88ce-410d-8534-16647f9bceac" providerId="ADAL" clId="{62700363-9FBF-4671-AA47-7208C783095D}" dt="2024-04-22T14:37:46.362" v="770" actId="403"/>
          <ac:graphicFrameMkLst>
            <pc:docMk/>
            <pc:sldMk cId="738316388" sldId="2399"/>
            <ac:graphicFrameMk id="22" creationId="{6F0C52E6-C004-34D5-6237-7B48F255FAE6}"/>
          </ac:graphicFrameMkLst>
        </pc:graphicFrameChg>
        <pc:graphicFrameChg chg="add mod">
          <ac:chgData name="Jeanne von Wattenwyl" userId="115e170d-88ce-410d-8534-16647f9bceac" providerId="ADAL" clId="{62700363-9FBF-4671-AA47-7208C783095D}" dt="2024-04-22T14:50:09.599" v="808"/>
          <ac:graphicFrameMkLst>
            <pc:docMk/>
            <pc:sldMk cId="738316388" sldId="2399"/>
            <ac:graphicFrameMk id="23" creationId="{79B0A229-F28F-4FF8-9302-83DC213392EF}"/>
          </ac:graphicFrameMkLst>
        </pc:graphicFrameChg>
      </pc:sldChg>
      <pc:sldChg chg="addSp delSp modSp new mod">
        <pc:chgData name="Jeanne von Wattenwyl" userId="115e170d-88ce-410d-8534-16647f9bceac" providerId="ADAL" clId="{62700363-9FBF-4671-AA47-7208C783095D}" dt="2024-04-25T13:05:40.694" v="3051" actId="1076"/>
        <pc:sldMkLst>
          <pc:docMk/>
          <pc:sldMk cId="178496289" sldId="2400"/>
        </pc:sldMkLst>
        <pc:spChg chg="del">
          <ac:chgData name="Jeanne von Wattenwyl" userId="115e170d-88ce-410d-8534-16647f9bceac" providerId="ADAL" clId="{62700363-9FBF-4671-AA47-7208C783095D}" dt="2024-04-22T15:23:25.325" v="1079" actId="478"/>
          <ac:spMkLst>
            <pc:docMk/>
            <pc:sldMk cId="178496289" sldId="2400"/>
            <ac:spMk id="2" creationId="{9C8479F0-323F-C155-CFEA-3DD3A9E38071}"/>
          </ac:spMkLst>
        </pc:spChg>
        <pc:spChg chg="del">
          <ac:chgData name="Jeanne von Wattenwyl" userId="115e170d-88ce-410d-8534-16647f9bceac" providerId="ADAL" clId="{62700363-9FBF-4671-AA47-7208C783095D}" dt="2024-04-22T15:23:20.904" v="1077" actId="478"/>
          <ac:spMkLst>
            <pc:docMk/>
            <pc:sldMk cId="178496289" sldId="2400"/>
            <ac:spMk id="3" creationId="{1CBE378D-8425-8976-6592-7015607A45EB}"/>
          </ac:spMkLst>
        </pc:spChg>
        <pc:spChg chg="add del">
          <ac:chgData name="Jeanne von Wattenwyl" userId="115e170d-88ce-410d-8534-16647f9bceac" providerId="ADAL" clId="{62700363-9FBF-4671-AA47-7208C783095D}" dt="2024-04-22T15:26:03.267" v="1086" actId="478"/>
          <ac:spMkLst>
            <pc:docMk/>
            <pc:sldMk cId="178496289" sldId="2400"/>
            <ac:spMk id="5" creationId="{BBB4D2DD-3434-8600-665D-ED8615AAAC91}"/>
          </ac:spMkLst>
        </pc:spChg>
        <pc:spChg chg="mod">
          <ac:chgData name="Jeanne von Wattenwyl" userId="115e170d-88ce-410d-8534-16647f9bceac" providerId="ADAL" clId="{62700363-9FBF-4671-AA47-7208C783095D}" dt="2024-04-22T15:23:34.633" v="1080"/>
          <ac:spMkLst>
            <pc:docMk/>
            <pc:sldMk cId="178496289" sldId="2400"/>
            <ac:spMk id="7" creationId="{2F0C9640-4E06-5289-2FEB-21DBAECEB37A}"/>
          </ac:spMkLst>
        </pc:spChg>
        <pc:spChg chg="add mod">
          <ac:chgData name="Jeanne von Wattenwyl" userId="115e170d-88ce-410d-8534-16647f9bceac" providerId="ADAL" clId="{62700363-9FBF-4671-AA47-7208C783095D}" dt="2024-04-22T15:23:01.136" v="1076"/>
          <ac:spMkLst>
            <pc:docMk/>
            <pc:sldMk cId="178496289" sldId="2400"/>
            <ac:spMk id="8" creationId="{47A1047A-75EE-7E4D-FF5F-484ACEE5C3F9}"/>
          </ac:spMkLst>
        </pc:spChg>
        <pc:spChg chg="add del mod">
          <ac:chgData name="Jeanne von Wattenwyl" userId="115e170d-88ce-410d-8534-16647f9bceac" providerId="ADAL" clId="{62700363-9FBF-4671-AA47-7208C783095D}" dt="2024-04-22T15:23:23.140" v="1078" actId="478"/>
          <ac:spMkLst>
            <pc:docMk/>
            <pc:sldMk cId="178496289" sldId="2400"/>
            <ac:spMk id="9" creationId="{9D20D0A9-F0DB-81E3-3705-361C6F0CC4F4}"/>
          </ac:spMkLst>
        </pc:spChg>
        <pc:spChg chg="add mod">
          <ac:chgData name="Jeanne von Wattenwyl" userId="115e170d-88ce-410d-8534-16647f9bceac" providerId="ADAL" clId="{62700363-9FBF-4671-AA47-7208C783095D}" dt="2024-04-25T08:20:42.811" v="1830" actId="20577"/>
          <ac:spMkLst>
            <pc:docMk/>
            <pc:sldMk cId="178496289" sldId="2400"/>
            <ac:spMk id="10" creationId="{EF07ECFD-4603-32A4-5085-C955B8F89CB9}"/>
          </ac:spMkLst>
        </pc:spChg>
        <pc:spChg chg="mod">
          <ac:chgData name="Jeanne von Wattenwyl" userId="115e170d-88ce-410d-8534-16647f9bceac" providerId="ADAL" clId="{62700363-9FBF-4671-AA47-7208C783095D}" dt="2024-04-22T15:23:44.929" v="1081"/>
          <ac:spMkLst>
            <pc:docMk/>
            <pc:sldMk cId="178496289" sldId="2400"/>
            <ac:spMk id="14" creationId="{9978028F-DA52-A7A9-3D95-FC4B059FCEEF}"/>
          </ac:spMkLst>
        </pc:spChg>
        <pc:spChg chg="mod">
          <ac:chgData name="Jeanne von Wattenwyl" userId="115e170d-88ce-410d-8534-16647f9bceac" providerId="ADAL" clId="{62700363-9FBF-4671-AA47-7208C783095D}" dt="2024-04-22T15:23:44.929" v="1081"/>
          <ac:spMkLst>
            <pc:docMk/>
            <pc:sldMk cId="178496289" sldId="2400"/>
            <ac:spMk id="21" creationId="{F59A3FAB-F46F-A005-47C1-71B57D404913}"/>
          </ac:spMkLst>
        </pc:spChg>
        <pc:spChg chg="mod">
          <ac:chgData name="Jeanne von Wattenwyl" userId="115e170d-88ce-410d-8534-16647f9bceac" providerId="ADAL" clId="{62700363-9FBF-4671-AA47-7208C783095D}" dt="2024-04-22T15:23:44.929" v="1081"/>
          <ac:spMkLst>
            <pc:docMk/>
            <pc:sldMk cId="178496289" sldId="2400"/>
            <ac:spMk id="22" creationId="{E21ED85D-32C3-1A68-2D61-405263C28B6E}"/>
          </ac:spMkLst>
        </pc:spChg>
        <pc:spChg chg="mod">
          <ac:chgData name="Jeanne von Wattenwyl" userId="115e170d-88ce-410d-8534-16647f9bceac" providerId="ADAL" clId="{62700363-9FBF-4671-AA47-7208C783095D}" dt="2024-04-22T15:23:44.929" v="1081"/>
          <ac:spMkLst>
            <pc:docMk/>
            <pc:sldMk cId="178496289" sldId="2400"/>
            <ac:spMk id="23" creationId="{44FCB5C2-7923-9F23-EE55-59B5F749B20D}"/>
          </ac:spMkLst>
        </pc:spChg>
        <pc:spChg chg="mod">
          <ac:chgData name="Jeanne von Wattenwyl" userId="115e170d-88ce-410d-8534-16647f9bceac" providerId="ADAL" clId="{62700363-9FBF-4671-AA47-7208C783095D}" dt="2024-04-22T15:23:44.929" v="1081"/>
          <ac:spMkLst>
            <pc:docMk/>
            <pc:sldMk cId="178496289" sldId="2400"/>
            <ac:spMk id="24" creationId="{8D91906C-74E7-78A4-8997-4BDFC94DFBD4}"/>
          </ac:spMkLst>
        </pc:spChg>
        <pc:spChg chg="mod">
          <ac:chgData name="Jeanne von Wattenwyl" userId="115e170d-88ce-410d-8534-16647f9bceac" providerId="ADAL" clId="{62700363-9FBF-4671-AA47-7208C783095D}" dt="2024-04-22T15:23:44.929" v="1081"/>
          <ac:spMkLst>
            <pc:docMk/>
            <pc:sldMk cId="178496289" sldId="2400"/>
            <ac:spMk id="25" creationId="{456B946D-F193-85D3-2906-369728CEF21B}"/>
          </ac:spMkLst>
        </pc:spChg>
        <pc:spChg chg="mod">
          <ac:chgData name="Jeanne von Wattenwyl" userId="115e170d-88ce-410d-8534-16647f9bceac" providerId="ADAL" clId="{62700363-9FBF-4671-AA47-7208C783095D}" dt="2024-04-22T15:23:44.929" v="1081"/>
          <ac:spMkLst>
            <pc:docMk/>
            <pc:sldMk cId="178496289" sldId="2400"/>
            <ac:spMk id="26" creationId="{656BFA22-5539-2215-108F-A8319026F5F5}"/>
          </ac:spMkLst>
        </pc:spChg>
        <pc:spChg chg="mod">
          <ac:chgData name="Jeanne von Wattenwyl" userId="115e170d-88ce-410d-8534-16647f9bceac" providerId="ADAL" clId="{62700363-9FBF-4671-AA47-7208C783095D}" dt="2024-04-25T13:04:45.044" v="3044" actId="14100"/>
          <ac:spMkLst>
            <pc:docMk/>
            <pc:sldMk cId="178496289" sldId="2400"/>
            <ac:spMk id="33" creationId="{5CA27B2B-DEDE-A601-D0D4-ECEDEF42625E}"/>
          </ac:spMkLst>
        </pc:spChg>
        <pc:spChg chg="mod">
          <ac:chgData name="Jeanne von Wattenwyl" userId="115e170d-88ce-410d-8534-16647f9bceac" providerId="ADAL" clId="{62700363-9FBF-4671-AA47-7208C783095D}" dt="2024-04-25T13:05:07.949" v="3047" actId="1076"/>
          <ac:spMkLst>
            <pc:docMk/>
            <pc:sldMk cId="178496289" sldId="2400"/>
            <ac:spMk id="34" creationId="{9FFBDF31-3813-2315-0B2B-85B5ADF396D9}"/>
          </ac:spMkLst>
        </pc:spChg>
        <pc:spChg chg="mod">
          <ac:chgData name="Jeanne von Wattenwyl" userId="115e170d-88ce-410d-8534-16647f9bceac" providerId="ADAL" clId="{62700363-9FBF-4671-AA47-7208C783095D}" dt="2024-04-22T15:23:44.929" v="1081"/>
          <ac:spMkLst>
            <pc:docMk/>
            <pc:sldMk cId="178496289" sldId="2400"/>
            <ac:spMk id="35" creationId="{E7D096FD-152A-5BD2-F1F2-891E71742678}"/>
          </ac:spMkLst>
        </pc:spChg>
        <pc:spChg chg="mod">
          <ac:chgData name="Jeanne von Wattenwyl" userId="115e170d-88ce-410d-8534-16647f9bceac" providerId="ADAL" clId="{62700363-9FBF-4671-AA47-7208C783095D}" dt="2024-04-25T13:04:38.728" v="3043" actId="1076"/>
          <ac:spMkLst>
            <pc:docMk/>
            <pc:sldMk cId="178496289" sldId="2400"/>
            <ac:spMk id="36" creationId="{9E541BB7-A100-61C1-3003-35DEA7060945}"/>
          </ac:spMkLst>
        </pc:spChg>
        <pc:spChg chg="mod">
          <ac:chgData name="Jeanne von Wattenwyl" userId="115e170d-88ce-410d-8534-16647f9bceac" providerId="ADAL" clId="{62700363-9FBF-4671-AA47-7208C783095D}" dt="2024-04-25T13:03:46.018" v="3040" actId="14100"/>
          <ac:spMkLst>
            <pc:docMk/>
            <pc:sldMk cId="178496289" sldId="2400"/>
            <ac:spMk id="37" creationId="{46CD255E-CF6E-219B-9803-05B7A6ECF0FB}"/>
          </ac:spMkLst>
        </pc:spChg>
        <pc:spChg chg="mod">
          <ac:chgData name="Jeanne von Wattenwyl" userId="115e170d-88ce-410d-8534-16647f9bceac" providerId="ADAL" clId="{62700363-9FBF-4671-AA47-7208C783095D}" dt="2024-04-22T15:23:44.929" v="1081"/>
          <ac:spMkLst>
            <pc:docMk/>
            <pc:sldMk cId="178496289" sldId="2400"/>
            <ac:spMk id="39" creationId="{BE0E6A1B-D4E5-5549-4FC4-9C326BDEF31D}"/>
          </ac:spMkLst>
        </pc:spChg>
        <pc:spChg chg="mod">
          <ac:chgData name="Jeanne von Wattenwyl" userId="115e170d-88ce-410d-8534-16647f9bceac" providerId="ADAL" clId="{62700363-9FBF-4671-AA47-7208C783095D}" dt="2024-04-22T15:23:44.929" v="1081"/>
          <ac:spMkLst>
            <pc:docMk/>
            <pc:sldMk cId="178496289" sldId="2400"/>
            <ac:spMk id="40" creationId="{1D1BBB79-C33E-3E03-1D1E-BDCEDDC0F942}"/>
          </ac:spMkLst>
        </pc:spChg>
        <pc:spChg chg="mod">
          <ac:chgData name="Jeanne von Wattenwyl" userId="115e170d-88ce-410d-8534-16647f9bceac" providerId="ADAL" clId="{62700363-9FBF-4671-AA47-7208C783095D}" dt="2024-04-25T13:05:25.138" v="3050" actId="14100"/>
          <ac:spMkLst>
            <pc:docMk/>
            <pc:sldMk cId="178496289" sldId="2400"/>
            <ac:spMk id="41" creationId="{57F90F56-A351-E039-FFF5-DF9E5C377CF0}"/>
          </ac:spMkLst>
        </pc:spChg>
        <pc:spChg chg="mod">
          <ac:chgData name="Jeanne von Wattenwyl" userId="115e170d-88ce-410d-8534-16647f9bceac" providerId="ADAL" clId="{62700363-9FBF-4671-AA47-7208C783095D}" dt="2024-04-25T13:05:40.694" v="3051" actId="1076"/>
          <ac:spMkLst>
            <pc:docMk/>
            <pc:sldMk cId="178496289" sldId="2400"/>
            <ac:spMk id="42" creationId="{C925F813-6812-F93E-3220-FE35D4009981}"/>
          </ac:spMkLst>
        </pc:spChg>
        <pc:spChg chg="mod">
          <ac:chgData name="Jeanne von Wattenwyl" userId="115e170d-88ce-410d-8534-16647f9bceac" providerId="ADAL" clId="{62700363-9FBF-4671-AA47-7208C783095D}" dt="2024-04-25T13:03:52.402" v="3041" actId="14100"/>
          <ac:spMkLst>
            <pc:docMk/>
            <pc:sldMk cId="178496289" sldId="2400"/>
            <ac:spMk id="43" creationId="{B1FF3C80-8539-4D2C-1B2B-A85145EE0C29}"/>
          </ac:spMkLst>
        </pc:spChg>
        <pc:spChg chg="mod">
          <ac:chgData name="Jeanne von Wattenwyl" userId="115e170d-88ce-410d-8534-16647f9bceac" providerId="ADAL" clId="{62700363-9FBF-4671-AA47-7208C783095D}" dt="2024-04-25T13:04:21.140" v="3042" actId="1076"/>
          <ac:spMkLst>
            <pc:docMk/>
            <pc:sldMk cId="178496289" sldId="2400"/>
            <ac:spMk id="44" creationId="{DCEB08C4-23A5-F3FF-2B3A-8B9D4BD39D61}"/>
          </ac:spMkLst>
        </pc:spChg>
        <pc:spChg chg="mod">
          <ac:chgData name="Jeanne von Wattenwyl" userId="115e170d-88ce-410d-8534-16647f9bceac" providerId="ADAL" clId="{62700363-9FBF-4671-AA47-7208C783095D}" dt="2024-04-25T13:05:16.082" v="3048" actId="14100"/>
          <ac:spMkLst>
            <pc:docMk/>
            <pc:sldMk cId="178496289" sldId="2400"/>
            <ac:spMk id="45" creationId="{0D944D45-E6E4-C996-318F-2F0CE8FD09D9}"/>
          </ac:spMkLst>
        </pc:spChg>
        <pc:spChg chg="mod">
          <ac:chgData name="Jeanne von Wattenwyl" userId="115e170d-88ce-410d-8534-16647f9bceac" providerId="ADAL" clId="{62700363-9FBF-4671-AA47-7208C783095D}" dt="2024-04-25T13:05:18.186" v="3049" actId="1076"/>
          <ac:spMkLst>
            <pc:docMk/>
            <pc:sldMk cId="178496289" sldId="2400"/>
            <ac:spMk id="46" creationId="{412A02F8-0E81-1313-CBCC-9282BF653B7E}"/>
          </ac:spMkLst>
        </pc:spChg>
        <pc:spChg chg="add mod">
          <ac:chgData name="Jeanne von Wattenwyl" userId="115e170d-88ce-410d-8534-16647f9bceac" providerId="ADAL" clId="{62700363-9FBF-4671-AA47-7208C783095D}" dt="2024-04-22T15:26:00.591" v="1085" actId="1076"/>
          <ac:spMkLst>
            <pc:docMk/>
            <pc:sldMk cId="178496289" sldId="2400"/>
            <ac:spMk id="47" creationId="{78364AB6-F92E-AEAB-51EF-12831FBE31A6}"/>
          </ac:spMkLst>
        </pc:spChg>
        <pc:spChg chg="add mod ord">
          <ac:chgData name="Jeanne von Wattenwyl" userId="115e170d-88ce-410d-8534-16647f9bceac" providerId="ADAL" clId="{62700363-9FBF-4671-AA47-7208C783095D}" dt="2024-04-22T15:30:59.735" v="1119" actId="167"/>
          <ac:spMkLst>
            <pc:docMk/>
            <pc:sldMk cId="178496289" sldId="2400"/>
            <ac:spMk id="48" creationId="{7F0EDB90-413B-200C-0C99-75338CBBDF8E}"/>
          </ac:spMkLst>
        </pc:spChg>
        <pc:grpChg chg="add mod">
          <ac:chgData name="Jeanne von Wattenwyl" userId="115e170d-88ce-410d-8534-16647f9bceac" providerId="ADAL" clId="{62700363-9FBF-4671-AA47-7208C783095D}" dt="2024-04-22T15:23:44.929" v="1081"/>
          <ac:grpSpMkLst>
            <pc:docMk/>
            <pc:sldMk cId="178496289" sldId="2400"/>
            <ac:grpSpMk id="12" creationId="{30CD2400-94F0-1AED-CD42-99BBE6E58F7C}"/>
          </ac:grpSpMkLst>
        </pc:grpChg>
        <pc:grpChg chg="mod">
          <ac:chgData name="Jeanne von Wattenwyl" userId="115e170d-88ce-410d-8534-16647f9bceac" providerId="ADAL" clId="{62700363-9FBF-4671-AA47-7208C783095D}" dt="2024-04-22T15:23:44.929" v="1081"/>
          <ac:grpSpMkLst>
            <pc:docMk/>
            <pc:sldMk cId="178496289" sldId="2400"/>
            <ac:grpSpMk id="13" creationId="{C4CF6ACC-52DF-9C49-D0F1-61A6039954E9}"/>
          </ac:grpSpMkLst>
        </pc:grpChg>
        <pc:grpChg chg="mod">
          <ac:chgData name="Jeanne von Wattenwyl" userId="115e170d-88ce-410d-8534-16647f9bceac" providerId="ADAL" clId="{62700363-9FBF-4671-AA47-7208C783095D}" dt="2024-04-22T15:23:44.929" v="1081"/>
          <ac:grpSpMkLst>
            <pc:docMk/>
            <pc:sldMk cId="178496289" sldId="2400"/>
            <ac:grpSpMk id="15" creationId="{E1590ECA-4042-F40F-F252-2B970A3D02B7}"/>
          </ac:grpSpMkLst>
        </pc:grpChg>
        <pc:grpChg chg="mod">
          <ac:chgData name="Jeanne von Wattenwyl" userId="115e170d-88ce-410d-8534-16647f9bceac" providerId="ADAL" clId="{62700363-9FBF-4671-AA47-7208C783095D}" dt="2024-04-22T15:23:44.929" v="1081"/>
          <ac:grpSpMkLst>
            <pc:docMk/>
            <pc:sldMk cId="178496289" sldId="2400"/>
            <ac:grpSpMk id="16" creationId="{B5F9A181-DF2A-55CA-964D-05D0D057D265}"/>
          </ac:grpSpMkLst>
        </pc:grpChg>
        <pc:grpChg chg="mod">
          <ac:chgData name="Jeanne von Wattenwyl" userId="115e170d-88ce-410d-8534-16647f9bceac" providerId="ADAL" clId="{62700363-9FBF-4671-AA47-7208C783095D}" dt="2024-04-22T15:23:44.929" v="1081"/>
          <ac:grpSpMkLst>
            <pc:docMk/>
            <pc:sldMk cId="178496289" sldId="2400"/>
            <ac:grpSpMk id="17" creationId="{673E2517-DF18-4713-EF14-DD7E66D68368}"/>
          </ac:grpSpMkLst>
        </pc:grpChg>
        <pc:grpChg chg="mod">
          <ac:chgData name="Jeanne von Wattenwyl" userId="115e170d-88ce-410d-8534-16647f9bceac" providerId="ADAL" clId="{62700363-9FBF-4671-AA47-7208C783095D}" dt="2024-04-22T15:23:44.929" v="1081"/>
          <ac:grpSpMkLst>
            <pc:docMk/>
            <pc:sldMk cId="178496289" sldId="2400"/>
            <ac:grpSpMk id="18" creationId="{46214162-D407-1DA1-7811-607D8648BA79}"/>
          </ac:grpSpMkLst>
        </pc:grpChg>
        <pc:grpChg chg="mod">
          <ac:chgData name="Jeanne von Wattenwyl" userId="115e170d-88ce-410d-8534-16647f9bceac" providerId="ADAL" clId="{62700363-9FBF-4671-AA47-7208C783095D}" dt="2024-04-22T15:23:44.929" v="1081"/>
          <ac:grpSpMkLst>
            <pc:docMk/>
            <pc:sldMk cId="178496289" sldId="2400"/>
            <ac:grpSpMk id="19" creationId="{6F414C11-DC24-EA56-1E27-D61C4F505F3F}"/>
          </ac:grpSpMkLst>
        </pc:grpChg>
        <pc:grpChg chg="mod">
          <ac:chgData name="Jeanne von Wattenwyl" userId="115e170d-88ce-410d-8534-16647f9bceac" providerId="ADAL" clId="{62700363-9FBF-4671-AA47-7208C783095D}" dt="2024-04-22T15:23:44.929" v="1081"/>
          <ac:grpSpMkLst>
            <pc:docMk/>
            <pc:sldMk cId="178496289" sldId="2400"/>
            <ac:grpSpMk id="20" creationId="{9CF885EE-3541-A36B-F1CD-D84738E89A85}"/>
          </ac:grpSpMkLst>
        </pc:grpChg>
        <pc:grpChg chg="mod">
          <ac:chgData name="Jeanne von Wattenwyl" userId="115e170d-88ce-410d-8534-16647f9bceac" providerId="ADAL" clId="{62700363-9FBF-4671-AA47-7208C783095D}" dt="2024-04-22T15:23:44.929" v="1081"/>
          <ac:grpSpMkLst>
            <pc:docMk/>
            <pc:sldMk cId="178496289" sldId="2400"/>
            <ac:grpSpMk id="38" creationId="{BC8950E4-F5C9-70BC-1E9A-0520F19AAA7F}"/>
          </ac:grpSpMkLst>
        </pc:grpChg>
        <pc:picChg chg="add mod">
          <ac:chgData name="Jeanne von Wattenwyl" userId="115e170d-88ce-410d-8534-16647f9bceac" providerId="ADAL" clId="{62700363-9FBF-4671-AA47-7208C783095D}" dt="2024-04-22T15:23:01.136" v="1076"/>
          <ac:picMkLst>
            <pc:docMk/>
            <pc:sldMk cId="178496289" sldId="2400"/>
            <ac:picMk id="11" creationId="{CDFA0220-40E2-F93F-4EC9-ED5D794A9C00}"/>
          </ac:picMkLst>
        </pc:picChg>
        <pc:cxnChg chg="mod">
          <ac:chgData name="Jeanne von Wattenwyl" userId="115e170d-88ce-410d-8534-16647f9bceac" providerId="ADAL" clId="{62700363-9FBF-4671-AA47-7208C783095D}" dt="2024-04-22T15:23:44.929" v="1081"/>
          <ac:cxnSpMkLst>
            <pc:docMk/>
            <pc:sldMk cId="178496289" sldId="2400"/>
            <ac:cxnSpMk id="27" creationId="{BC384566-1295-D275-A4F6-37719AF2E266}"/>
          </ac:cxnSpMkLst>
        </pc:cxnChg>
        <pc:cxnChg chg="mod">
          <ac:chgData name="Jeanne von Wattenwyl" userId="115e170d-88ce-410d-8534-16647f9bceac" providerId="ADAL" clId="{62700363-9FBF-4671-AA47-7208C783095D}" dt="2024-04-22T15:23:44.929" v="1081"/>
          <ac:cxnSpMkLst>
            <pc:docMk/>
            <pc:sldMk cId="178496289" sldId="2400"/>
            <ac:cxnSpMk id="28" creationId="{08D8AB56-1D02-EE0E-BFFC-B5590FAAE32D}"/>
          </ac:cxnSpMkLst>
        </pc:cxnChg>
        <pc:cxnChg chg="mod">
          <ac:chgData name="Jeanne von Wattenwyl" userId="115e170d-88ce-410d-8534-16647f9bceac" providerId="ADAL" clId="{62700363-9FBF-4671-AA47-7208C783095D}" dt="2024-04-22T15:23:44.929" v="1081"/>
          <ac:cxnSpMkLst>
            <pc:docMk/>
            <pc:sldMk cId="178496289" sldId="2400"/>
            <ac:cxnSpMk id="29" creationId="{CC021E27-A7BA-9B11-36C0-393629A51870}"/>
          </ac:cxnSpMkLst>
        </pc:cxnChg>
        <pc:cxnChg chg="mod">
          <ac:chgData name="Jeanne von Wattenwyl" userId="115e170d-88ce-410d-8534-16647f9bceac" providerId="ADAL" clId="{62700363-9FBF-4671-AA47-7208C783095D}" dt="2024-04-22T15:23:44.929" v="1081"/>
          <ac:cxnSpMkLst>
            <pc:docMk/>
            <pc:sldMk cId="178496289" sldId="2400"/>
            <ac:cxnSpMk id="30" creationId="{A433B579-F78B-CDA0-562F-51D531C1B2D7}"/>
          </ac:cxnSpMkLst>
        </pc:cxnChg>
        <pc:cxnChg chg="mod">
          <ac:chgData name="Jeanne von Wattenwyl" userId="115e170d-88ce-410d-8534-16647f9bceac" providerId="ADAL" clId="{62700363-9FBF-4671-AA47-7208C783095D}" dt="2024-04-22T15:23:44.929" v="1081"/>
          <ac:cxnSpMkLst>
            <pc:docMk/>
            <pc:sldMk cId="178496289" sldId="2400"/>
            <ac:cxnSpMk id="31" creationId="{CC7BA483-DA9A-4555-7592-A7342446B8B4}"/>
          </ac:cxnSpMkLst>
        </pc:cxnChg>
        <pc:cxnChg chg="mod">
          <ac:chgData name="Jeanne von Wattenwyl" userId="115e170d-88ce-410d-8534-16647f9bceac" providerId="ADAL" clId="{62700363-9FBF-4671-AA47-7208C783095D}" dt="2024-04-22T15:23:44.929" v="1081"/>
          <ac:cxnSpMkLst>
            <pc:docMk/>
            <pc:sldMk cId="178496289" sldId="2400"/>
            <ac:cxnSpMk id="32" creationId="{EAA63753-89FF-D529-377E-BEB812095AF6}"/>
          </ac:cxnSpMkLst>
        </pc:cxnChg>
      </pc:sldChg>
      <pc:sldChg chg="addSp delSp modSp new mod">
        <pc:chgData name="Jeanne von Wattenwyl" userId="115e170d-88ce-410d-8534-16647f9bceac" providerId="ADAL" clId="{62700363-9FBF-4671-AA47-7208C783095D}" dt="2024-05-02T07:06:17.360" v="3282" actId="1076"/>
        <pc:sldMkLst>
          <pc:docMk/>
          <pc:sldMk cId="3983517759" sldId="2401"/>
        </pc:sldMkLst>
        <pc:spChg chg="del">
          <ac:chgData name="Jeanne von Wattenwyl" userId="115e170d-88ce-410d-8534-16647f9bceac" providerId="ADAL" clId="{62700363-9FBF-4671-AA47-7208C783095D}" dt="2024-04-22T15:27:38.982" v="1096"/>
          <ac:spMkLst>
            <pc:docMk/>
            <pc:sldMk cId="3983517759" sldId="2401"/>
            <ac:spMk id="2" creationId="{E3EAF95A-B89C-E6B8-7DEB-99395195CF3F}"/>
          </ac:spMkLst>
        </pc:spChg>
        <pc:spChg chg="del">
          <ac:chgData name="Jeanne von Wattenwyl" userId="115e170d-88ce-410d-8534-16647f9bceac" providerId="ADAL" clId="{62700363-9FBF-4671-AA47-7208C783095D}" dt="2024-04-22T15:52:14.837" v="1460" actId="478"/>
          <ac:spMkLst>
            <pc:docMk/>
            <pc:sldMk cId="3983517759" sldId="2401"/>
            <ac:spMk id="4" creationId="{CE5D2843-8DD9-09F0-C84C-385538790651}"/>
          </ac:spMkLst>
        </pc:spChg>
        <pc:spChg chg="del">
          <ac:chgData name="Jeanne von Wattenwyl" userId="115e170d-88ce-410d-8534-16647f9bceac" providerId="ADAL" clId="{62700363-9FBF-4671-AA47-7208C783095D}" dt="2024-04-22T15:27:47.033" v="1097"/>
          <ac:spMkLst>
            <pc:docMk/>
            <pc:sldMk cId="3983517759" sldId="2401"/>
            <ac:spMk id="6" creationId="{A873F53F-0602-BA4F-A52C-4EE3EFE98D35}"/>
          </ac:spMkLst>
        </pc:spChg>
        <pc:spChg chg="add del mod">
          <ac:chgData name="Jeanne von Wattenwyl" userId="115e170d-88ce-410d-8534-16647f9bceac" providerId="ADAL" clId="{62700363-9FBF-4671-AA47-7208C783095D}" dt="2024-04-22T15:26:55.737" v="1090"/>
          <ac:spMkLst>
            <pc:docMk/>
            <pc:sldMk cId="3983517759" sldId="2401"/>
            <ac:spMk id="7" creationId="{3317B5DA-F026-93D1-FA16-CFBD70063F72}"/>
          </ac:spMkLst>
        </pc:spChg>
        <pc:spChg chg="add mod">
          <ac:chgData name="Jeanne von Wattenwyl" userId="115e170d-88ce-410d-8534-16647f9bceac" providerId="ADAL" clId="{62700363-9FBF-4671-AA47-7208C783095D}" dt="2024-04-22T15:27:32.094" v="1095"/>
          <ac:spMkLst>
            <pc:docMk/>
            <pc:sldMk cId="3983517759" sldId="2401"/>
            <ac:spMk id="9" creationId="{571F5CAB-6015-B7F3-7BD5-9A3B6EA127FE}"/>
          </ac:spMkLst>
        </pc:spChg>
        <pc:spChg chg="add mod">
          <ac:chgData name="Jeanne von Wattenwyl" userId="115e170d-88ce-410d-8534-16647f9bceac" providerId="ADAL" clId="{62700363-9FBF-4671-AA47-7208C783095D}" dt="2024-04-22T15:27:38.982" v="1096"/>
          <ac:spMkLst>
            <pc:docMk/>
            <pc:sldMk cId="3983517759" sldId="2401"/>
            <ac:spMk id="10" creationId="{A11DD9F2-1B03-D21B-21ED-669266B4180B}"/>
          </ac:spMkLst>
        </pc:spChg>
        <pc:spChg chg="add mod">
          <ac:chgData name="Jeanne von Wattenwyl" userId="115e170d-88ce-410d-8534-16647f9bceac" providerId="ADAL" clId="{62700363-9FBF-4671-AA47-7208C783095D}" dt="2024-04-22T15:27:47.033" v="1097"/>
          <ac:spMkLst>
            <pc:docMk/>
            <pc:sldMk cId="3983517759" sldId="2401"/>
            <ac:spMk id="11" creationId="{55CB2A94-DBF5-7FA0-2CD8-17DABA57C69B}"/>
          </ac:spMkLst>
        </pc:spChg>
        <pc:graphicFrameChg chg="add mod">
          <ac:chgData name="Jeanne von Wattenwyl" userId="115e170d-88ce-410d-8534-16647f9bceac" providerId="ADAL" clId="{62700363-9FBF-4671-AA47-7208C783095D}" dt="2024-04-25T08:07:48.571" v="1779" actId="1076"/>
          <ac:graphicFrameMkLst>
            <pc:docMk/>
            <pc:sldMk cId="3983517759" sldId="2401"/>
            <ac:graphicFrameMk id="8" creationId="{4DB76C5F-F35C-52B3-02A0-3D6A72CA61AC}"/>
          </ac:graphicFrameMkLst>
        </pc:graphicFrameChg>
        <pc:picChg chg="add mod">
          <ac:chgData name="Jeanne von Wattenwyl" userId="115e170d-88ce-410d-8534-16647f9bceac" providerId="ADAL" clId="{62700363-9FBF-4671-AA47-7208C783095D}" dt="2024-05-02T07:06:17.360" v="3282" actId="1076"/>
          <ac:picMkLst>
            <pc:docMk/>
            <pc:sldMk cId="3983517759" sldId="2401"/>
            <ac:picMk id="4" creationId="{A4934A41-0EB5-93CC-BDE0-E9435876283B}"/>
          </ac:picMkLst>
        </pc:picChg>
      </pc:sldChg>
      <pc:sldChg chg="addSp delSp modSp new mod">
        <pc:chgData name="Jeanne von Wattenwyl" userId="115e170d-88ce-410d-8534-16647f9bceac" providerId="ADAL" clId="{62700363-9FBF-4671-AA47-7208C783095D}" dt="2024-05-14T09:31:46.928" v="4165" actId="166"/>
        <pc:sldMkLst>
          <pc:docMk/>
          <pc:sldMk cId="821540642" sldId="2402"/>
        </pc:sldMkLst>
        <pc:spChg chg="del">
          <ac:chgData name="Jeanne von Wattenwyl" userId="115e170d-88ce-410d-8534-16647f9bceac" providerId="ADAL" clId="{62700363-9FBF-4671-AA47-7208C783095D}" dt="2024-04-22T15:28:08.601" v="1100"/>
          <ac:spMkLst>
            <pc:docMk/>
            <pc:sldMk cId="821540642" sldId="2402"/>
            <ac:spMk id="2" creationId="{A815E0D5-BE81-474D-01FC-7EF9B18E6DB7}"/>
          </ac:spMkLst>
        </pc:spChg>
        <pc:spChg chg="del">
          <ac:chgData name="Jeanne von Wattenwyl" userId="115e170d-88ce-410d-8534-16647f9bceac" providerId="ADAL" clId="{62700363-9FBF-4671-AA47-7208C783095D}" dt="2024-04-22T15:29:13.471" v="1114" actId="478"/>
          <ac:spMkLst>
            <pc:docMk/>
            <pc:sldMk cId="821540642" sldId="2402"/>
            <ac:spMk id="4" creationId="{A3598200-A5CD-9360-6C5A-4502A5C8FF5B}"/>
          </ac:spMkLst>
        </pc:spChg>
        <pc:spChg chg="del">
          <ac:chgData name="Jeanne von Wattenwyl" userId="115e170d-88ce-410d-8534-16647f9bceac" providerId="ADAL" clId="{62700363-9FBF-4671-AA47-7208C783095D}" dt="2024-04-22T15:28:02.497" v="1099"/>
          <ac:spMkLst>
            <pc:docMk/>
            <pc:sldMk cId="821540642" sldId="2402"/>
            <ac:spMk id="6" creationId="{B4F4FAC9-9CDF-D565-DFD8-05F56CF6CACA}"/>
          </ac:spMkLst>
        </pc:spChg>
        <pc:spChg chg="add mod">
          <ac:chgData name="Jeanne von Wattenwyl" userId="115e170d-88ce-410d-8534-16647f9bceac" providerId="ADAL" clId="{62700363-9FBF-4671-AA47-7208C783095D}" dt="2024-04-22T15:28:02.497" v="1099"/>
          <ac:spMkLst>
            <pc:docMk/>
            <pc:sldMk cId="821540642" sldId="2402"/>
            <ac:spMk id="7" creationId="{8A29980D-C75E-201B-9FE6-6940B1192BB7}"/>
          </ac:spMkLst>
        </pc:spChg>
        <pc:spChg chg="add mod">
          <ac:chgData name="Jeanne von Wattenwyl" userId="115e170d-88ce-410d-8534-16647f9bceac" providerId="ADAL" clId="{62700363-9FBF-4671-AA47-7208C783095D}" dt="2024-04-22T15:28:08.601" v="1100"/>
          <ac:spMkLst>
            <pc:docMk/>
            <pc:sldMk cId="821540642" sldId="2402"/>
            <ac:spMk id="8" creationId="{D5286E93-1C86-CEFE-08A2-FC08565A3185}"/>
          </ac:spMkLst>
        </pc:spChg>
        <pc:spChg chg="add mod">
          <ac:chgData name="Jeanne von Wattenwyl" userId="115e170d-88ce-410d-8534-16647f9bceac" providerId="ADAL" clId="{62700363-9FBF-4671-AA47-7208C783095D}" dt="2024-04-22T15:28:48.487" v="1109"/>
          <ac:spMkLst>
            <pc:docMk/>
            <pc:sldMk cId="821540642" sldId="2402"/>
            <ac:spMk id="12" creationId="{031F78C9-3561-553C-0331-2068E26FCEA4}"/>
          </ac:spMkLst>
        </pc:spChg>
        <pc:spChg chg="add mod">
          <ac:chgData name="Jeanne von Wattenwyl" userId="115e170d-88ce-410d-8534-16647f9bceac" providerId="ADAL" clId="{62700363-9FBF-4671-AA47-7208C783095D}" dt="2024-04-22T15:28:48.487" v="1109"/>
          <ac:spMkLst>
            <pc:docMk/>
            <pc:sldMk cId="821540642" sldId="2402"/>
            <ac:spMk id="13" creationId="{AAFC972A-BB49-89EE-7407-5E987914040E}"/>
          </ac:spMkLst>
        </pc:spChg>
        <pc:spChg chg="add mod">
          <ac:chgData name="Jeanne von Wattenwyl" userId="115e170d-88ce-410d-8534-16647f9bceac" providerId="ADAL" clId="{62700363-9FBF-4671-AA47-7208C783095D}" dt="2024-04-22T15:28:48.487" v="1109"/>
          <ac:spMkLst>
            <pc:docMk/>
            <pc:sldMk cId="821540642" sldId="2402"/>
            <ac:spMk id="14" creationId="{3315AE6E-ED6A-A50D-7E59-DAF3A9A93FA1}"/>
          </ac:spMkLst>
        </pc:spChg>
        <pc:spChg chg="add mod ord">
          <ac:chgData name="Jeanne von Wattenwyl" userId="115e170d-88ce-410d-8534-16647f9bceac" providerId="ADAL" clId="{62700363-9FBF-4671-AA47-7208C783095D}" dt="2024-05-14T09:31:46.928" v="4165" actId="166"/>
          <ac:spMkLst>
            <pc:docMk/>
            <pc:sldMk cId="821540642" sldId="2402"/>
            <ac:spMk id="16" creationId="{5A475A23-4574-2D68-4BEE-1B324CA4D759}"/>
          </ac:spMkLst>
        </pc:spChg>
        <pc:spChg chg="add mod">
          <ac:chgData name="Jeanne von Wattenwyl" userId="115e170d-88ce-410d-8534-16647f9bceac" providerId="ADAL" clId="{62700363-9FBF-4671-AA47-7208C783095D}" dt="2024-04-22T15:29:00.733" v="1112"/>
          <ac:spMkLst>
            <pc:docMk/>
            <pc:sldMk cId="821540642" sldId="2402"/>
            <ac:spMk id="17" creationId="{49F17501-D428-24D1-5F4C-B30D875DBD59}"/>
          </ac:spMkLst>
        </pc:spChg>
        <pc:spChg chg="add mod">
          <ac:chgData name="Jeanne von Wattenwyl" userId="115e170d-88ce-410d-8534-16647f9bceac" providerId="ADAL" clId="{62700363-9FBF-4671-AA47-7208C783095D}" dt="2024-04-22T15:29:00.733" v="1112"/>
          <ac:spMkLst>
            <pc:docMk/>
            <pc:sldMk cId="821540642" sldId="2402"/>
            <ac:spMk id="18" creationId="{15725E21-1B7B-7B04-2E86-5F86A97F5B5A}"/>
          </ac:spMkLst>
        </pc:spChg>
        <pc:spChg chg="add mod">
          <ac:chgData name="Jeanne von Wattenwyl" userId="115e170d-88ce-410d-8534-16647f9bceac" providerId="ADAL" clId="{62700363-9FBF-4671-AA47-7208C783095D}" dt="2024-04-22T15:29:00.733" v="1112"/>
          <ac:spMkLst>
            <pc:docMk/>
            <pc:sldMk cId="821540642" sldId="2402"/>
            <ac:spMk id="19" creationId="{85369FBC-1505-8378-7522-59B5B7063648}"/>
          </ac:spMkLst>
        </pc:spChg>
        <pc:spChg chg="add mod">
          <ac:chgData name="Jeanne von Wattenwyl" userId="115e170d-88ce-410d-8534-16647f9bceac" providerId="ADAL" clId="{62700363-9FBF-4671-AA47-7208C783095D}" dt="2024-04-23T09:28:09.992" v="1680" actId="1076"/>
          <ac:spMkLst>
            <pc:docMk/>
            <pc:sldMk cId="821540642" sldId="2402"/>
            <ac:spMk id="20" creationId="{25C26066-0775-7349-9037-DB80CE43FD4E}"/>
          </ac:spMkLst>
        </pc:spChg>
        <pc:spChg chg="add mod">
          <ac:chgData name="Jeanne von Wattenwyl" userId="115e170d-88ce-410d-8534-16647f9bceac" providerId="ADAL" clId="{62700363-9FBF-4671-AA47-7208C783095D}" dt="2024-04-23T09:27:46.596" v="1675" actId="404"/>
          <ac:spMkLst>
            <pc:docMk/>
            <pc:sldMk cId="821540642" sldId="2402"/>
            <ac:spMk id="21" creationId="{884750DB-4E31-AD52-3C7D-0BC3A40DB249}"/>
          </ac:spMkLst>
        </pc:spChg>
        <pc:spChg chg="add mod">
          <ac:chgData name="Jeanne von Wattenwyl" userId="115e170d-88ce-410d-8534-16647f9bceac" providerId="ADAL" clId="{62700363-9FBF-4671-AA47-7208C783095D}" dt="2024-04-23T09:27:53.155" v="1677" actId="404"/>
          <ac:spMkLst>
            <pc:docMk/>
            <pc:sldMk cId="821540642" sldId="2402"/>
            <ac:spMk id="22" creationId="{F7931484-8597-41E4-33C4-90578E4F996B}"/>
          </ac:spMkLst>
        </pc:spChg>
        <pc:graphicFrameChg chg="add del mod">
          <ac:chgData name="Jeanne von Wattenwyl" userId="115e170d-88ce-410d-8534-16647f9bceac" providerId="ADAL" clId="{62700363-9FBF-4671-AA47-7208C783095D}" dt="2024-04-22T15:28:31.556" v="1106"/>
          <ac:graphicFrameMkLst>
            <pc:docMk/>
            <pc:sldMk cId="821540642" sldId="2402"/>
            <ac:graphicFrameMk id="9" creationId="{48833FB1-B919-2C59-1706-9EC38A691EB4}"/>
          </ac:graphicFrameMkLst>
        </pc:graphicFrameChg>
        <pc:graphicFrameChg chg="add del mod">
          <ac:chgData name="Jeanne von Wattenwyl" userId="115e170d-88ce-410d-8534-16647f9bceac" providerId="ADAL" clId="{62700363-9FBF-4671-AA47-7208C783095D}" dt="2024-04-22T15:28:30.541" v="1105"/>
          <ac:graphicFrameMkLst>
            <pc:docMk/>
            <pc:sldMk cId="821540642" sldId="2402"/>
            <ac:graphicFrameMk id="10" creationId="{4DDE145A-D7F7-E59C-2B4C-000A9AB6E329}"/>
          </ac:graphicFrameMkLst>
        </pc:graphicFrameChg>
        <pc:graphicFrameChg chg="add mod">
          <ac:chgData name="Jeanne von Wattenwyl" userId="115e170d-88ce-410d-8534-16647f9bceac" providerId="ADAL" clId="{62700363-9FBF-4671-AA47-7208C783095D}" dt="2024-04-22T15:28:39.189" v="1108"/>
          <ac:graphicFrameMkLst>
            <pc:docMk/>
            <pc:sldMk cId="821540642" sldId="2402"/>
            <ac:graphicFrameMk id="11" creationId="{45E312B7-2BCB-FF46-9457-CC749EC5C8ED}"/>
          </ac:graphicFrameMkLst>
        </pc:graphicFrameChg>
        <pc:graphicFrameChg chg="add mod">
          <ac:chgData name="Jeanne von Wattenwyl" userId="115e170d-88ce-410d-8534-16647f9bceac" providerId="ADAL" clId="{62700363-9FBF-4671-AA47-7208C783095D}" dt="2024-04-22T15:28:53.694" v="1111"/>
          <ac:graphicFrameMkLst>
            <pc:docMk/>
            <pc:sldMk cId="821540642" sldId="2402"/>
            <ac:graphicFrameMk id="15" creationId="{6DA778B5-01DD-F538-1D1A-305EF22B0646}"/>
          </ac:graphicFrameMkLst>
        </pc:graphicFrameChg>
      </pc:sldChg>
      <pc:sldChg chg="addSp delSp modSp new mod">
        <pc:chgData name="Jeanne von Wattenwyl" userId="115e170d-88ce-410d-8534-16647f9bceac" providerId="ADAL" clId="{62700363-9FBF-4671-AA47-7208C783095D}" dt="2024-04-25T10:16:08.844" v="1876" actId="1076"/>
        <pc:sldMkLst>
          <pc:docMk/>
          <pc:sldMk cId="2428002493" sldId="2403"/>
        </pc:sldMkLst>
        <pc:spChg chg="mod">
          <ac:chgData name="Jeanne von Wattenwyl" userId="115e170d-88ce-410d-8534-16647f9bceac" providerId="ADAL" clId="{62700363-9FBF-4671-AA47-7208C783095D}" dt="2024-04-22T15:47:53.018" v="1441" actId="14100"/>
          <ac:spMkLst>
            <pc:docMk/>
            <pc:sldMk cId="2428002493" sldId="2403"/>
            <ac:spMk id="2" creationId="{188FAD82-ECE6-5E6D-1046-428D52C68F4B}"/>
          </ac:spMkLst>
        </pc:spChg>
        <pc:spChg chg="add mod">
          <ac:chgData name="Jeanne von Wattenwyl" userId="115e170d-88ce-410d-8534-16647f9bceac" providerId="ADAL" clId="{62700363-9FBF-4671-AA47-7208C783095D}" dt="2024-04-25T10:16:08.844" v="1876" actId="1076"/>
          <ac:spMkLst>
            <pc:docMk/>
            <pc:sldMk cId="2428002493" sldId="2403"/>
            <ac:spMk id="4" creationId="{C6B0B562-9CE7-F239-E572-11C088AB9DB1}"/>
          </ac:spMkLst>
        </pc:spChg>
        <pc:spChg chg="del">
          <ac:chgData name="Jeanne von Wattenwyl" userId="115e170d-88ce-410d-8534-16647f9bceac" providerId="ADAL" clId="{62700363-9FBF-4671-AA47-7208C783095D}" dt="2024-04-25T07:54:17.472" v="1774" actId="478"/>
          <ac:spMkLst>
            <pc:docMk/>
            <pc:sldMk cId="2428002493" sldId="2403"/>
            <ac:spMk id="4" creationId="{CBA8F8AB-F39D-39DF-E9EF-38A4D0E4D7D4}"/>
          </ac:spMkLst>
        </pc:spChg>
        <pc:spChg chg="mod">
          <ac:chgData name="Jeanne von Wattenwyl" userId="115e170d-88ce-410d-8534-16647f9bceac" providerId="ADAL" clId="{62700363-9FBF-4671-AA47-7208C783095D}" dt="2024-04-22T15:47:47.480" v="1439" actId="20577"/>
          <ac:spMkLst>
            <pc:docMk/>
            <pc:sldMk cId="2428002493" sldId="2403"/>
            <ac:spMk id="6" creationId="{785EE608-115C-3452-CE08-1B0BA630C050}"/>
          </ac:spMkLst>
        </pc:spChg>
        <pc:graphicFrameChg chg="add mod">
          <ac:chgData name="Jeanne von Wattenwyl" userId="115e170d-88ce-410d-8534-16647f9bceac" providerId="ADAL" clId="{62700363-9FBF-4671-AA47-7208C783095D}" dt="2024-04-25T10:15:58.461" v="1874" actId="1076"/>
          <ac:graphicFrameMkLst>
            <pc:docMk/>
            <pc:sldMk cId="2428002493" sldId="2403"/>
            <ac:graphicFrameMk id="7" creationId="{F774AFA3-CD33-9780-7950-3A009DAF41B9}"/>
          </ac:graphicFrameMkLst>
        </pc:graphicFrameChg>
      </pc:sldChg>
      <pc:sldChg chg="addSp delSp modSp add mod">
        <pc:chgData name="Jeanne von Wattenwyl" userId="115e170d-88ce-410d-8534-16647f9bceac" providerId="ADAL" clId="{62700363-9FBF-4671-AA47-7208C783095D}" dt="2024-05-13T15:09:20.639" v="3925" actId="20577"/>
        <pc:sldMkLst>
          <pc:docMk/>
          <pc:sldMk cId="1439816980" sldId="2404"/>
        </pc:sldMkLst>
        <pc:spChg chg="mod">
          <ac:chgData name="Jeanne von Wattenwyl" userId="115e170d-88ce-410d-8534-16647f9bceac" providerId="ADAL" clId="{62700363-9FBF-4671-AA47-7208C783095D}" dt="2024-05-13T15:09:20.639" v="3925" actId="20577"/>
          <ac:spMkLst>
            <pc:docMk/>
            <pc:sldMk cId="1439816980" sldId="2404"/>
            <ac:spMk id="7" creationId="{FFFE03AF-EA05-AD2B-99C3-95E631D4EA86}"/>
          </ac:spMkLst>
        </pc:spChg>
        <pc:grpChg chg="del">
          <ac:chgData name="Jeanne von Wattenwyl" userId="115e170d-88ce-410d-8534-16647f9bceac" providerId="ADAL" clId="{62700363-9FBF-4671-AA47-7208C783095D}" dt="2024-04-23T07:44:28.853" v="1510" actId="478"/>
          <ac:grpSpMkLst>
            <pc:docMk/>
            <pc:sldMk cId="1439816980" sldId="2404"/>
            <ac:grpSpMk id="20" creationId="{2C3DF755-4D5D-188D-4BA8-15B33C1F1720}"/>
          </ac:grpSpMkLst>
        </pc:grpChg>
        <pc:picChg chg="del">
          <ac:chgData name="Jeanne von Wattenwyl" userId="115e170d-88ce-410d-8534-16647f9bceac" providerId="ADAL" clId="{62700363-9FBF-4671-AA47-7208C783095D}" dt="2024-04-23T07:44:28.221" v="1509" actId="478"/>
          <ac:picMkLst>
            <pc:docMk/>
            <pc:sldMk cId="1439816980" sldId="2404"/>
            <ac:picMk id="8" creationId="{F0B680C2-DD6F-5806-C7E9-FF05A734E12C}"/>
          </ac:picMkLst>
        </pc:picChg>
        <pc:picChg chg="add mod ord">
          <ac:chgData name="Jeanne von Wattenwyl" userId="115e170d-88ce-410d-8534-16647f9bceac" providerId="ADAL" clId="{62700363-9FBF-4671-AA47-7208C783095D}" dt="2024-04-23T07:49:21.217" v="1549" actId="1076"/>
          <ac:picMkLst>
            <pc:docMk/>
            <pc:sldMk cId="1439816980" sldId="2404"/>
            <ac:picMk id="9" creationId="{5F9851A3-C7FD-C054-B867-7B8EF26BEE74}"/>
          </ac:picMkLst>
        </pc:picChg>
        <pc:picChg chg="add mod modCrop">
          <ac:chgData name="Jeanne von Wattenwyl" userId="115e170d-88ce-410d-8534-16647f9bceac" providerId="ADAL" clId="{62700363-9FBF-4671-AA47-7208C783095D}" dt="2024-04-23T07:48:07.381" v="1543" actId="1076"/>
          <ac:picMkLst>
            <pc:docMk/>
            <pc:sldMk cId="1439816980" sldId="2404"/>
            <ac:picMk id="11" creationId="{F39AA164-9F5C-C473-F162-8724F340EE7B}"/>
          </ac:picMkLst>
        </pc:picChg>
        <pc:picChg chg="del">
          <ac:chgData name="Jeanne von Wattenwyl" userId="115e170d-88ce-410d-8534-16647f9bceac" providerId="ADAL" clId="{62700363-9FBF-4671-AA47-7208C783095D}" dt="2024-04-23T07:44:31.438" v="1512" actId="478"/>
          <ac:picMkLst>
            <pc:docMk/>
            <pc:sldMk cId="1439816980" sldId="2404"/>
            <ac:picMk id="25" creationId="{C416B4C9-FF71-6F6F-02D9-C86A2B15CE95}"/>
          </ac:picMkLst>
        </pc:picChg>
      </pc:sldChg>
      <pc:sldChg chg="addSp delSp modSp new del mod">
        <pc:chgData name="Jeanne von Wattenwyl" userId="115e170d-88ce-410d-8534-16647f9bceac" providerId="ADAL" clId="{62700363-9FBF-4671-AA47-7208C783095D}" dt="2024-04-25T14:31:58.854" v="3279" actId="2696"/>
        <pc:sldMkLst>
          <pc:docMk/>
          <pc:sldMk cId="1941624290" sldId="2405"/>
        </pc:sldMkLst>
        <pc:spChg chg="mod">
          <ac:chgData name="Jeanne von Wattenwyl" userId="115e170d-88ce-410d-8534-16647f9bceac" providerId="ADAL" clId="{62700363-9FBF-4671-AA47-7208C783095D}" dt="2024-04-23T07:48:54.163" v="1546"/>
          <ac:spMkLst>
            <pc:docMk/>
            <pc:sldMk cId="1941624290" sldId="2405"/>
            <ac:spMk id="2" creationId="{0A3FADB8-2A03-7566-DBE1-B9A6F936F89E}"/>
          </ac:spMkLst>
        </pc:spChg>
        <pc:spChg chg="del">
          <ac:chgData name="Jeanne von Wattenwyl" userId="115e170d-88ce-410d-8534-16647f9bceac" providerId="ADAL" clId="{62700363-9FBF-4671-AA47-7208C783095D}" dt="2024-04-23T07:51:02.090" v="1557" actId="478"/>
          <ac:spMkLst>
            <pc:docMk/>
            <pc:sldMk cId="1941624290" sldId="2405"/>
            <ac:spMk id="4" creationId="{3222D526-CD4E-E44A-51DD-94F42D4BAD49}"/>
          </ac:spMkLst>
        </pc:spChg>
        <pc:spChg chg="mod">
          <ac:chgData name="Jeanne von Wattenwyl" userId="115e170d-88ce-410d-8534-16647f9bceac" providerId="ADAL" clId="{62700363-9FBF-4671-AA47-7208C783095D}" dt="2024-04-23T07:48:46.847" v="1545"/>
          <ac:spMkLst>
            <pc:docMk/>
            <pc:sldMk cId="1941624290" sldId="2405"/>
            <ac:spMk id="6" creationId="{83A45423-6A62-2A75-7443-B95AB605A3B3}"/>
          </ac:spMkLst>
        </pc:spChg>
        <pc:spChg chg="add mod">
          <ac:chgData name="Jeanne von Wattenwyl" userId="115e170d-88ce-410d-8534-16647f9bceac" providerId="ADAL" clId="{62700363-9FBF-4671-AA47-7208C783095D}" dt="2024-04-23T07:49:00.221" v="1547"/>
          <ac:spMkLst>
            <pc:docMk/>
            <pc:sldMk cId="1941624290" sldId="2405"/>
            <ac:spMk id="7" creationId="{B8B0DE04-1AE8-4617-C179-9DEB9E5D1E55}"/>
          </ac:spMkLst>
        </pc:spChg>
        <pc:picChg chg="add mod">
          <ac:chgData name="Jeanne von Wattenwyl" userId="115e170d-88ce-410d-8534-16647f9bceac" providerId="ADAL" clId="{62700363-9FBF-4671-AA47-7208C783095D}" dt="2024-04-23T07:49:37.991" v="1551" actId="1076"/>
          <ac:picMkLst>
            <pc:docMk/>
            <pc:sldMk cId="1941624290" sldId="2405"/>
            <ac:picMk id="8" creationId="{A706AF5C-4602-8CCB-19F9-71FCAC4F9E90}"/>
          </ac:picMkLst>
        </pc:picChg>
        <pc:picChg chg="add mod">
          <ac:chgData name="Jeanne von Wattenwyl" userId="115e170d-88ce-410d-8534-16647f9bceac" providerId="ADAL" clId="{62700363-9FBF-4671-AA47-7208C783095D}" dt="2024-04-23T07:50:51.891" v="1556" actId="1076"/>
          <ac:picMkLst>
            <pc:docMk/>
            <pc:sldMk cId="1941624290" sldId="2405"/>
            <ac:picMk id="9" creationId="{148F99C2-538B-ED89-CA74-2BAD4D830892}"/>
          </ac:picMkLst>
        </pc:picChg>
      </pc:sldChg>
      <pc:sldChg chg="add del">
        <pc:chgData name="Jeanne von Wattenwyl" userId="115e170d-88ce-410d-8534-16647f9bceac" providerId="ADAL" clId="{62700363-9FBF-4671-AA47-7208C783095D}" dt="2024-04-23T09:28:25.091" v="1682" actId="2696"/>
        <pc:sldMkLst>
          <pc:docMk/>
          <pc:sldMk cId="1560539509" sldId="2406"/>
        </pc:sldMkLst>
      </pc:sldChg>
      <pc:sldChg chg="addSp delSp modSp new mod ord">
        <pc:chgData name="Jeanne von Wattenwyl" userId="115e170d-88ce-410d-8534-16647f9bceac" providerId="ADAL" clId="{62700363-9FBF-4671-AA47-7208C783095D}" dt="2024-04-25T08:10:51.256" v="1826" actId="20577"/>
        <pc:sldMkLst>
          <pc:docMk/>
          <pc:sldMk cId="2018966820" sldId="2406"/>
        </pc:sldMkLst>
        <pc:spChg chg="mod">
          <ac:chgData name="Jeanne von Wattenwyl" userId="115e170d-88ce-410d-8534-16647f9bceac" providerId="ADAL" clId="{62700363-9FBF-4671-AA47-7208C783095D}" dt="2024-04-23T09:28:47.913" v="1690"/>
          <ac:spMkLst>
            <pc:docMk/>
            <pc:sldMk cId="2018966820" sldId="2406"/>
            <ac:spMk id="2" creationId="{9294EDE9-62F7-969B-134C-51A42A996FC4}"/>
          </ac:spMkLst>
        </pc:spChg>
        <pc:spChg chg="del">
          <ac:chgData name="Jeanne von Wattenwyl" userId="115e170d-88ce-410d-8534-16647f9bceac" providerId="ADAL" clId="{62700363-9FBF-4671-AA47-7208C783095D}" dt="2024-04-23T09:29:03.855" v="1692" actId="478"/>
          <ac:spMkLst>
            <pc:docMk/>
            <pc:sldMk cId="2018966820" sldId="2406"/>
            <ac:spMk id="4" creationId="{E0F9B9EC-3974-A80A-85F7-A88CAAA1636A}"/>
          </ac:spMkLst>
        </pc:spChg>
        <pc:spChg chg="mod">
          <ac:chgData name="Jeanne von Wattenwyl" userId="115e170d-88ce-410d-8534-16647f9bceac" providerId="ADAL" clId="{62700363-9FBF-4671-AA47-7208C783095D}" dt="2024-04-23T09:28:46.540" v="1689" actId="20577"/>
          <ac:spMkLst>
            <pc:docMk/>
            <pc:sldMk cId="2018966820" sldId="2406"/>
            <ac:spMk id="6" creationId="{17D73681-6F62-DF25-830C-6C75279D2EB3}"/>
          </ac:spMkLst>
        </pc:spChg>
        <pc:spChg chg="mod">
          <ac:chgData name="Jeanne von Wattenwyl" userId="115e170d-88ce-410d-8534-16647f9bceac" providerId="ADAL" clId="{62700363-9FBF-4671-AA47-7208C783095D}" dt="2024-04-23T09:28:59.700" v="1691"/>
          <ac:spMkLst>
            <pc:docMk/>
            <pc:sldMk cId="2018966820" sldId="2406"/>
            <ac:spMk id="8" creationId="{D5B2F300-B0E6-EE97-50D9-7ECD6EF069D6}"/>
          </ac:spMkLst>
        </pc:spChg>
        <pc:spChg chg="mod">
          <ac:chgData name="Jeanne von Wattenwyl" userId="115e170d-88ce-410d-8534-16647f9bceac" providerId="ADAL" clId="{62700363-9FBF-4671-AA47-7208C783095D}" dt="2024-04-25T08:10:51.256" v="1826" actId="20577"/>
          <ac:spMkLst>
            <pc:docMk/>
            <pc:sldMk cId="2018966820" sldId="2406"/>
            <ac:spMk id="9" creationId="{501F5B06-635E-0BE7-AE8E-4A72D4883BD2}"/>
          </ac:spMkLst>
        </pc:spChg>
        <pc:spChg chg="mod">
          <ac:chgData name="Jeanne von Wattenwyl" userId="115e170d-88ce-410d-8534-16647f9bceac" providerId="ADAL" clId="{62700363-9FBF-4671-AA47-7208C783095D}" dt="2024-04-23T09:28:59.700" v="1691"/>
          <ac:spMkLst>
            <pc:docMk/>
            <pc:sldMk cId="2018966820" sldId="2406"/>
            <ac:spMk id="10" creationId="{0A5D651F-8D24-BDC6-A0DC-C8F8A89A72CC}"/>
          </ac:spMkLst>
        </pc:spChg>
        <pc:spChg chg="mod">
          <ac:chgData name="Jeanne von Wattenwyl" userId="115e170d-88ce-410d-8534-16647f9bceac" providerId="ADAL" clId="{62700363-9FBF-4671-AA47-7208C783095D}" dt="2024-04-23T09:28:59.700" v="1691"/>
          <ac:spMkLst>
            <pc:docMk/>
            <pc:sldMk cId="2018966820" sldId="2406"/>
            <ac:spMk id="11" creationId="{1232B396-C818-8B4B-1C36-DE3E6FBFAE74}"/>
          </ac:spMkLst>
        </pc:spChg>
        <pc:spChg chg="mod">
          <ac:chgData name="Jeanne von Wattenwyl" userId="115e170d-88ce-410d-8534-16647f9bceac" providerId="ADAL" clId="{62700363-9FBF-4671-AA47-7208C783095D}" dt="2024-04-23T09:28:59.700" v="1691"/>
          <ac:spMkLst>
            <pc:docMk/>
            <pc:sldMk cId="2018966820" sldId="2406"/>
            <ac:spMk id="12" creationId="{90A75629-BB34-AD55-41CD-B4878263B72A}"/>
          </ac:spMkLst>
        </pc:spChg>
        <pc:spChg chg="add del mod">
          <ac:chgData name="Jeanne von Wattenwyl" userId="115e170d-88ce-410d-8534-16647f9bceac" providerId="ADAL" clId="{62700363-9FBF-4671-AA47-7208C783095D}" dt="2024-04-25T08:10:47.983" v="1819" actId="478"/>
          <ac:spMkLst>
            <pc:docMk/>
            <pc:sldMk cId="2018966820" sldId="2406"/>
            <ac:spMk id="13" creationId="{D135EF9B-C0AD-3EC2-96D8-AA3DD3BC4CFF}"/>
          </ac:spMkLst>
        </pc:spChg>
        <pc:spChg chg="mod">
          <ac:chgData name="Jeanne von Wattenwyl" userId="115e170d-88ce-410d-8534-16647f9bceac" providerId="ADAL" clId="{62700363-9FBF-4671-AA47-7208C783095D}" dt="2024-04-23T09:28:59.700" v="1691"/>
          <ac:spMkLst>
            <pc:docMk/>
            <pc:sldMk cId="2018966820" sldId="2406"/>
            <ac:spMk id="14" creationId="{A4D122F1-BDB5-C0A3-F150-9751CD0A0A56}"/>
          </ac:spMkLst>
        </pc:spChg>
        <pc:grpChg chg="add mod">
          <ac:chgData name="Jeanne von Wattenwyl" userId="115e170d-88ce-410d-8534-16647f9bceac" providerId="ADAL" clId="{62700363-9FBF-4671-AA47-7208C783095D}" dt="2024-04-23T09:28:59.700" v="1691"/>
          <ac:grpSpMkLst>
            <pc:docMk/>
            <pc:sldMk cId="2018966820" sldId="2406"/>
            <ac:grpSpMk id="7" creationId="{F4989C7E-B6BC-D0E0-044A-1411A3CFACD5}"/>
          </ac:grpSpMkLst>
        </pc:grpChg>
      </pc:sldChg>
      <pc:sldChg chg="addSp delSp modSp new del mod">
        <pc:chgData name="Jeanne von Wattenwyl" userId="115e170d-88ce-410d-8534-16647f9bceac" providerId="ADAL" clId="{62700363-9FBF-4671-AA47-7208C783095D}" dt="2024-04-25T08:07:31.482" v="1778" actId="2696"/>
        <pc:sldMkLst>
          <pc:docMk/>
          <pc:sldMk cId="2833117258" sldId="2407"/>
        </pc:sldMkLst>
        <pc:picChg chg="add del mod">
          <ac:chgData name="Jeanne von Wattenwyl" userId="115e170d-88ce-410d-8534-16647f9bceac" providerId="ADAL" clId="{62700363-9FBF-4671-AA47-7208C783095D}" dt="2024-04-25T08:07:24.704" v="1777" actId="478"/>
          <ac:picMkLst>
            <pc:docMk/>
            <pc:sldMk cId="2833117258" sldId="2407"/>
            <ac:picMk id="8" creationId="{6892307F-FC83-7AF4-EDAE-2DCC076379FB}"/>
          </ac:picMkLst>
        </pc:picChg>
      </pc:sldChg>
      <pc:sldChg chg="addSp delSp modSp new mod">
        <pc:chgData name="Jeanne von Wattenwyl" userId="115e170d-88ce-410d-8534-16647f9bceac" providerId="ADAL" clId="{62700363-9FBF-4671-AA47-7208C783095D}" dt="2024-05-13T14:13:57.457" v="3390" actId="207"/>
        <pc:sldMkLst>
          <pc:docMk/>
          <pc:sldMk cId="3019026769" sldId="2407"/>
        </pc:sldMkLst>
        <pc:spChg chg="mod">
          <ac:chgData name="Jeanne von Wattenwyl" userId="115e170d-88ce-410d-8534-16647f9bceac" providerId="ADAL" clId="{62700363-9FBF-4671-AA47-7208C783095D}" dt="2024-04-25T08:27:22.050" v="1838"/>
          <ac:spMkLst>
            <pc:docMk/>
            <pc:sldMk cId="3019026769" sldId="2407"/>
            <ac:spMk id="2" creationId="{E419F9BF-75B8-2511-8489-11BBD8816DD0}"/>
          </ac:spMkLst>
        </pc:spChg>
        <pc:spChg chg="del">
          <ac:chgData name="Jeanne von Wattenwyl" userId="115e170d-88ce-410d-8534-16647f9bceac" providerId="ADAL" clId="{62700363-9FBF-4671-AA47-7208C783095D}" dt="2024-04-25T08:27:33.316" v="1840" actId="478"/>
          <ac:spMkLst>
            <pc:docMk/>
            <pc:sldMk cId="3019026769" sldId="2407"/>
            <ac:spMk id="4" creationId="{6D7D11CB-3B06-F779-18BE-6CFE054A5577}"/>
          </ac:spMkLst>
        </pc:spChg>
        <pc:spChg chg="mod">
          <ac:chgData name="Jeanne von Wattenwyl" userId="115e170d-88ce-410d-8534-16647f9bceac" providerId="ADAL" clId="{62700363-9FBF-4671-AA47-7208C783095D}" dt="2024-04-25T08:27:27.523" v="1839"/>
          <ac:spMkLst>
            <pc:docMk/>
            <pc:sldMk cId="3019026769" sldId="2407"/>
            <ac:spMk id="6" creationId="{7057A349-FE34-CBF3-9157-178546A94867}"/>
          </ac:spMkLst>
        </pc:spChg>
        <pc:spChg chg="add mod">
          <ac:chgData name="Jeanne von Wattenwyl" userId="115e170d-88ce-410d-8534-16647f9bceac" providerId="ADAL" clId="{62700363-9FBF-4671-AA47-7208C783095D}" dt="2024-05-13T14:13:57.457" v="3390" actId="207"/>
          <ac:spMkLst>
            <pc:docMk/>
            <pc:sldMk cId="3019026769" sldId="2407"/>
            <ac:spMk id="7" creationId="{8D5B283E-1ED1-337B-F53C-85BD301A3790}"/>
          </ac:spMkLst>
        </pc:spChg>
        <pc:picChg chg="add mod">
          <ac:chgData name="Jeanne von Wattenwyl" userId="115e170d-88ce-410d-8534-16647f9bceac" providerId="ADAL" clId="{62700363-9FBF-4671-AA47-7208C783095D}" dt="2024-04-25T14:06:58.482" v="3175" actId="1076"/>
          <ac:picMkLst>
            <pc:docMk/>
            <pc:sldMk cId="3019026769" sldId="2407"/>
            <ac:picMk id="8" creationId="{F4A8B8D5-5357-4EE8-DA1C-B3FDE29C2395}"/>
          </ac:picMkLst>
        </pc:picChg>
      </pc:sldChg>
      <pc:sldChg chg="addSp delSp modSp new mod">
        <pc:chgData name="Jeanne von Wattenwyl" userId="115e170d-88ce-410d-8534-16647f9bceac" providerId="ADAL" clId="{62700363-9FBF-4671-AA47-7208C783095D}" dt="2024-05-13T13:20:59.160" v="3283" actId="478"/>
        <pc:sldMkLst>
          <pc:docMk/>
          <pc:sldMk cId="3942195584" sldId="2408"/>
        </pc:sldMkLst>
        <pc:spChg chg="mod">
          <ac:chgData name="Jeanne von Wattenwyl" userId="115e170d-88ce-410d-8534-16647f9bceac" providerId="ADAL" clId="{62700363-9FBF-4671-AA47-7208C783095D}" dt="2024-04-25T12:09:35.447" v="1999"/>
          <ac:spMkLst>
            <pc:docMk/>
            <pc:sldMk cId="3942195584" sldId="2408"/>
            <ac:spMk id="2" creationId="{C7D7B7EE-8FCE-1465-3579-BAC34022138A}"/>
          </ac:spMkLst>
        </pc:spChg>
        <pc:spChg chg="del">
          <ac:chgData name="Jeanne von Wattenwyl" userId="115e170d-88ce-410d-8534-16647f9bceac" providerId="ADAL" clId="{62700363-9FBF-4671-AA47-7208C783095D}" dt="2024-05-13T13:20:59.160" v="3283" actId="478"/>
          <ac:spMkLst>
            <pc:docMk/>
            <pc:sldMk cId="3942195584" sldId="2408"/>
            <ac:spMk id="4" creationId="{F27740A3-A5A6-272F-6BD5-724949B38195}"/>
          </ac:spMkLst>
        </pc:spChg>
        <pc:spChg chg="mod">
          <ac:chgData name="Jeanne von Wattenwyl" userId="115e170d-88ce-410d-8534-16647f9bceac" providerId="ADAL" clId="{62700363-9FBF-4671-AA47-7208C783095D}" dt="2024-04-25T12:09:42.606" v="2002"/>
          <ac:spMkLst>
            <pc:docMk/>
            <pc:sldMk cId="3942195584" sldId="2408"/>
            <ac:spMk id="6" creationId="{5540B1A0-21A5-8B07-8C1D-76C49C39B31A}"/>
          </ac:spMkLst>
        </pc:spChg>
        <pc:spChg chg="add mod">
          <ac:chgData name="Jeanne von Wattenwyl" userId="115e170d-88ce-410d-8534-16647f9bceac" providerId="ADAL" clId="{62700363-9FBF-4671-AA47-7208C783095D}" dt="2024-04-25T12:09:29.810" v="1998"/>
          <ac:spMkLst>
            <pc:docMk/>
            <pc:sldMk cId="3942195584" sldId="2408"/>
            <ac:spMk id="7" creationId="{AE492378-B19E-963B-0EA2-639034DD365A}"/>
          </ac:spMkLst>
        </pc:spChg>
      </pc:sldChg>
      <pc:sldChg chg="addSp delSp modSp new mod">
        <pc:chgData name="Jeanne von Wattenwyl" userId="115e170d-88ce-410d-8534-16647f9bceac" providerId="ADAL" clId="{62700363-9FBF-4671-AA47-7208C783095D}" dt="2024-05-13T15:19:05.540" v="3990" actId="20577"/>
        <pc:sldMkLst>
          <pc:docMk/>
          <pc:sldMk cId="302919613" sldId="2409"/>
        </pc:sldMkLst>
        <pc:spChg chg="mod">
          <ac:chgData name="Jeanne von Wattenwyl" userId="115e170d-88ce-410d-8534-16647f9bceac" providerId="ADAL" clId="{62700363-9FBF-4671-AA47-7208C783095D}" dt="2024-04-25T12:21:03.493" v="2062"/>
          <ac:spMkLst>
            <pc:docMk/>
            <pc:sldMk cId="302919613" sldId="2409"/>
            <ac:spMk id="2" creationId="{581353E6-7115-31DA-F0B9-1173255AC03F}"/>
          </ac:spMkLst>
        </pc:spChg>
        <pc:spChg chg="del">
          <ac:chgData name="Jeanne von Wattenwyl" userId="115e170d-88ce-410d-8534-16647f9bceac" providerId="ADAL" clId="{62700363-9FBF-4671-AA47-7208C783095D}" dt="2024-04-25T12:21:13.676" v="2064" actId="478"/>
          <ac:spMkLst>
            <pc:docMk/>
            <pc:sldMk cId="302919613" sldId="2409"/>
            <ac:spMk id="4" creationId="{1E045669-BB2E-D42F-10D3-37693D626A36}"/>
          </ac:spMkLst>
        </pc:spChg>
        <pc:spChg chg="mod">
          <ac:chgData name="Jeanne von Wattenwyl" userId="115e170d-88ce-410d-8534-16647f9bceac" providerId="ADAL" clId="{62700363-9FBF-4671-AA47-7208C783095D}" dt="2024-04-25T12:20:58.420" v="2061"/>
          <ac:spMkLst>
            <pc:docMk/>
            <pc:sldMk cId="302919613" sldId="2409"/>
            <ac:spMk id="6" creationId="{8059985F-5D27-BA5A-DB6A-F962A9C2D660}"/>
          </ac:spMkLst>
        </pc:spChg>
        <pc:spChg chg="add mod">
          <ac:chgData name="Jeanne von Wattenwyl" userId="115e170d-88ce-410d-8534-16647f9bceac" providerId="ADAL" clId="{62700363-9FBF-4671-AA47-7208C783095D}" dt="2024-05-13T15:19:05.540" v="3990" actId="20577"/>
          <ac:spMkLst>
            <pc:docMk/>
            <pc:sldMk cId="302919613" sldId="2409"/>
            <ac:spMk id="7" creationId="{D7320246-A390-08B8-C569-3D9E60B3771B}"/>
          </ac:spMkLst>
        </pc:spChg>
      </pc:sldChg>
      <pc:sldChg chg="addSp delSp modSp new mod">
        <pc:chgData name="Jeanne von Wattenwyl" userId="115e170d-88ce-410d-8534-16647f9bceac" providerId="ADAL" clId="{62700363-9FBF-4671-AA47-7208C783095D}" dt="2024-05-14T09:30:21.106" v="4164" actId="1076"/>
        <pc:sldMkLst>
          <pc:docMk/>
          <pc:sldMk cId="4269391596" sldId="2410"/>
        </pc:sldMkLst>
        <pc:spChg chg="mod">
          <ac:chgData name="Jeanne von Wattenwyl" userId="115e170d-88ce-410d-8534-16647f9bceac" providerId="ADAL" clId="{62700363-9FBF-4671-AA47-7208C783095D}" dt="2024-05-13T15:23:14.329" v="3998" actId="20577"/>
          <ac:spMkLst>
            <pc:docMk/>
            <pc:sldMk cId="4269391596" sldId="2410"/>
            <ac:spMk id="2" creationId="{A4BA7A2C-94F7-BC50-1D24-B773294DA85D}"/>
          </ac:spMkLst>
        </pc:spChg>
        <pc:spChg chg="del">
          <ac:chgData name="Jeanne von Wattenwyl" userId="115e170d-88ce-410d-8534-16647f9bceac" providerId="ADAL" clId="{62700363-9FBF-4671-AA47-7208C783095D}" dt="2024-04-25T13:30:56.146" v="3116" actId="478"/>
          <ac:spMkLst>
            <pc:docMk/>
            <pc:sldMk cId="4269391596" sldId="2410"/>
            <ac:spMk id="4" creationId="{546DFBF9-BD8B-7183-DCA8-21DC245DA383}"/>
          </ac:spMkLst>
        </pc:spChg>
        <pc:spChg chg="del">
          <ac:chgData name="Jeanne von Wattenwyl" userId="115e170d-88ce-410d-8534-16647f9bceac" providerId="ADAL" clId="{62700363-9FBF-4671-AA47-7208C783095D}" dt="2024-04-25T12:21:45.577" v="2069"/>
          <ac:spMkLst>
            <pc:docMk/>
            <pc:sldMk cId="4269391596" sldId="2410"/>
            <ac:spMk id="6" creationId="{B220DB99-DF2D-7C9D-B7A7-237EDDC5E679}"/>
          </ac:spMkLst>
        </pc:spChg>
        <pc:spChg chg="add mod">
          <ac:chgData name="Jeanne von Wattenwyl" userId="115e170d-88ce-410d-8534-16647f9bceac" providerId="ADAL" clId="{62700363-9FBF-4671-AA47-7208C783095D}" dt="2024-04-25T12:21:45.577" v="2069"/>
          <ac:spMkLst>
            <pc:docMk/>
            <pc:sldMk cId="4269391596" sldId="2410"/>
            <ac:spMk id="8" creationId="{05156B20-B973-D166-B0DC-2CF26CDD1629}"/>
          </ac:spMkLst>
        </pc:spChg>
        <pc:spChg chg="add mod">
          <ac:chgData name="Jeanne von Wattenwyl" userId="115e170d-88ce-410d-8534-16647f9bceac" providerId="ADAL" clId="{62700363-9FBF-4671-AA47-7208C783095D}" dt="2024-05-13T15:23:23.637" v="4000" actId="20577"/>
          <ac:spMkLst>
            <pc:docMk/>
            <pc:sldMk cId="4269391596" sldId="2410"/>
            <ac:spMk id="9" creationId="{DBF14AE3-297E-7F50-0F33-1A91B091D810}"/>
          </ac:spMkLst>
        </pc:spChg>
        <pc:picChg chg="add del mod modCrop">
          <ac:chgData name="Jeanne von Wattenwyl" userId="115e170d-88ce-410d-8534-16647f9bceac" providerId="ADAL" clId="{62700363-9FBF-4671-AA47-7208C783095D}" dt="2024-05-14T09:30:21.106" v="4164" actId="1076"/>
          <ac:picMkLst>
            <pc:docMk/>
            <pc:sldMk cId="4269391596" sldId="2410"/>
            <ac:picMk id="7" creationId="{5D04DC7A-3864-A703-C972-D14D4BD65872}"/>
          </ac:picMkLst>
        </pc:picChg>
      </pc:sldChg>
      <pc:sldChg chg="addSp delSp modSp new mod">
        <pc:chgData name="Jeanne von Wattenwyl" userId="115e170d-88ce-410d-8534-16647f9bceac" providerId="ADAL" clId="{62700363-9FBF-4671-AA47-7208C783095D}" dt="2024-04-25T13:31:40.979" v="3118" actId="478"/>
        <pc:sldMkLst>
          <pc:docMk/>
          <pc:sldMk cId="2242625810" sldId="2411"/>
        </pc:sldMkLst>
        <pc:spChg chg="mod">
          <ac:chgData name="Jeanne von Wattenwyl" userId="115e170d-88ce-410d-8534-16647f9bceac" providerId="ADAL" clId="{62700363-9FBF-4671-AA47-7208C783095D}" dt="2024-04-25T12:22:28.366" v="2079"/>
          <ac:spMkLst>
            <pc:docMk/>
            <pc:sldMk cId="2242625810" sldId="2411"/>
            <ac:spMk id="2" creationId="{88B31458-7A78-EDAC-C145-BD06B0AEAF2E}"/>
          </ac:spMkLst>
        </pc:spChg>
        <pc:spChg chg="del">
          <ac:chgData name="Jeanne von Wattenwyl" userId="115e170d-88ce-410d-8534-16647f9bceac" providerId="ADAL" clId="{62700363-9FBF-4671-AA47-7208C783095D}" dt="2024-04-25T13:31:40.979" v="3118" actId="478"/>
          <ac:spMkLst>
            <pc:docMk/>
            <pc:sldMk cId="2242625810" sldId="2411"/>
            <ac:spMk id="4" creationId="{4C7206FF-7D6D-22B9-4CA6-73E1FFD98B56}"/>
          </ac:spMkLst>
        </pc:spChg>
        <pc:spChg chg="mod">
          <ac:chgData name="Jeanne von Wattenwyl" userId="115e170d-88ce-410d-8534-16647f9bceac" providerId="ADAL" clId="{62700363-9FBF-4671-AA47-7208C783095D}" dt="2024-04-25T12:22:26.514" v="2078" actId="20577"/>
          <ac:spMkLst>
            <pc:docMk/>
            <pc:sldMk cId="2242625810" sldId="2411"/>
            <ac:spMk id="6" creationId="{13C45EF6-7C31-5970-A5E2-054467432306}"/>
          </ac:spMkLst>
        </pc:spChg>
        <pc:spChg chg="add del mod">
          <ac:chgData name="Jeanne von Wattenwyl" userId="115e170d-88ce-410d-8534-16647f9bceac" providerId="ADAL" clId="{62700363-9FBF-4671-AA47-7208C783095D}" dt="2024-04-25T12:22:43.441" v="2085"/>
          <ac:spMkLst>
            <pc:docMk/>
            <pc:sldMk cId="2242625810" sldId="2411"/>
            <ac:spMk id="7" creationId="{1C683880-A43F-F241-3D50-2F411DCAE252}"/>
          </ac:spMkLst>
        </pc:spChg>
        <pc:spChg chg="add mod">
          <ac:chgData name="Jeanne von Wattenwyl" userId="115e170d-88ce-410d-8534-16647f9bceac" providerId="ADAL" clId="{62700363-9FBF-4671-AA47-7208C783095D}" dt="2024-04-25T12:22:44.521" v="2086"/>
          <ac:spMkLst>
            <pc:docMk/>
            <pc:sldMk cId="2242625810" sldId="2411"/>
            <ac:spMk id="8" creationId="{F9C28E3E-D40A-8427-AB19-F5841C6A8C1A}"/>
          </ac:spMkLst>
        </pc:spChg>
      </pc:sldChg>
      <pc:sldChg chg="new del">
        <pc:chgData name="Jeanne von Wattenwyl" userId="115e170d-88ce-410d-8534-16647f9bceac" providerId="ADAL" clId="{62700363-9FBF-4671-AA47-7208C783095D}" dt="2024-04-25T12:22:08.382" v="2073" actId="680"/>
        <pc:sldMkLst>
          <pc:docMk/>
          <pc:sldMk cId="3137889177" sldId="2411"/>
        </pc:sldMkLst>
      </pc:sldChg>
      <pc:sldChg chg="new del">
        <pc:chgData name="Jeanne von Wattenwyl" userId="115e170d-88ce-410d-8534-16647f9bceac" providerId="ADAL" clId="{62700363-9FBF-4671-AA47-7208C783095D}" dt="2024-04-25T12:23:17.225" v="2089" actId="680"/>
        <pc:sldMkLst>
          <pc:docMk/>
          <pc:sldMk cId="1146904075" sldId="2412"/>
        </pc:sldMkLst>
      </pc:sldChg>
      <pc:sldChg chg="addSp delSp modSp new mod">
        <pc:chgData name="Jeanne von Wattenwyl" userId="115e170d-88ce-410d-8534-16647f9bceac" providerId="ADAL" clId="{62700363-9FBF-4671-AA47-7208C783095D}" dt="2024-05-13T15:23:57.819" v="4002" actId="20577"/>
        <pc:sldMkLst>
          <pc:docMk/>
          <pc:sldMk cId="1729087765" sldId="2412"/>
        </pc:sldMkLst>
        <pc:spChg chg="mod">
          <ac:chgData name="Jeanne von Wattenwyl" userId="115e170d-88ce-410d-8534-16647f9bceac" providerId="ADAL" clId="{62700363-9FBF-4671-AA47-7208C783095D}" dt="2024-05-13T15:23:57.819" v="4002" actId="20577"/>
          <ac:spMkLst>
            <pc:docMk/>
            <pc:sldMk cId="1729087765" sldId="2412"/>
            <ac:spMk id="2" creationId="{A298DB0D-D1DC-7526-2D49-4461AC960E85}"/>
          </ac:spMkLst>
        </pc:spChg>
        <pc:spChg chg="del">
          <ac:chgData name="Jeanne von Wattenwyl" userId="115e170d-88ce-410d-8534-16647f9bceac" providerId="ADAL" clId="{62700363-9FBF-4671-AA47-7208C783095D}" dt="2024-04-25T12:24:14.669" v="2099" actId="478"/>
          <ac:spMkLst>
            <pc:docMk/>
            <pc:sldMk cId="1729087765" sldId="2412"/>
            <ac:spMk id="4" creationId="{252F6A0F-BCAB-0801-78E2-6DF865A31103}"/>
          </ac:spMkLst>
        </pc:spChg>
        <pc:spChg chg="mod">
          <ac:chgData name="Jeanne von Wattenwyl" userId="115e170d-88ce-410d-8534-16647f9bceac" providerId="ADAL" clId="{62700363-9FBF-4671-AA47-7208C783095D}" dt="2024-04-25T12:23:42.531" v="2093" actId="20577"/>
          <ac:spMkLst>
            <pc:docMk/>
            <pc:sldMk cId="1729087765" sldId="2412"/>
            <ac:spMk id="6" creationId="{FB08A793-C412-AFB7-74A5-005974317977}"/>
          </ac:spMkLst>
        </pc:spChg>
        <pc:spChg chg="add mod">
          <ac:chgData name="Jeanne von Wattenwyl" userId="115e170d-88ce-410d-8534-16647f9bceac" providerId="ADAL" clId="{62700363-9FBF-4671-AA47-7208C783095D}" dt="2024-04-25T12:23:50.098" v="2095"/>
          <ac:spMkLst>
            <pc:docMk/>
            <pc:sldMk cId="1729087765" sldId="2412"/>
            <ac:spMk id="7" creationId="{D74DC656-3F56-ED61-A704-D62F0720BD2B}"/>
          </ac:spMkLst>
        </pc:spChg>
        <pc:spChg chg="add mod">
          <ac:chgData name="Jeanne von Wattenwyl" userId="115e170d-88ce-410d-8534-16647f9bceac" providerId="ADAL" clId="{62700363-9FBF-4671-AA47-7208C783095D}" dt="2024-04-25T12:23:55.616" v="2096"/>
          <ac:spMkLst>
            <pc:docMk/>
            <pc:sldMk cId="1729087765" sldId="2412"/>
            <ac:spMk id="8" creationId="{16BB8405-A3E7-7D11-A09F-CF5FF2164429}"/>
          </ac:spMkLst>
        </pc:spChg>
        <pc:spChg chg="add mod">
          <ac:chgData name="Jeanne von Wattenwyl" userId="115e170d-88ce-410d-8534-16647f9bceac" providerId="ADAL" clId="{62700363-9FBF-4671-AA47-7208C783095D}" dt="2024-04-25T12:24:00.160" v="2097"/>
          <ac:spMkLst>
            <pc:docMk/>
            <pc:sldMk cId="1729087765" sldId="2412"/>
            <ac:spMk id="9" creationId="{53424CAD-85D2-2B38-11C5-377486C7A245}"/>
          </ac:spMkLst>
        </pc:spChg>
        <pc:picChg chg="add mod">
          <ac:chgData name="Jeanne von Wattenwyl" userId="115e170d-88ce-410d-8534-16647f9bceac" providerId="ADAL" clId="{62700363-9FBF-4671-AA47-7208C783095D}" dt="2024-04-25T12:24:04.922" v="2098"/>
          <ac:picMkLst>
            <pc:docMk/>
            <pc:sldMk cId="1729087765" sldId="2412"/>
            <ac:picMk id="10" creationId="{8AD391DF-FB61-00E5-D09A-6A74B79988C2}"/>
          </ac:picMkLst>
        </pc:picChg>
      </pc:sldChg>
      <pc:sldChg chg="addSp delSp modSp new mod">
        <pc:chgData name="Jeanne von Wattenwyl" userId="115e170d-88ce-410d-8534-16647f9bceac" providerId="ADAL" clId="{62700363-9FBF-4671-AA47-7208C783095D}" dt="2024-05-13T15:23:06.260" v="3992" actId="20577"/>
        <pc:sldMkLst>
          <pc:docMk/>
          <pc:sldMk cId="4088601873" sldId="2413"/>
        </pc:sldMkLst>
        <pc:spChg chg="mod">
          <ac:chgData name="Jeanne von Wattenwyl" userId="115e170d-88ce-410d-8534-16647f9bceac" providerId="ADAL" clId="{62700363-9FBF-4671-AA47-7208C783095D}" dt="2024-05-13T15:23:06.260" v="3992" actId="20577"/>
          <ac:spMkLst>
            <pc:docMk/>
            <pc:sldMk cId="4088601873" sldId="2413"/>
            <ac:spMk id="2" creationId="{0A0CED14-4DC8-BEB4-0ABC-A7F2244C6694}"/>
          </ac:spMkLst>
        </pc:spChg>
        <pc:spChg chg="del">
          <ac:chgData name="Jeanne von Wattenwyl" userId="115e170d-88ce-410d-8534-16647f9bceac" providerId="ADAL" clId="{62700363-9FBF-4671-AA47-7208C783095D}" dt="2024-04-25T13:31:10.133" v="3117" actId="478"/>
          <ac:spMkLst>
            <pc:docMk/>
            <pc:sldMk cId="4088601873" sldId="2413"/>
            <ac:spMk id="4" creationId="{A6F7355E-8533-6398-2D70-5EE857B7CF2A}"/>
          </ac:spMkLst>
        </pc:spChg>
        <pc:spChg chg="mod">
          <ac:chgData name="Jeanne von Wattenwyl" userId="115e170d-88ce-410d-8534-16647f9bceac" providerId="ADAL" clId="{62700363-9FBF-4671-AA47-7208C783095D}" dt="2024-04-25T12:25:28.657" v="2103" actId="20577"/>
          <ac:spMkLst>
            <pc:docMk/>
            <pc:sldMk cId="4088601873" sldId="2413"/>
            <ac:spMk id="6" creationId="{85F2AA8D-60B0-E6D3-28E9-AC885386DCED}"/>
          </ac:spMkLst>
        </pc:spChg>
        <pc:spChg chg="add mod">
          <ac:chgData name="Jeanne von Wattenwyl" userId="115e170d-88ce-410d-8534-16647f9bceac" providerId="ADAL" clId="{62700363-9FBF-4671-AA47-7208C783095D}" dt="2024-04-25T12:25:45.112" v="2108"/>
          <ac:spMkLst>
            <pc:docMk/>
            <pc:sldMk cId="4088601873" sldId="2413"/>
            <ac:spMk id="10" creationId="{09760898-C97C-A3F8-53D7-859D942DEDEA}"/>
          </ac:spMkLst>
        </pc:spChg>
        <pc:spChg chg="add mod">
          <ac:chgData name="Jeanne von Wattenwyl" userId="115e170d-88ce-410d-8534-16647f9bceac" providerId="ADAL" clId="{62700363-9FBF-4671-AA47-7208C783095D}" dt="2024-04-25T12:25:51.019" v="2109"/>
          <ac:spMkLst>
            <pc:docMk/>
            <pc:sldMk cId="4088601873" sldId="2413"/>
            <ac:spMk id="11" creationId="{ACBC7C5F-D829-A156-7ABA-3AFF98CE4987}"/>
          </ac:spMkLst>
        </pc:spChg>
        <pc:picChg chg="add mod">
          <ac:chgData name="Jeanne von Wattenwyl" userId="115e170d-88ce-410d-8534-16647f9bceac" providerId="ADAL" clId="{62700363-9FBF-4671-AA47-7208C783095D}" dt="2024-04-25T12:25:33.068" v="2105"/>
          <ac:picMkLst>
            <pc:docMk/>
            <pc:sldMk cId="4088601873" sldId="2413"/>
            <ac:picMk id="7" creationId="{1CC931B2-5229-9989-E652-266F1530C34B}"/>
          </ac:picMkLst>
        </pc:picChg>
        <pc:picChg chg="add mod">
          <ac:chgData name="Jeanne von Wattenwyl" userId="115e170d-88ce-410d-8534-16647f9bceac" providerId="ADAL" clId="{62700363-9FBF-4671-AA47-7208C783095D}" dt="2024-04-25T12:25:36.722" v="2106"/>
          <ac:picMkLst>
            <pc:docMk/>
            <pc:sldMk cId="4088601873" sldId="2413"/>
            <ac:picMk id="8" creationId="{6E7A037F-DF2D-6DBA-DE08-10FEC3FB1EC6}"/>
          </ac:picMkLst>
        </pc:picChg>
        <pc:picChg chg="add mod">
          <ac:chgData name="Jeanne von Wattenwyl" userId="115e170d-88ce-410d-8534-16647f9bceac" providerId="ADAL" clId="{62700363-9FBF-4671-AA47-7208C783095D}" dt="2024-04-25T12:25:40.022" v="2107"/>
          <ac:picMkLst>
            <pc:docMk/>
            <pc:sldMk cId="4088601873" sldId="2413"/>
            <ac:picMk id="9" creationId="{954C9891-C26F-1080-93D4-CE777C195F6B}"/>
          </ac:picMkLst>
        </pc:picChg>
      </pc:sldChg>
      <pc:sldChg chg="addSp delSp modSp new mod ord">
        <pc:chgData name="Jeanne von Wattenwyl" userId="115e170d-88ce-410d-8534-16647f9bceac" providerId="ADAL" clId="{62700363-9FBF-4671-AA47-7208C783095D}" dt="2024-05-15T13:13:07.995" v="4432" actId="15"/>
        <pc:sldMkLst>
          <pc:docMk/>
          <pc:sldMk cId="2475698154" sldId="2414"/>
        </pc:sldMkLst>
        <pc:spChg chg="mod">
          <ac:chgData name="Jeanne von Wattenwyl" userId="115e170d-88ce-410d-8534-16647f9bceac" providerId="ADAL" clId="{62700363-9FBF-4671-AA47-7208C783095D}" dt="2024-04-25T12:26:26.864" v="2116"/>
          <ac:spMkLst>
            <pc:docMk/>
            <pc:sldMk cId="2475698154" sldId="2414"/>
            <ac:spMk id="2" creationId="{D51968DD-38F9-FA15-1AA8-59B9688BE7A5}"/>
          </ac:spMkLst>
        </pc:spChg>
        <pc:spChg chg="del">
          <ac:chgData name="Jeanne von Wattenwyl" userId="115e170d-88ce-410d-8534-16647f9bceac" providerId="ADAL" clId="{62700363-9FBF-4671-AA47-7208C783095D}" dt="2024-04-25T12:26:36.277" v="2118" actId="478"/>
          <ac:spMkLst>
            <pc:docMk/>
            <pc:sldMk cId="2475698154" sldId="2414"/>
            <ac:spMk id="4" creationId="{F670FB74-E479-E4C8-CCFA-A1281DAB66C0}"/>
          </ac:spMkLst>
        </pc:spChg>
        <pc:spChg chg="mod">
          <ac:chgData name="Jeanne von Wattenwyl" userId="115e170d-88ce-410d-8534-16647f9bceac" providerId="ADAL" clId="{62700363-9FBF-4671-AA47-7208C783095D}" dt="2024-04-25T12:26:25.092" v="2115" actId="20577"/>
          <ac:spMkLst>
            <pc:docMk/>
            <pc:sldMk cId="2475698154" sldId="2414"/>
            <ac:spMk id="6" creationId="{F723B1C1-74D7-376C-A17D-BACA4DFC6398}"/>
          </ac:spMkLst>
        </pc:spChg>
        <pc:spChg chg="add mod">
          <ac:chgData name="Jeanne von Wattenwyl" userId="115e170d-88ce-410d-8534-16647f9bceac" providerId="ADAL" clId="{62700363-9FBF-4671-AA47-7208C783095D}" dt="2024-05-15T13:13:07.995" v="4432" actId="15"/>
          <ac:spMkLst>
            <pc:docMk/>
            <pc:sldMk cId="2475698154" sldId="2414"/>
            <ac:spMk id="7" creationId="{69C06B38-AACC-549E-FC47-F440C2D40288}"/>
          </ac:spMkLst>
        </pc:spChg>
        <pc:picChg chg="add mod">
          <ac:chgData name="Jeanne von Wattenwyl" userId="115e170d-88ce-410d-8534-16647f9bceac" providerId="ADAL" clId="{62700363-9FBF-4671-AA47-7208C783095D}" dt="2024-04-25T13:36:36.584" v="3148" actId="1076"/>
          <ac:picMkLst>
            <pc:docMk/>
            <pc:sldMk cId="2475698154" sldId="2414"/>
            <ac:picMk id="9" creationId="{70481C7C-09E5-4F9D-6D0F-059602434E4F}"/>
          </ac:picMkLst>
        </pc:picChg>
      </pc:sldChg>
      <pc:sldChg chg="addSp delSp modSp new mod">
        <pc:chgData name="Jeanne von Wattenwyl" userId="115e170d-88ce-410d-8534-16647f9bceac" providerId="ADAL" clId="{62700363-9FBF-4671-AA47-7208C783095D}" dt="2024-05-15T13:13:04.383" v="4430" actId="15"/>
        <pc:sldMkLst>
          <pc:docMk/>
          <pc:sldMk cId="3438273568" sldId="2415"/>
        </pc:sldMkLst>
        <pc:spChg chg="mod">
          <ac:chgData name="Jeanne von Wattenwyl" userId="115e170d-88ce-410d-8534-16647f9bceac" providerId="ADAL" clId="{62700363-9FBF-4671-AA47-7208C783095D}" dt="2024-04-25T12:27:00.434" v="2123"/>
          <ac:spMkLst>
            <pc:docMk/>
            <pc:sldMk cId="3438273568" sldId="2415"/>
            <ac:spMk id="2" creationId="{EB3D973E-2D21-B9F4-8FA7-0189EC43A298}"/>
          </ac:spMkLst>
        </pc:spChg>
        <pc:spChg chg="del">
          <ac:chgData name="Jeanne von Wattenwyl" userId="115e170d-88ce-410d-8534-16647f9bceac" providerId="ADAL" clId="{62700363-9FBF-4671-AA47-7208C783095D}" dt="2024-04-25T12:27:27.504" v="2128" actId="478"/>
          <ac:spMkLst>
            <pc:docMk/>
            <pc:sldMk cId="3438273568" sldId="2415"/>
            <ac:spMk id="4" creationId="{B15A6210-E826-E7F9-FC7E-B8776DC7C348}"/>
          </ac:spMkLst>
        </pc:spChg>
        <pc:spChg chg="mod">
          <ac:chgData name="Jeanne von Wattenwyl" userId="115e170d-88ce-410d-8534-16647f9bceac" providerId="ADAL" clId="{62700363-9FBF-4671-AA47-7208C783095D}" dt="2024-04-25T12:26:54.613" v="2122" actId="20577"/>
          <ac:spMkLst>
            <pc:docMk/>
            <pc:sldMk cId="3438273568" sldId="2415"/>
            <ac:spMk id="6" creationId="{A14DB9E2-0E04-1194-82D7-DA7D88D45F27}"/>
          </ac:spMkLst>
        </pc:spChg>
        <pc:spChg chg="add mod">
          <ac:chgData name="Jeanne von Wattenwyl" userId="115e170d-88ce-410d-8534-16647f9bceac" providerId="ADAL" clId="{62700363-9FBF-4671-AA47-7208C783095D}" dt="2024-05-15T13:13:04.383" v="4430" actId="15"/>
          <ac:spMkLst>
            <pc:docMk/>
            <pc:sldMk cId="3438273568" sldId="2415"/>
            <ac:spMk id="7" creationId="{C35A04D6-F9B4-0AD5-AF31-EDB7185A832E}"/>
          </ac:spMkLst>
        </pc:spChg>
        <pc:spChg chg="mod">
          <ac:chgData name="Jeanne von Wattenwyl" userId="115e170d-88ce-410d-8534-16647f9bceac" providerId="ADAL" clId="{62700363-9FBF-4671-AA47-7208C783095D}" dt="2024-04-25T12:27:12.453" v="2125"/>
          <ac:spMkLst>
            <pc:docMk/>
            <pc:sldMk cId="3438273568" sldId="2415"/>
            <ac:spMk id="9" creationId="{79D0075C-4087-7E04-CCD7-7F715EABF698}"/>
          </ac:spMkLst>
        </pc:spChg>
        <pc:spChg chg="mod">
          <ac:chgData name="Jeanne von Wattenwyl" userId="115e170d-88ce-410d-8534-16647f9bceac" providerId="ADAL" clId="{62700363-9FBF-4671-AA47-7208C783095D}" dt="2024-04-25T12:27:12.453" v="2125"/>
          <ac:spMkLst>
            <pc:docMk/>
            <pc:sldMk cId="3438273568" sldId="2415"/>
            <ac:spMk id="10" creationId="{2F3C9F26-1537-8EAD-141C-D8F9BDCF1927}"/>
          </ac:spMkLst>
        </pc:spChg>
        <pc:spChg chg="mod">
          <ac:chgData name="Jeanne von Wattenwyl" userId="115e170d-88ce-410d-8534-16647f9bceac" providerId="ADAL" clId="{62700363-9FBF-4671-AA47-7208C783095D}" dt="2024-04-25T12:27:16.716" v="2126"/>
          <ac:spMkLst>
            <pc:docMk/>
            <pc:sldMk cId="3438273568" sldId="2415"/>
            <ac:spMk id="12" creationId="{A2C69210-7AF8-C6A0-2A6F-696EFEEE1AD2}"/>
          </ac:spMkLst>
        </pc:spChg>
        <pc:spChg chg="mod">
          <ac:chgData name="Jeanne von Wattenwyl" userId="115e170d-88ce-410d-8534-16647f9bceac" providerId="ADAL" clId="{62700363-9FBF-4671-AA47-7208C783095D}" dt="2024-04-25T12:27:16.716" v="2126"/>
          <ac:spMkLst>
            <pc:docMk/>
            <pc:sldMk cId="3438273568" sldId="2415"/>
            <ac:spMk id="14" creationId="{C0EDA752-17DC-6142-E895-2029281E8BD7}"/>
          </ac:spMkLst>
        </pc:spChg>
        <pc:spChg chg="mod">
          <ac:chgData name="Jeanne von Wattenwyl" userId="115e170d-88ce-410d-8534-16647f9bceac" providerId="ADAL" clId="{62700363-9FBF-4671-AA47-7208C783095D}" dt="2024-04-25T12:27:16.716" v="2126"/>
          <ac:spMkLst>
            <pc:docMk/>
            <pc:sldMk cId="3438273568" sldId="2415"/>
            <ac:spMk id="15" creationId="{78C01F86-6AF5-71E7-E766-FA72E308803C}"/>
          </ac:spMkLst>
        </pc:spChg>
        <pc:grpChg chg="add mod">
          <ac:chgData name="Jeanne von Wattenwyl" userId="115e170d-88ce-410d-8534-16647f9bceac" providerId="ADAL" clId="{62700363-9FBF-4671-AA47-7208C783095D}" dt="2024-04-25T12:27:12.453" v="2125"/>
          <ac:grpSpMkLst>
            <pc:docMk/>
            <pc:sldMk cId="3438273568" sldId="2415"/>
            <ac:grpSpMk id="8" creationId="{DEEC7193-B98E-8AEB-BA98-7604B22147D2}"/>
          </ac:grpSpMkLst>
        </pc:grpChg>
        <pc:grpChg chg="add mod ord">
          <ac:chgData name="Jeanne von Wattenwyl" userId="115e170d-88ce-410d-8534-16647f9bceac" providerId="ADAL" clId="{62700363-9FBF-4671-AA47-7208C783095D}" dt="2024-04-25T12:27:23.128" v="2127" actId="167"/>
          <ac:grpSpMkLst>
            <pc:docMk/>
            <pc:sldMk cId="3438273568" sldId="2415"/>
            <ac:grpSpMk id="11" creationId="{82C09D54-1518-1902-EB57-C149862842DA}"/>
          </ac:grpSpMkLst>
        </pc:grpChg>
        <pc:grpChg chg="mod">
          <ac:chgData name="Jeanne von Wattenwyl" userId="115e170d-88ce-410d-8534-16647f9bceac" providerId="ADAL" clId="{62700363-9FBF-4671-AA47-7208C783095D}" dt="2024-04-25T12:27:16.716" v="2126"/>
          <ac:grpSpMkLst>
            <pc:docMk/>
            <pc:sldMk cId="3438273568" sldId="2415"/>
            <ac:grpSpMk id="13" creationId="{40376510-54A0-C3BD-F54C-1E7168BD6F6A}"/>
          </ac:grpSpMkLst>
        </pc:grpChg>
      </pc:sldChg>
      <pc:sldChg chg="addSp delSp modSp new mod">
        <pc:chgData name="Jeanne von Wattenwyl" userId="115e170d-88ce-410d-8534-16647f9bceac" providerId="ADAL" clId="{62700363-9FBF-4671-AA47-7208C783095D}" dt="2024-04-25T12:28:47.661" v="2142" actId="478"/>
        <pc:sldMkLst>
          <pc:docMk/>
          <pc:sldMk cId="2080045317" sldId="2416"/>
        </pc:sldMkLst>
        <pc:spChg chg="mod">
          <ac:chgData name="Jeanne von Wattenwyl" userId="115e170d-88ce-410d-8534-16647f9bceac" providerId="ADAL" clId="{62700363-9FBF-4671-AA47-7208C783095D}" dt="2024-04-25T12:27:50.393" v="2131"/>
          <ac:spMkLst>
            <pc:docMk/>
            <pc:sldMk cId="2080045317" sldId="2416"/>
            <ac:spMk id="2" creationId="{F9ABC0C5-1D78-ED77-766F-125B8CBF9FE0}"/>
          </ac:spMkLst>
        </pc:spChg>
        <pc:spChg chg="del">
          <ac:chgData name="Jeanne von Wattenwyl" userId="115e170d-88ce-410d-8534-16647f9bceac" providerId="ADAL" clId="{62700363-9FBF-4671-AA47-7208C783095D}" dt="2024-04-25T12:28:47.661" v="2142" actId="478"/>
          <ac:spMkLst>
            <pc:docMk/>
            <pc:sldMk cId="2080045317" sldId="2416"/>
            <ac:spMk id="4" creationId="{82D3C85E-0488-0B7F-7E0C-90D5CFA46926}"/>
          </ac:spMkLst>
        </pc:spChg>
        <pc:spChg chg="mod">
          <ac:chgData name="Jeanne von Wattenwyl" userId="115e170d-88ce-410d-8534-16647f9bceac" providerId="ADAL" clId="{62700363-9FBF-4671-AA47-7208C783095D}" dt="2024-04-25T12:27:56.027" v="2132"/>
          <ac:spMkLst>
            <pc:docMk/>
            <pc:sldMk cId="2080045317" sldId="2416"/>
            <ac:spMk id="6" creationId="{6A49002A-6F27-46E7-549A-C016FD79AE97}"/>
          </ac:spMkLst>
        </pc:spChg>
        <pc:spChg chg="add mod">
          <ac:chgData name="Jeanne von Wattenwyl" userId="115e170d-88ce-410d-8534-16647f9bceac" providerId="ADAL" clId="{62700363-9FBF-4671-AA47-7208C783095D}" dt="2024-04-25T12:28:02.601" v="2133"/>
          <ac:spMkLst>
            <pc:docMk/>
            <pc:sldMk cId="2080045317" sldId="2416"/>
            <ac:spMk id="7" creationId="{183065DD-B494-B3DF-B8A2-9AE46C3A7518}"/>
          </ac:spMkLst>
        </pc:spChg>
        <pc:spChg chg="add mod">
          <ac:chgData name="Jeanne von Wattenwyl" userId="115e170d-88ce-410d-8534-16647f9bceac" providerId="ADAL" clId="{62700363-9FBF-4671-AA47-7208C783095D}" dt="2024-04-25T12:28:16.503" v="2136"/>
          <ac:spMkLst>
            <pc:docMk/>
            <pc:sldMk cId="2080045317" sldId="2416"/>
            <ac:spMk id="10" creationId="{376CCC3A-7562-8BA7-4DC7-08B960C2BF2D}"/>
          </ac:spMkLst>
        </pc:spChg>
        <pc:spChg chg="add mod">
          <ac:chgData name="Jeanne von Wattenwyl" userId="115e170d-88ce-410d-8534-16647f9bceac" providerId="ADAL" clId="{62700363-9FBF-4671-AA47-7208C783095D}" dt="2024-04-25T12:28:22.303" v="2137"/>
          <ac:spMkLst>
            <pc:docMk/>
            <pc:sldMk cId="2080045317" sldId="2416"/>
            <ac:spMk id="11" creationId="{4ACE3DCB-D6AB-28BB-6A6E-0813C13BBAB2}"/>
          </ac:spMkLst>
        </pc:spChg>
        <pc:spChg chg="add mod">
          <ac:chgData name="Jeanne von Wattenwyl" userId="115e170d-88ce-410d-8534-16647f9bceac" providerId="ADAL" clId="{62700363-9FBF-4671-AA47-7208C783095D}" dt="2024-04-25T12:28:29.763" v="2138"/>
          <ac:spMkLst>
            <pc:docMk/>
            <pc:sldMk cId="2080045317" sldId="2416"/>
            <ac:spMk id="12" creationId="{E1E995EE-48A2-794D-EC00-B779A7244CBF}"/>
          </ac:spMkLst>
        </pc:spChg>
        <pc:spChg chg="add mod">
          <ac:chgData name="Jeanne von Wattenwyl" userId="115e170d-88ce-410d-8534-16647f9bceac" providerId="ADAL" clId="{62700363-9FBF-4671-AA47-7208C783095D}" dt="2024-04-25T12:28:44.673" v="2141"/>
          <ac:spMkLst>
            <pc:docMk/>
            <pc:sldMk cId="2080045317" sldId="2416"/>
            <ac:spMk id="15" creationId="{FCE98B53-1465-F34C-11C0-01F0925206FD}"/>
          </ac:spMkLst>
        </pc:spChg>
        <pc:picChg chg="add mod">
          <ac:chgData name="Jeanne von Wattenwyl" userId="115e170d-88ce-410d-8534-16647f9bceac" providerId="ADAL" clId="{62700363-9FBF-4671-AA47-7208C783095D}" dt="2024-04-25T12:28:07.958" v="2134"/>
          <ac:picMkLst>
            <pc:docMk/>
            <pc:sldMk cId="2080045317" sldId="2416"/>
            <ac:picMk id="8" creationId="{60AF399E-5EBC-2EF5-BFFF-0A0E3A17E456}"/>
          </ac:picMkLst>
        </pc:picChg>
        <pc:picChg chg="add mod">
          <ac:chgData name="Jeanne von Wattenwyl" userId="115e170d-88ce-410d-8534-16647f9bceac" providerId="ADAL" clId="{62700363-9FBF-4671-AA47-7208C783095D}" dt="2024-04-25T12:28:11.632" v="2135"/>
          <ac:picMkLst>
            <pc:docMk/>
            <pc:sldMk cId="2080045317" sldId="2416"/>
            <ac:picMk id="9" creationId="{FA8C3C7F-74BB-7481-86E5-860124A0D840}"/>
          </ac:picMkLst>
        </pc:picChg>
        <pc:picChg chg="add mod">
          <ac:chgData name="Jeanne von Wattenwyl" userId="115e170d-88ce-410d-8534-16647f9bceac" providerId="ADAL" clId="{62700363-9FBF-4671-AA47-7208C783095D}" dt="2024-04-25T12:28:36.061" v="2139"/>
          <ac:picMkLst>
            <pc:docMk/>
            <pc:sldMk cId="2080045317" sldId="2416"/>
            <ac:picMk id="13" creationId="{C034AA74-F338-CA3F-34C6-1F2B46AB144C}"/>
          </ac:picMkLst>
        </pc:picChg>
        <pc:picChg chg="add mod">
          <ac:chgData name="Jeanne von Wattenwyl" userId="115e170d-88ce-410d-8534-16647f9bceac" providerId="ADAL" clId="{62700363-9FBF-4671-AA47-7208C783095D}" dt="2024-04-25T12:28:40.268" v="2140"/>
          <ac:picMkLst>
            <pc:docMk/>
            <pc:sldMk cId="2080045317" sldId="2416"/>
            <ac:picMk id="14" creationId="{5466D1FF-03AE-293F-8827-5C4B984467A2}"/>
          </ac:picMkLst>
        </pc:picChg>
      </pc:sldChg>
      <pc:sldChg chg="addSp delSp modSp new mod">
        <pc:chgData name="Jeanne von Wattenwyl" userId="115e170d-88ce-410d-8534-16647f9bceac" providerId="ADAL" clId="{62700363-9FBF-4671-AA47-7208C783095D}" dt="2024-05-15T12:55:30.155" v="4411" actId="1076"/>
        <pc:sldMkLst>
          <pc:docMk/>
          <pc:sldMk cId="244769798" sldId="2417"/>
        </pc:sldMkLst>
        <pc:spChg chg="mod">
          <ac:chgData name="Jeanne von Wattenwyl" userId="115e170d-88ce-410d-8534-16647f9bceac" providerId="ADAL" clId="{62700363-9FBF-4671-AA47-7208C783095D}" dt="2024-04-25T12:29:18.944" v="2149"/>
          <ac:spMkLst>
            <pc:docMk/>
            <pc:sldMk cId="244769798" sldId="2417"/>
            <ac:spMk id="2" creationId="{5FD72930-5635-C5D8-5CE1-463566B2B758}"/>
          </ac:spMkLst>
        </pc:spChg>
        <pc:spChg chg="del">
          <ac:chgData name="Jeanne von Wattenwyl" userId="115e170d-88ce-410d-8534-16647f9bceac" providerId="ADAL" clId="{62700363-9FBF-4671-AA47-7208C783095D}" dt="2024-04-25T12:29:42.738" v="2154" actId="478"/>
          <ac:spMkLst>
            <pc:docMk/>
            <pc:sldMk cId="244769798" sldId="2417"/>
            <ac:spMk id="4" creationId="{E1FE6B59-1BCA-B696-6843-D924E74016FC}"/>
          </ac:spMkLst>
        </pc:spChg>
        <pc:spChg chg="mod">
          <ac:chgData name="Jeanne von Wattenwyl" userId="115e170d-88ce-410d-8534-16647f9bceac" providerId="ADAL" clId="{62700363-9FBF-4671-AA47-7208C783095D}" dt="2024-04-25T12:29:25.195" v="2150"/>
          <ac:spMkLst>
            <pc:docMk/>
            <pc:sldMk cId="244769798" sldId="2417"/>
            <ac:spMk id="6" creationId="{5F7376CA-17F7-BA5B-5DEE-4465E8449B21}"/>
          </ac:spMkLst>
        </pc:spChg>
        <pc:spChg chg="add del">
          <ac:chgData name="Jeanne von Wattenwyl" userId="115e170d-88ce-410d-8534-16647f9bceac" providerId="ADAL" clId="{62700363-9FBF-4671-AA47-7208C783095D}" dt="2024-04-25T12:29:17.550" v="2148" actId="22"/>
          <ac:spMkLst>
            <pc:docMk/>
            <pc:sldMk cId="244769798" sldId="2417"/>
            <ac:spMk id="8" creationId="{DD084734-7945-B840-A4A4-3696357A1B5C}"/>
          </ac:spMkLst>
        </pc:spChg>
        <pc:spChg chg="add mod">
          <ac:chgData name="Jeanne von Wattenwyl" userId="115e170d-88ce-410d-8534-16647f9bceac" providerId="ADAL" clId="{62700363-9FBF-4671-AA47-7208C783095D}" dt="2024-05-13T15:41:39.858" v="4133" actId="20577"/>
          <ac:spMkLst>
            <pc:docMk/>
            <pc:sldMk cId="244769798" sldId="2417"/>
            <ac:spMk id="9" creationId="{789CD0B6-CB78-D927-6465-BE79D10384FA}"/>
          </ac:spMkLst>
        </pc:spChg>
        <pc:picChg chg="add mod">
          <ac:chgData name="Jeanne von Wattenwyl" userId="115e170d-88ce-410d-8534-16647f9bceac" providerId="ADAL" clId="{62700363-9FBF-4671-AA47-7208C783095D}" dt="2024-04-25T12:29:34.108" v="2152"/>
          <ac:picMkLst>
            <pc:docMk/>
            <pc:sldMk cId="244769798" sldId="2417"/>
            <ac:picMk id="10" creationId="{01925EEC-242D-2A62-F5D4-B2097CE9463A}"/>
          </ac:picMkLst>
        </pc:picChg>
        <pc:picChg chg="add mod">
          <ac:chgData name="Jeanne von Wattenwyl" userId="115e170d-88ce-410d-8534-16647f9bceac" providerId="ADAL" clId="{62700363-9FBF-4671-AA47-7208C783095D}" dt="2024-04-25T12:29:37.575" v="2153"/>
          <ac:picMkLst>
            <pc:docMk/>
            <pc:sldMk cId="244769798" sldId="2417"/>
            <ac:picMk id="11" creationId="{E7640870-4BE3-E855-127B-09593A509FA6}"/>
          </ac:picMkLst>
        </pc:picChg>
        <pc:picChg chg="add mod">
          <ac:chgData name="Jeanne von Wattenwyl" userId="115e170d-88ce-410d-8534-16647f9bceac" providerId="ADAL" clId="{62700363-9FBF-4671-AA47-7208C783095D}" dt="2024-05-15T12:55:30.155" v="4411" actId="1076"/>
          <ac:picMkLst>
            <pc:docMk/>
            <pc:sldMk cId="244769798" sldId="2417"/>
            <ac:picMk id="13" creationId="{18801E1E-BB24-E7FB-D3A1-5FF949780839}"/>
          </ac:picMkLst>
        </pc:picChg>
        <pc:picChg chg="add mod">
          <ac:chgData name="Jeanne von Wattenwyl" userId="115e170d-88ce-410d-8534-16647f9bceac" providerId="ADAL" clId="{62700363-9FBF-4671-AA47-7208C783095D}" dt="2024-05-15T12:55:23.890" v="4410" actId="1076"/>
          <ac:picMkLst>
            <pc:docMk/>
            <pc:sldMk cId="244769798" sldId="2417"/>
            <ac:picMk id="15" creationId="{5B4AF792-C448-C0DB-C475-F5524B4D4DC2}"/>
          </ac:picMkLst>
        </pc:picChg>
      </pc:sldChg>
      <pc:sldChg chg="new del">
        <pc:chgData name="Jeanne von Wattenwyl" userId="115e170d-88ce-410d-8534-16647f9bceac" providerId="ADAL" clId="{62700363-9FBF-4671-AA47-7208C783095D}" dt="2024-04-25T12:29:07.567" v="2145" actId="680"/>
        <pc:sldMkLst>
          <pc:docMk/>
          <pc:sldMk cId="3552112200" sldId="2417"/>
        </pc:sldMkLst>
      </pc:sldChg>
      <pc:sldChg chg="addSp delSp modSp new del mod">
        <pc:chgData name="Jeanne von Wattenwyl" userId="115e170d-88ce-410d-8534-16647f9bceac" providerId="ADAL" clId="{62700363-9FBF-4671-AA47-7208C783095D}" dt="2024-04-25T12:36:34.103" v="2425" actId="2696"/>
        <pc:sldMkLst>
          <pc:docMk/>
          <pc:sldMk cId="2218291915" sldId="2418"/>
        </pc:sldMkLst>
        <pc:spChg chg="mod">
          <ac:chgData name="Jeanne von Wattenwyl" userId="115e170d-88ce-410d-8534-16647f9bceac" providerId="ADAL" clId="{62700363-9FBF-4671-AA47-7208C783095D}" dt="2024-04-25T12:31:08.137" v="2157"/>
          <ac:spMkLst>
            <pc:docMk/>
            <pc:sldMk cId="2218291915" sldId="2418"/>
            <ac:spMk id="2" creationId="{21D152A7-F140-EE0C-7B3D-6B14EFAF2396}"/>
          </ac:spMkLst>
        </pc:spChg>
        <pc:spChg chg="mod">
          <ac:chgData name="Jeanne von Wattenwyl" userId="115e170d-88ce-410d-8534-16647f9bceac" providerId="ADAL" clId="{62700363-9FBF-4671-AA47-7208C783095D}" dt="2024-04-25T12:31:14.961" v="2158"/>
          <ac:spMkLst>
            <pc:docMk/>
            <pc:sldMk cId="2218291915" sldId="2418"/>
            <ac:spMk id="6" creationId="{FF66F25A-72C5-9EE8-CBB6-DD7871A54357}"/>
          </ac:spMkLst>
        </pc:spChg>
        <pc:spChg chg="add del mod">
          <ac:chgData name="Jeanne von Wattenwyl" userId="115e170d-88ce-410d-8534-16647f9bceac" providerId="ADAL" clId="{62700363-9FBF-4671-AA47-7208C783095D}" dt="2024-04-25T12:31:56.050" v="2164" actId="478"/>
          <ac:spMkLst>
            <pc:docMk/>
            <pc:sldMk cId="2218291915" sldId="2418"/>
            <ac:spMk id="7" creationId="{920D6557-5402-A8B5-4944-AFCF1BD90C82}"/>
          </ac:spMkLst>
        </pc:spChg>
        <pc:spChg chg="add mod">
          <ac:chgData name="Jeanne von Wattenwyl" userId="115e170d-88ce-410d-8534-16647f9bceac" providerId="ADAL" clId="{62700363-9FBF-4671-AA47-7208C783095D}" dt="2024-04-25T12:36:05.108" v="2424" actId="20577"/>
          <ac:spMkLst>
            <pc:docMk/>
            <pc:sldMk cId="2218291915" sldId="2418"/>
            <ac:spMk id="8" creationId="{55779BEA-D41B-738E-DC9F-86CFF65D40D6}"/>
          </ac:spMkLst>
        </pc:spChg>
      </pc:sldChg>
      <pc:sldChg chg="addSp delSp modSp new del mod ord">
        <pc:chgData name="Jeanne von Wattenwyl" userId="115e170d-88ce-410d-8534-16647f9bceac" providerId="ADAL" clId="{62700363-9FBF-4671-AA47-7208C783095D}" dt="2024-05-14T09:28:26.882" v="4151" actId="2696"/>
        <pc:sldMkLst>
          <pc:docMk/>
          <pc:sldMk cId="3660373172" sldId="2418"/>
        </pc:sldMkLst>
        <pc:spChg chg="mod">
          <ac:chgData name="Jeanne von Wattenwyl" userId="115e170d-88ce-410d-8534-16647f9bceac" providerId="ADAL" clId="{62700363-9FBF-4671-AA47-7208C783095D}" dt="2024-04-25T12:37:03.826" v="2429"/>
          <ac:spMkLst>
            <pc:docMk/>
            <pc:sldMk cId="3660373172" sldId="2418"/>
            <ac:spMk id="2" creationId="{39BB0ECD-4709-87AD-0F5C-0B97A38C85B4}"/>
          </ac:spMkLst>
        </pc:spChg>
        <pc:spChg chg="mod">
          <ac:chgData name="Jeanne von Wattenwyl" userId="115e170d-88ce-410d-8534-16647f9bceac" providerId="ADAL" clId="{62700363-9FBF-4671-AA47-7208C783095D}" dt="2024-04-25T12:41:31.259" v="2902" actId="20577"/>
          <ac:spMkLst>
            <pc:docMk/>
            <pc:sldMk cId="3660373172" sldId="2418"/>
            <ac:spMk id="3" creationId="{F111049B-0FB2-95DC-7B8C-7B18B09FD480}"/>
          </ac:spMkLst>
        </pc:spChg>
        <pc:spChg chg="del">
          <ac:chgData name="Jeanne von Wattenwyl" userId="115e170d-88ce-410d-8534-16647f9bceac" providerId="ADAL" clId="{62700363-9FBF-4671-AA47-7208C783095D}" dt="2024-04-25T12:40:47.702" v="2898" actId="478"/>
          <ac:spMkLst>
            <pc:docMk/>
            <pc:sldMk cId="3660373172" sldId="2418"/>
            <ac:spMk id="5" creationId="{CEAE6F83-2232-3035-870B-F4CFDB26ECC4}"/>
          </ac:spMkLst>
        </pc:spChg>
        <pc:spChg chg="mod">
          <ac:chgData name="Jeanne von Wattenwyl" userId="115e170d-88ce-410d-8534-16647f9bceac" providerId="ADAL" clId="{62700363-9FBF-4671-AA47-7208C783095D}" dt="2024-04-25T12:37:11.108" v="2430"/>
          <ac:spMkLst>
            <pc:docMk/>
            <pc:sldMk cId="3660373172" sldId="2418"/>
            <ac:spMk id="7" creationId="{BF37A82D-BAC0-FE64-CFD2-11EEA2D8A5B1}"/>
          </ac:spMkLst>
        </pc:spChg>
        <pc:spChg chg="add mod ord">
          <ac:chgData name="Jeanne von Wattenwyl" userId="115e170d-88ce-410d-8534-16647f9bceac" providerId="ADAL" clId="{62700363-9FBF-4671-AA47-7208C783095D}" dt="2024-05-13T14:50:48.431" v="3467" actId="1076"/>
          <ac:spMkLst>
            <pc:docMk/>
            <pc:sldMk cId="3660373172" sldId="2418"/>
            <ac:spMk id="10" creationId="{31C78C50-7E41-DF1F-6595-48A609CE9590}"/>
          </ac:spMkLst>
        </pc:spChg>
        <pc:picChg chg="add mod">
          <ac:chgData name="Jeanne von Wattenwyl" userId="115e170d-88ce-410d-8534-16647f9bceac" providerId="ADAL" clId="{62700363-9FBF-4671-AA47-7208C783095D}" dt="2024-05-13T14:49:58.375" v="3461" actId="1076"/>
          <ac:picMkLst>
            <pc:docMk/>
            <pc:sldMk cId="3660373172" sldId="2418"/>
            <ac:picMk id="8" creationId="{87EB39D6-009F-B90C-72DE-762D1FF775D8}"/>
          </ac:picMkLst>
        </pc:picChg>
        <pc:picChg chg="add del mod">
          <ac:chgData name="Jeanne von Wattenwyl" userId="115e170d-88ce-410d-8534-16647f9bceac" providerId="ADAL" clId="{62700363-9FBF-4671-AA47-7208C783095D}" dt="2024-05-13T14:50:50.957" v="3468" actId="478"/>
          <ac:picMkLst>
            <pc:docMk/>
            <pc:sldMk cId="3660373172" sldId="2418"/>
            <ac:picMk id="9" creationId="{8EDF0C53-9210-BACE-94C6-5A2EAB565907}"/>
          </ac:picMkLst>
        </pc:picChg>
      </pc:sldChg>
      <pc:sldChg chg="addSp delSp modSp new mod">
        <pc:chgData name="Jeanne von Wattenwyl" userId="115e170d-88ce-410d-8534-16647f9bceac" providerId="ADAL" clId="{62700363-9FBF-4671-AA47-7208C783095D}" dt="2024-05-15T13:14:11.361" v="4435" actId="1076"/>
        <pc:sldMkLst>
          <pc:docMk/>
          <pc:sldMk cId="3892998362" sldId="2419"/>
        </pc:sldMkLst>
        <pc:spChg chg="mod">
          <ac:chgData name="Jeanne von Wattenwyl" userId="115e170d-88ce-410d-8534-16647f9bceac" providerId="ADAL" clId="{62700363-9FBF-4671-AA47-7208C783095D}" dt="2024-04-25T12:44:47.039" v="2905"/>
          <ac:spMkLst>
            <pc:docMk/>
            <pc:sldMk cId="3892998362" sldId="2419"/>
            <ac:spMk id="2" creationId="{2A36A45E-0548-CBA4-C5F6-43D3FD6AC099}"/>
          </ac:spMkLst>
        </pc:spChg>
        <pc:spChg chg="del">
          <ac:chgData name="Jeanne von Wattenwyl" userId="115e170d-88ce-410d-8534-16647f9bceac" providerId="ADAL" clId="{62700363-9FBF-4671-AA47-7208C783095D}" dt="2024-04-25T12:45:53.924" v="2917" actId="478"/>
          <ac:spMkLst>
            <pc:docMk/>
            <pc:sldMk cId="3892998362" sldId="2419"/>
            <ac:spMk id="4" creationId="{E6B84D2B-7142-77DF-43D3-AEE9D1AAE178}"/>
          </ac:spMkLst>
        </pc:spChg>
        <pc:spChg chg="mod">
          <ac:chgData name="Jeanne von Wattenwyl" userId="115e170d-88ce-410d-8534-16647f9bceac" providerId="ADAL" clId="{62700363-9FBF-4671-AA47-7208C783095D}" dt="2024-04-25T12:44:53.656" v="2906"/>
          <ac:spMkLst>
            <pc:docMk/>
            <pc:sldMk cId="3892998362" sldId="2419"/>
            <ac:spMk id="6" creationId="{09B1B46A-0F63-0109-3899-0C91652E8FD4}"/>
          </ac:spMkLst>
        </pc:spChg>
        <pc:spChg chg="add mod">
          <ac:chgData name="Jeanne von Wattenwyl" userId="115e170d-88ce-410d-8534-16647f9bceac" providerId="ADAL" clId="{62700363-9FBF-4671-AA47-7208C783095D}" dt="2024-05-13T14:24:49.020" v="3401" actId="20577"/>
          <ac:spMkLst>
            <pc:docMk/>
            <pc:sldMk cId="3892998362" sldId="2419"/>
            <ac:spMk id="7" creationId="{8779B535-1A01-6D0D-23A4-6436C6DC5B71}"/>
          </ac:spMkLst>
        </pc:spChg>
        <pc:spChg chg="add mod">
          <ac:chgData name="Jeanne von Wattenwyl" userId="115e170d-88ce-410d-8534-16647f9bceac" providerId="ADAL" clId="{62700363-9FBF-4671-AA47-7208C783095D}" dt="2024-04-25T12:45:41.431" v="2914"/>
          <ac:spMkLst>
            <pc:docMk/>
            <pc:sldMk cId="3892998362" sldId="2419"/>
            <ac:spMk id="14" creationId="{AD5D70C0-5FE6-114F-4B59-34B95CA42822}"/>
          </ac:spMkLst>
        </pc:spChg>
        <pc:spChg chg="add mod">
          <ac:chgData name="Jeanne von Wattenwyl" userId="115e170d-88ce-410d-8534-16647f9bceac" providerId="ADAL" clId="{62700363-9FBF-4671-AA47-7208C783095D}" dt="2024-04-25T12:45:46.605" v="2915"/>
          <ac:spMkLst>
            <pc:docMk/>
            <pc:sldMk cId="3892998362" sldId="2419"/>
            <ac:spMk id="15" creationId="{8C6A74CB-A149-733C-20BD-ED948486B7AD}"/>
          </ac:spMkLst>
        </pc:spChg>
        <pc:spChg chg="add mod">
          <ac:chgData name="Jeanne von Wattenwyl" userId="115e170d-88ce-410d-8534-16647f9bceac" providerId="ADAL" clId="{62700363-9FBF-4671-AA47-7208C783095D}" dt="2024-04-25T12:45:50.770" v="2916"/>
          <ac:spMkLst>
            <pc:docMk/>
            <pc:sldMk cId="3892998362" sldId="2419"/>
            <ac:spMk id="16" creationId="{E00581D3-816D-54CB-9CF2-5A10C47FE9F8}"/>
          </ac:spMkLst>
        </pc:spChg>
        <pc:picChg chg="add mod modCrop">
          <ac:chgData name="Jeanne von Wattenwyl" userId="115e170d-88ce-410d-8534-16647f9bceac" providerId="ADAL" clId="{62700363-9FBF-4671-AA47-7208C783095D}" dt="2024-04-25T12:48:37.102" v="2941" actId="732"/>
          <ac:picMkLst>
            <pc:docMk/>
            <pc:sldMk cId="3892998362" sldId="2419"/>
            <ac:picMk id="8" creationId="{0AA9E920-1B54-1668-1D11-E0BF3AA0D680}"/>
          </ac:picMkLst>
        </pc:picChg>
        <pc:picChg chg="add mod modCrop">
          <ac:chgData name="Jeanne von Wattenwyl" userId="115e170d-88ce-410d-8534-16647f9bceac" providerId="ADAL" clId="{62700363-9FBF-4671-AA47-7208C783095D}" dt="2024-04-25T12:48:20.567" v="2938" actId="732"/>
          <ac:picMkLst>
            <pc:docMk/>
            <pc:sldMk cId="3892998362" sldId="2419"/>
            <ac:picMk id="9" creationId="{1F2E1EB3-0241-10B5-F927-B81F7F8129C3}"/>
          </ac:picMkLst>
        </pc:picChg>
        <pc:picChg chg="add mod modCrop">
          <ac:chgData name="Jeanne von Wattenwyl" userId="115e170d-88ce-410d-8534-16647f9bceac" providerId="ADAL" clId="{62700363-9FBF-4671-AA47-7208C783095D}" dt="2024-04-25T12:48:04.267" v="2935" actId="1076"/>
          <ac:picMkLst>
            <pc:docMk/>
            <pc:sldMk cId="3892998362" sldId="2419"/>
            <ac:picMk id="10" creationId="{3641680F-7A36-A4BF-8D05-68DC887C5378}"/>
          </ac:picMkLst>
        </pc:picChg>
        <pc:picChg chg="add mod modCrop">
          <ac:chgData name="Jeanne von Wattenwyl" userId="115e170d-88ce-410d-8534-16647f9bceac" providerId="ADAL" clId="{62700363-9FBF-4671-AA47-7208C783095D}" dt="2024-04-25T12:47:37.581" v="2933" actId="732"/>
          <ac:picMkLst>
            <pc:docMk/>
            <pc:sldMk cId="3892998362" sldId="2419"/>
            <ac:picMk id="11" creationId="{4D1BD27F-B5D6-1995-83D8-6CFA8B4F0E6E}"/>
          </ac:picMkLst>
        </pc:picChg>
        <pc:picChg chg="add mod modCrop">
          <ac:chgData name="Jeanne von Wattenwyl" userId="115e170d-88ce-410d-8534-16647f9bceac" providerId="ADAL" clId="{62700363-9FBF-4671-AA47-7208C783095D}" dt="2024-04-25T12:48:54.968" v="2944" actId="732"/>
          <ac:picMkLst>
            <pc:docMk/>
            <pc:sldMk cId="3892998362" sldId="2419"/>
            <ac:picMk id="12" creationId="{1ECFCC6E-7D97-53B0-26F5-8827D8C43B56}"/>
          </ac:picMkLst>
        </pc:picChg>
        <pc:picChg chg="add mod modCrop">
          <ac:chgData name="Jeanne von Wattenwyl" userId="115e170d-88ce-410d-8534-16647f9bceac" providerId="ADAL" clId="{62700363-9FBF-4671-AA47-7208C783095D}" dt="2024-04-25T12:49:45.476" v="2951" actId="1076"/>
          <ac:picMkLst>
            <pc:docMk/>
            <pc:sldMk cId="3892998362" sldId="2419"/>
            <ac:picMk id="13" creationId="{D9237FEB-62E5-ECA2-A97B-1BF6BCBC4BF6}"/>
          </ac:picMkLst>
        </pc:picChg>
        <pc:picChg chg="add mod">
          <ac:chgData name="Jeanne von Wattenwyl" userId="115e170d-88ce-410d-8534-16647f9bceac" providerId="ADAL" clId="{62700363-9FBF-4671-AA47-7208C783095D}" dt="2024-05-15T13:14:11.361" v="4435" actId="1076"/>
          <ac:picMkLst>
            <pc:docMk/>
            <pc:sldMk cId="3892998362" sldId="2419"/>
            <ac:picMk id="18" creationId="{8D928D4D-2B5F-DF14-1B37-EB414FA55EA6}"/>
          </ac:picMkLst>
        </pc:picChg>
      </pc:sldChg>
      <pc:sldChg chg="addSp delSp modSp new mod">
        <pc:chgData name="Jeanne von Wattenwyl" userId="115e170d-88ce-410d-8534-16647f9bceac" providerId="ADAL" clId="{62700363-9FBF-4671-AA47-7208C783095D}" dt="2024-05-15T13:14:19.221" v="4436" actId="1076"/>
        <pc:sldMkLst>
          <pc:docMk/>
          <pc:sldMk cId="375596116" sldId="2420"/>
        </pc:sldMkLst>
        <pc:spChg chg="mod">
          <ac:chgData name="Jeanne von Wattenwyl" userId="115e170d-88ce-410d-8534-16647f9bceac" providerId="ADAL" clId="{62700363-9FBF-4671-AA47-7208C783095D}" dt="2024-04-25T12:52:33.139" v="2954"/>
          <ac:spMkLst>
            <pc:docMk/>
            <pc:sldMk cId="375596116" sldId="2420"/>
            <ac:spMk id="2" creationId="{479E9B13-ABC9-F79D-202D-5B65CD82F975}"/>
          </ac:spMkLst>
        </pc:spChg>
        <pc:spChg chg="del">
          <ac:chgData name="Jeanne von Wattenwyl" userId="115e170d-88ce-410d-8534-16647f9bceac" providerId="ADAL" clId="{62700363-9FBF-4671-AA47-7208C783095D}" dt="2024-04-25T12:53:57.250" v="2960" actId="478"/>
          <ac:spMkLst>
            <pc:docMk/>
            <pc:sldMk cId="375596116" sldId="2420"/>
            <ac:spMk id="4" creationId="{5D5B3E0C-970B-D5FF-EE89-0685D63793BA}"/>
          </ac:spMkLst>
        </pc:spChg>
        <pc:spChg chg="mod">
          <ac:chgData name="Jeanne von Wattenwyl" userId="115e170d-88ce-410d-8534-16647f9bceac" providerId="ADAL" clId="{62700363-9FBF-4671-AA47-7208C783095D}" dt="2024-04-25T12:52:39.618" v="2955"/>
          <ac:spMkLst>
            <pc:docMk/>
            <pc:sldMk cId="375596116" sldId="2420"/>
            <ac:spMk id="6" creationId="{C322298D-9DBA-CC01-C4AE-ACBE35DDA0FC}"/>
          </ac:spMkLst>
        </pc:spChg>
        <pc:spChg chg="add mod">
          <ac:chgData name="Jeanne von Wattenwyl" userId="115e170d-88ce-410d-8534-16647f9bceac" providerId="ADAL" clId="{62700363-9FBF-4671-AA47-7208C783095D}" dt="2024-04-25T12:52:44.809" v="2956"/>
          <ac:spMkLst>
            <pc:docMk/>
            <pc:sldMk cId="375596116" sldId="2420"/>
            <ac:spMk id="7" creationId="{7FAF0F21-08D1-E056-9DC7-F14F5ECE07BC}"/>
          </ac:spMkLst>
        </pc:spChg>
        <pc:spChg chg="mod">
          <ac:chgData name="Jeanne von Wattenwyl" userId="115e170d-88ce-410d-8534-16647f9bceac" providerId="ADAL" clId="{62700363-9FBF-4671-AA47-7208C783095D}" dt="2024-04-25T12:52:48.693" v="2957"/>
          <ac:spMkLst>
            <pc:docMk/>
            <pc:sldMk cId="375596116" sldId="2420"/>
            <ac:spMk id="9" creationId="{C43AB8AF-D992-9941-9E31-85AA577EBB21}"/>
          </ac:spMkLst>
        </pc:spChg>
        <pc:spChg chg="mod">
          <ac:chgData name="Jeanne von Wattenwyl" userId="115e170d-88ce-410d-8534-16647f9bceac" providerId="ADAL" clId="{62700363-9FBF-4671-AA47-7208C783095D}" dt="2024-04-25T12:52:48.693" v="2957"/>
          <ac:spMkLst>
            <pc:docMk/>
            <pc:sldMk cId="375596116" sldId="2420"/>
            <ac:spMk id="10" creationId="{8D986924-A4B4-02A0-FF2E-4389A36AB68A}"/>
          </ac:spMkLst>
        </pc:spChg>
        <pc:spChg chg="add mod">
          <ac:chgData name="Jeanne von Wattenwyl" userId="115e170d-88ce-410d-8534-16647f9bceac" providerId="ADAL" clId="{62700363-9FBF-4671-AA47-7208C783095D}" dt="2024-04-25T12:52:53.699" v="2958"/>
          <ac:spMkLst>
            <pc:docMk/>
            <pc:sldMk cId="375596116" sldId="2420"/>
            <ac:spMk id="11" creationId="{EC7D3C59-6254-8FE0-DFA7-AD722780161D}"/>
          </ac:spMkLst>
        </pc:spChg>
        <pc:grpChg chg="add mod">
          <ac:chgData name="Jeanne von Wattenwyl" userId="115e170d-88ce-410d-8534-16647f9bceac" providerId="ADAL" clId="{62700363-9FBF-4671-AA47-7208C783095D}" dt="2024-05-14T10:01:17.042" v="4183" actId="1076"/>
          <ac:grpSpMkLst>
            <pc:docMk/>
            <pc:sldMk cId="375596116" sldId="2420"/>
            <ac:grpSpMk id="8" creationId="{69F82FB5-6FA5-A0B9-4A38-08F2C6A3628C}"/>
          </ac:grpSpMkLst>
        </pc:grpChg>
        <pc:picChg chg="add mod">
          <ac:chgData name="Jeanne von Wattenwyl" userId="115e170d-88ce-410d-8534-16647f9bceac" providerId="ADAL" clId="{62700363-9FBF-4671-AA47-7208C783095D}" dt="2024-04-25T14:11:21.533" v="3208" actId="1076"/>
          <ac:picMkLst>
            <pc:docMk/>
            <pc:sldMk cId="375596116" sldId="2420"/>
            <ac:picMk id="12" creationId="{FBE69FB0-4AB9-5EF3-EDB8-9A2927FF0970}"/>
          </ac:picMkLst>
        </pc:picChg>
        <pc:picChg chg="add mod">
          <ac:chgData name="Jeanne von Wattenwyl" userId="115e170d-88ce-410d-8534-16647f9bceac" providerId="ADAL" clId="{62700363-9FBF-4671-AA47-7208C783095D}" dt="2024-05-15T13:14:19.221" v="4436" actId="1076"/>
          <ac:picMkLst>
            <pc:docMk/>
            <pc:sldMk cId="375596116" sldId="2420"/>
            <ac:picMk id="14" creationId="{78C6B9BC-7B4F-C0F6-DD44-B1F735F2F20B}"/>
          </ac:picMkLst>
        </pc:picChg>
      </pc:sldChg>
      <pc:sldChg chg="addSp delSp modSp new mod">
        <pc:chgData name="Jeanne von Wattenwyl" userId="115e170d-88ce-410d-8534-16647f9bceac" providerId="ADAL" clId="{62700363-9FBF-4671-AA47-7208C783095D}" dt="2024-05-13T15:41:21.189" v="4127" actId="20577"/>
        <pc:sldMkLst>
          <pc:docMk/>
          <pc:sldMk cId="1389167425" sldId="2421"/>
        </pc:sldMkLst>
        <pc:spChg chg="mod">
          <ac:chgData name="Jeanne von Wattenwyl" userId="115e170d-88ce-410d-8534-16647f9bceac" providerId="ADAL" clId="{62700363-9FBF-4671-AA47-7208C783095D}" dt="2024-04-25T12:54:16.432" v="2963"/>
          <ac:spMkLst>
            <pc:docMk/>
            <pc:sldMk cId="1389167425" sldId="2421"/>
            <ac:spMk id="2" creationId="{7B20770A-B00A-312B-F7B6-C19DB5D5C54F}"/>
          </ac:spMkLst>
        </pc:spChg>
        <pc:spChg chg="del">
          <ac:chgData name="Jeanne von Wattenwyl" userId="115e170d-88ce-410d-8534-16647f9bceac" providerId="ADAL" clId="{62700363-9FBF-4671-AA47-7208C783095D}" dt="2024-04-25T12:54:37.660" v="2967" actId="478"/>
          <ac:spMkLst>
            <pc:docMk/>
            <pc:sldMk cId="1389167425" sldId="2421"/>
            <ac:spMk id="4" creationId="{23964E36-7DD0-C392-428D-9C75FC51A704}"/>
          </ac:spMkLst>
        </pc:spChg>
        <pc:spChg chg="mod">
          <ac:chgData name="Jeanne von Wattenwyl" userId="115e170d-88ce-410d-8534-16647f9bceac" providerId="ADAL" clId="{62700363-9FBF-4671-AA47-7208C783095D}" dt="2024-04-25T12:54:22.297" v="2964"/>
          <ac:spMkLst>
            <pc:docMk/>
            <pc:sldMk cId="1389167425" sldId="2421"/>
            <ac:spMk id="6" creationId="{B5EE63B8-4ACF-BD11-D501-11ECFA6E261B}"/>
          </ac:spMkLst>
        </pc:spChg>
        <pc:spChg chg="add mod">
          <ac:chgData name="Jeanne von Wattenwyl" userId="115e170d-88ce-410d-8534-16647f9bceac" providerId="ADAL" clId="{62700363-9FBF-4671-AA47-7208C783095D}" dt="2024-05-13T15:41:21.189" v="4127" actId="20577"/>
          <ac:spMkLst>
            <pc:docMk/>
            <pc:sldMk cId="1389167425" sldId="2421"/>
            <ac:spMk id="7" creationId="{B459380D-A784-D6D4-2E7A-67040DEE320B}"/>
          </ac:spMkLst>
        </pc:spChg>
        <pc:spChg chg="add mod">
          <ac:chgData name="Jeanne von Wattenwyl" userId="115e170d-88ce-410d-8534-16647f9bceac" providerId="ADAL" clId="{62700363-9FBF-4671-AA47-7208C783095D}" dt="2024-05-13T15:41:16.875" v="4125" actId="20577"/>
          <ac:spMkLst>
            <pc:docMk/>
            <pc:sldMk cId="1389167425" sldId="2421"/>
            <ac:spMk id="8" creationId="{F42818B5-51F3-6C46-6967-0CF2276BDFFC}"/>
          </ac:spMkLst>
        </pc:spChg>
        <pc:picChg chg="add mod">
          <ac:chgData name="Jeanne von Wattenwyl" userId="115e170d-88ce-410d-8534-16647f9bceac" providerId="ADAL" clId="{62700363-9FBF-4671-AA47-7208C783095D}" dt="2024-04-25T12:54:42.407" v="2968"/>
          <ac:picMkLst>
            <pc:docMk/>
            <pc:sldMk cId="1389167425" sldId="2421"/>
            <ac:picMk id="9" creationId="{66D40CA5-7C63-6310-E2B1-26D0013E492F}"/>
          </ac:picMkLst>
        </pc:picChg>
        <pc:picChg chg="add mod">
          <ac:chgData name="Jeanne von Wattenwyl" userId="115e170d-88ce-410d-8534-16647f9bceac" providerId="ADAL" clId="{62700363-9FBF-4671-AA47-7208C783095D}" dt="2024-04-25T12:54:46.035" v="2969"/>
          <ac:picMkLst>
            <pc:docMk/>
            <pc:sldMk cId="1389167425" sldId="2421"/>
            <ac:picMk id="10" creationId="{1457BBF8-E1BE-BB8F-84FB-76F847C29876}"/>
          </ac:picMkLst>
        </pc:picChg>
      </pc:sldChg>
      <pc:sldChg chg="addSp delSp modSp new mod">
        <pc:chgData name="Jeanne von Wattenwyl" userId="115e170d-88ce-410d-8534-16647f9bceac" providerId="ADAL" clId="{62700363-9FBF-4671-AA47-7208C783095D}" dt="2024-05-14T10:01:26.142" v="4184" actId="14100"/>
        <pc:sldMkLst>
          <pc:docMk/>
          <pc:sldMk cId="3879144004" sldId="2422"/>
        </pc:sldMkLst>
        <pc:spChg chg="mod">
          <ac:chgData name="Jeanne von Wattenwyl" userId="115e170d-88ce-410d-8534-16647f9bceac" providerId="ADAL" clId="{62700363-9FBF-4671-AA47-7208C783095D}" dt="2024-04-25T12:55:12.854" v="2974"/>
          <ac:spMkLst>
            <pc:docMk/>
            <pc:sldMk cId="3879144004" sldId="2422"/>
            <ac:spMk id="2" creationId="{29AD9DA3-4F8E-5163-8BB8-8D32A187AB4C}"/>
          </ac:spMkLst>
        </pc:spChg>
        <pc:spChg chg="del">
          <ac:chgData name="Jeanne von Wattenwyl" userId="115e170d-88ce-410d-8534-16647f9bceac" providerId="ADAL" clId="{62700363-9FBF-4671-AA47-7208C783095D}" dt="2024-04-25T12:55:33.979" v="2978" actId="478"/>
          <ac:spMkLst>
            <pc:docMk/>
            <pc:sldMk cId="3879144004" sldId="2422"/>
            <ac:spMk id="4" creationId="{EDA333BF-48C5-7ADB-A91B-2ED373D3E4EF}"/>
          </ac:spMkLst>
        </pc:spChg>
        <pc:spChg chg="mod">
          <ac:chgData name="Jeanne von Wattenwyl" userId="115e170d-88ce-410d-8534-16647f9bceac" providerId="ADAL" clId="{62700363-9FBF-4671-AA47-7208C783095D}" dt="2024-04-25T12:55:18.462" v="2975"/>
          <ac:spMkLst>
            <pc:docMk/>
            <pc:sldMk cId="3879144004" sldId="2422"/>
            <ac:spMk id="6" creationId="{E936FE8A-4302-A527-410C-2736D8E6DA48}"/>
          </ac:spMkLst>
        </pc:spChg>
        <pc:spChg chg="add mod">
          <ac:chgData name="Jeanne von Wattenwyl" userId="115e170d-88ce-410d-8534-16647f9bceac" providerId="ADAL" clId="{62700363-9FBF-4671-AA47-7208C783095D}" dt="2024-04-25T14:13:17.459" v="3222"/>
          <ac:spMkLst>
            <pc:docMk/>
            <pc:sldMk cId="3879144004" sldId="2422"/>
            <ac:spMk id="7" creationId="{3B696F2F-AE70-8138-130E-9FE90F67DCD4}"/>
          </ac:spMkLst>
        </pc:spChg>
        <pc:picChg chg="add mod">
          <ac:chgData name="Jeanne von Wattenwyl" userId="115e170d-88ce-410d-8534-16647f9bceac" providerId="ADAL" clId="{62700363-9FBF-4671-AA47-7208C783095D}" dt="2024-04-25T12:55:39.710" v="2979" actId="1076"/>
          <ac:picMkLst>
            <pc:docMk/>
            <pc:sldMk cId="3879144004" sldId="2422"/>
            <ac:picMk id="8" creationId="{70493FD6-4BCB-253A-B218-D90EB5FF9BF4}"/>
          </ac:picMkLst>
        </pc:picChg>
        <pc:picChg chg="add mod">
          <ac:chgData name="Jeanne von Wattenwyl" userId="115e170d-88ce-410d-8534-16647f9bceac" providerId="ADAL" clId="{62700363-9FBF-4671-AA47-7208C783095D}" dt="2024-05-14T10:01:26.142" v="4184" actId="14100"/>
          <ac:picMkLst>
            <pc:docMk/>
            <pc:sldMk cId="3879144004" sldId="2422"/>
            <ac:picMk id="10" creationId="{9239F97E-2122-F260-3E99-0A65B261FD78}"/>
          </ac:picMkLst>
        </pc:picChg>
      </pc:sldChg>
      <pc:sldChg chg="addSp delSp modSp new mod">
        <pc:chgData name="Jeanne von Wattenwyl" userId="115e170d-88ce-410d-8534-16647f9bceac" providerId="ADAL" clId="{62700363-9FBF-4671-AA47-7208C783095D}" dt="2024-05-14T10:01:39.640" v="4186" actId="14100"/>
        <pc:sldMkLst>
          <pc:docMk/>
          <pc:sldMk cId="2045874832" sldId="2423"/>
        </pc:sldMkLst>
        <pc:spChg chg="mod">
          <ac:chgData name="Jeanne von Wattenwyl" userId="115e170d-88ce-410d-8534-16647f9bceac" providerId="ADAL" clId="{62700363-9FBF-4671-AA47-7208C783095D}" dt="2024-04-25T12:55:56.324" v="2982"/>
          <ac:spMkLst>
            <pc:docMk/>
            <pc:sldMk cId="2045874832" sldId="2423"/>
            <ac:spMk id="2" creationId="{F214A59F-A710-7063-095E-AAB7A2D58A0A}"/>
          </ac:spMkLst>
        </pc:spChg>
        <pc:spChg chg="del">
          <ac:chgData name="Jeanne von Wattenwyl" userId="115e170d-88ce-410d-8534-16647f9bceac" providerId="ADAL" clId="{62700363-9FBF-4671-AA47-7208C783095D}" dt="2024-04-25T12:56:17.375" v="2986" actId="478"/>
          <ac:spMkLst>
            <pc:docMk/>
            <pc:sldMk cId="2045874832" sldId="2423"/>
            <ac:spMk id="4" creationId="{A212289C-528A-51F9-9FCF-72D1C031D9D7}"/>
          </ac:spMkLst>
        </pc:spChg>
        <pc:spChg chg="mod">
          <ac:chgData name="Jeanne von Wattenwyl" userId="115e170d-88ce-410d-8534-16647f9bceac" providerId="ADAL" clId="{62700363-9FBF-4671-AA47-7208C783095D}" dt="2024-04-25T12:56:01.581" v="2983"/>
          <ac:spMkLst>
            <pc:docMk/>
            <pc:sldMk cId="2045874832" sldId="2423"/>
            <ac:spMk id="6" creationId="{629D03B7-19AA-C482-3755-9D6CBFCB4A66}"/>
          </ac:spMkLst>
        </pc:spChg>
        <pc:spChg chg="add mod">
          <ac:chgData name="Jeanne von Wattenwyl" userId="115e170d-88ce-410d-8534-16647f9bceac" providerId="ADAL" clId="{62700363-9FBF-4671-AA47-7208C783095D}" dt="2024-04-25T14:14:16.183" v="3227"/>
          <ac:spMkLst>
            <pc:docMk/>
            <pc:sldMk cId="2045874832" sldId="2423"/>
            <ac:spMk id="7" creationId="{E635E7C8-B303-CCB9-231A-0AE3E4D07D77}"/>
          </ac:spMkLst>
        </pc:spChg>
        <pc:spChg chg="add mod">
          <ac:chgData name="Jeanne von Wattenwyl" userId="115e170d-88ce-410d-8534-16647f9bceac" providerId="ADAL" clId="{62700363-9FBF-4671-AA47-7208C783095D}" dt="2024-04-25T12:56:30.463" v="2987"/>
          <ac:spMkLst>
            <pc:docMk/>
            <pc:sldMk cId="2045874832" sldId="2423"/>
            <ac:spMk id="9" creationId="{DC4C957D-F6B3-4BE9-21E1-7A363BA2B308}"/>
          </ac:spMkLst>
        </pc:spChg>
        <pc:picChg chg="add mod">
          <ac:chgData name="Jeanne von Wattenwyl" userId="115e170d-88ce-410d-8534-16647f9bceac" providerId="ADAL" clId="{62700363-9FBF-4671-AA47-7208C783095D}" dt="2024-04-25T12:56:13.741" v="2985"/>
          <ac:picMkLst>
            <pc:docMk/>
            <pc:sldMk cId="2045874832" sldId="2423"/>
            <ac:picMk id="8" creationId="{204ADC77-CC52-E4F7-A15F-DF31D82CA6D6}"/>
          </ac:picMkLst>
        </pc:picChg>
        <pc:picChg chg="add mod">
          <ac:chgData name="Jeanne von Wattenwyl" userId="115e170d-88ce-410d-8534-16647f9bceac" providerId="ADAL" clId="{62700363-9FBF-4671-AA47-7208C783095D}" dt="2024-05-14T10:01:39.640" v="4186" actId="14100"/>
          <ac:picMkLst>
            <pc:docMk/>
            <pc:sldMk cId="2045874832" sldId="2423"/>
            <ac:picMk id="11" creationId="{404685C5-F336-2F5D-ED06-0160BF142ADD}"/>
          </ac:picMkLst>
        </pc:picChg>
      </pc:sldChg>
      <pc:sldChg chg="addSp delSp modSp new mod">
        <pc:chgData name="Jeanne von Wattenwyl" userId="115e170d-88ce-410d-8534-16647f9bceac" providerId="ADAL" clId="{62700363-9FBF-4671-AA47-7208C783095D}" dt="2024-05-14T10:02:00.079" v="4188" actId="1076"/>
        <pc:sldMkLst>
          <pc:docMk/>
          <pc:sldMk cId="2309689978" sldId="2424"/>
        </pc:sldMkLst>
        <pc:spChg chg="mod">
          <ac:chgData name="Jeanne von Wattenwyl" userId="115e170d-88ce-410d-8534-16647f9bceac" providerId="ADAL" clId="{62700363-9FBF-4671-AA47-7208C783095D}" dt="2024-04-25T12:56:45.094" v="2990"/>
          <ac:spMkLst>
            <pc:docMk/>
            <pc:sldMk cId="2309689978" sldId="2424"/>
            <ac:spMk id="2" creationId="{18F82D02-D094-91D3-4049-F1035D2609AD}"/>
          </ac:spMkLst>
        </pc:spChg>
        <pc:spChg chg="del">
          <ac:chgData name="Jeanne von Wattenwyl" userId="115e170d-88ce-410d-8534-16647f9bceac" providerId="ADAL" clId="{62700363-9FBF-4671-AA47-7208C783095D}" dt="2024-04-25T12:57:03.276" v="2994" actId="478"/>
          <ac:spMkLst>
            <pc:docMk/>
            <pc:sldMk cId="2309689978" sldId="2424"/>
            <ac:spMk id="4" creationId="{0ECED2C2-D9DC-3361-58F2-99947FACF05D}"/>
          </ac:spMkLst>
        </pc:spChg>
        <pc:spChg chg="mod">
          <ac:chgData name="Jeanne von Wattenwyl" userId="115e170d-88ce-410d-8534-16647f9bceac" providerId="ADAL" clId="{62700363-9FBF-4671-AA47-7208C783095D}" dt="2024-04-25T12:56:50.955" v="2991"/>
          <ac:spMkLst>
            <pc:docMk/>
            <pc:sldMk cId="2309689978" sldId="2424"/>
            <ac:spMk id="6" creationId="{1882FE52-0266-1D55-029A-21873393AD05}"/>
          </ac:spMkLst>
        </pc:spChg>
        <pc:spChg chg="add mod">
          <ac:chgData name="Jeanne von Wattenwyl" userId="115e170d-88ce-410d-8534-16647f9bceac" providerId="ADAL" clId="{62700363-9FBF-4671-AA47-7208C783095D}" dt="2024-04-25T14:15:14.434" v="3234" actId="1076"/>
          <ac:spMkLst>
            <pc:docMk/>
            <pc:sldMk cId="2309689978" sldId="2424"/>
            <ac:spMk id="7" creationId="{04BBAA31-6AAD-F708-9864-2928CAECA84B}"/>
          </ac:spMkLst>
        </pc:spChg>
        <pc:spChg chg="mod">
          <ac:chgData name="Jeanne von Wattenwyl" userId="115e170d-88ce-410d-8534-16647f9bceac" providerId="ADAL" clId="{62700363-9FBF-4671-AA47-7208C783095D}" dt="2024-04-25T12:57:00.217" v="2993"/>
          <ac:spMkLst>
            <pc:docMk/>
            <pc:sldMk cId="2309689978" sldId="2424"/>
            <ac:spMk id="15" creationId="{E12CE182-6C93-BB4B-B737-0422511FC3C9}"/>
          </ac:spMkLst>
        </pc:spChg>
        <pc:spChg chg="mod">
          <ac:chgData name="Jeanne von Wattenwyl" userId="115e170d-88ce-410d-8534-16647f9bceac" providerId="ADAL" clId="{62700363-9FBF-4671-AA47-7208C783095D}" dt="2024-04-25T12:57:00.217" v="2993"/>
          <ac:spMkLst>
            <pc:docMk/>
            <pc:sldMk cId="2309689978" sldId="2424"/>
            <ac:spMk id="16" creationId="{5E9A4065-CF88-FC25-CE46-5E46910AF2C3}"/>
          </ac:spMkLst>
        </pc:spChg>
        <pc:spChg chg="mod">
          <ac:chgData name="Jeanne von Wattenwyl" userId="115e170d-88ce-410d-8534-16647f9bceac" providerId="ADAL" clId="{62700363-9FBF-4671-AA47-7208C783095D}" dt="2024-04-25T12:57:00.217" v="2993"/>
          <ac:spMkLst>
            <pc:docMk/>
            <pc:sldMk cId="2309689978" sldId="2424"/>
            <ac:spMk id="17" creationId="{EAEEF508-AE6A-D917-FBE6-B6A4EF8D3A8B}"/>
          </ac:spMkLst>
        </pc:spChg>
        <pc:spChg chg="mod">
          <ac:chgData name="Jeanne von Wattenwyl" userId="115e170d-88ce-410d-8534-16647f9bceac" providerId="ADAL" clId="{62700363-9FBF-4671-AA47-7208C783095D}" dt="2024-04-25T12:57:00.217" v="2993"/>
          <ac:spMkLst>
            <pc:docMk/>
            <pc:sldMk cId="2309689978" sldId="2424"/>
            <ac:spMk id="18" creationId="{0584A382-425B-BF1C-2542-82B62E46A6D5}"/>
          </ac:spMkLst>
        </pc:spChg>
        <pc:spChg chg="mod">
          <ac:chgData name="Jeanne von Wattenwyl" userId="115e170d-88ce-410d-8534-16647f9bceac" providerId="ADAL" clId="{62700363-9FBF-4671-AA47-7208C783095D}" dt="2024-04-25T12:57:00.217" v="2993"/>
          <ac:spMkLst>
            <pc:docMk/>
            <pc:sldMk cId="2309689978" sldId="2424"/>
            <ac:spMk id="19" creationId="{D34AB1EE-CECB-77E4-33BB-7FA0AD81F749}"/>
          </ac:spMkLst>
        </pc:spChg>
        <pc:spChg chg="mod">
          <ac:chgData name="Jeanne von Wattenwyl" userId="115e170d-88ce-410d-8534-16647f9bceac" providerId="ADAL" clId="{62700363-9FBF-4671-AA47-7208C783095D}" dt="2024-04-25T12:57:00.217" v="2993"/>
          <ac:spMkLst>
            <pc:docMk/>
            <pc:sldMk cId="2309689978" sldId="2424"/>
            <ac:spMk id="20" creationId="{8EC95770-45CD-FFAF-50A0-DC416ABD10B6}"/>
          </ac:spMkLst>
        </pc:spChg>
        <pc:spChg chg="mod">
          <ac:chgData name="Jeanne von Wattenwyl" userId="115e170d-88ce-410d-8534-16647f9bceac" providerId="ADAL" clId="{62700363-9FBF-4671-AA47-7208C783095D}" dt="2024-04-25T12:57:00.217" v="2993"/>
          <ac:spMkLst>
            <pc:docMk/>
            <pc:sldMk cId="2309689978" sldId="2424"/>
            <ac:spMk id="21" creationId="{60F4C8AF-FC9D-BA5E-F0D7-9E9CD61A8E6F}"/>
          </ac:spMkLst>
        </pc:spChg>
        <pc:spChg chg="mod">
          <ac:chgData name="Jeanne von Wattenwyl" userId="115e170d-88ce-410d-8534-16647f9bceac" providerId="ADAL" clId="{62700363-9FBF-4671-AA47-7208C783095D}" dt="2024-04-25T12:57:00.217" v="2993"/>
          <ac:spMkLst>
            <pc:docMk/>
            <pc:sldMk cId="2309689978" sldId="2424"/>
            <ac:spMk id="22" creationId="{FCD9978D-B5F6-6E99-F026-BF6590192EEF}"/>
          </ac:spMkLst>
        </pc:spChg>
        <pc:grpChg chg="add mod">
          <ac:chgData name="Jeanne von Wattenwyl" userId="115e170d-88ce-410d-8534-16647f9bceac" providerId="ADAL" clId="{62700363-9FBF-4671-AA47-7208C783095D}" dt="2024-04-25T12:57:00.217" v="2993"/>
          <ac:grpSpMkLst>
            <pc:docMk/>
            <pc:sldMk cId="2309689978" sldId="2424"/>
            <ac:grpSpMk id="8" creationId="{309F7D9B-F1C0-D5E8-9C0F-AEF53C9DC96D}"/>
          </ac:grpSpMkLst>
        </pc:grpChg>
        <pc:grpChg chg="mod">
          <ac:chgData name="Jeanne von Wattenwyl" userId="115e170d-88ce-410d-8534-16647f9bceac" providerId="ADAL" clId="{62700363-9FBF-4671-AA47-7208C783095D}" dt="2024-04-25T12:57:00.217" v="2993"/>
          <ac:grpSpMkLst>
            <pc:docMk/>
            <pc:sldMk cId="2309689978" sldId="2424"/>
            <ac:grpSpMk id="9" creationId="{646EB70A-0CB8-4A16-29F3-515B04A9F916}"/>
          </ac:grpSpMkLst>
        </pc:grpChg>
        <pc:grpChg chg="mod">
          <ac:chgData name="Jeanne von Wattenwyl" userId="115e170d-88ce-410d-8534-16647f9bceac" providerId="ADAL" clId="{62700363-9FBF-4671-AA47-7208C783095D}" dt="2024-04-25T12:57:00.217" v="2993"/>
          <ac:grpSpMkLst>
            <pc:docMk/>
            <pc:sldMk cId="2309689978" sldId="2424"/>
            <ac:grpSpMk id="14" creationId="{9F22495B-0037-460E-4322-4C18A449C764}"/>
          </ac:grpSpMkLst>
        </pc:grpChg>
        <pc:picChg chg="add mod">
          <ac:chgData name="Jeanne von Wattenwyl" userId="115e170d-88ce-410d-8534-16647f9bceac" providerId="ADAL" clId="{62700363-9FBF-4671-AA47-7208C783095D}" dt="2024-05-14T10:02:00.079" v="4188" actId="1076"/>
          <ac:picMkLst>
            <pc:docMk/>
            <pc:sldMk cId="2309689978" sldId="2424"/>
            <ac:picMk id="28" creationId="{0AB6C30C-CDCB-FBB9-6357-EB8B5FD13F50}"/>
          </ac:picMkLst>
        </pc:picChg>
        <pc:cxnChg chg="mod">
          <ac:chgData name="Jeanne von Wattenwyl" userId="115e170d-88ce-410d-8534-16647f9bceac" providerId="ADAL" clId="{62700363-9FBF-4671-AA47-7208C783095D}" dt="2024-04-25T12:57:00.217" v="2993"/>
          <ac:cxnSpMkLst>
            <pc:docMk/>
            <pc:sldMk cId="2309689978" sldId="2424"/>
            <ac:cxnSpMk id="10" creationId="{89019E90-45EC-CFB4-D73F-A67B9CDC7285}"/>
          </ac:cxnSpMkLst>
        </pc:cxnChg>
        <pc:cxnChg chg="mod">
          <ac:chgData name="Jeanne von Wattenwyl" userId="115e170d-88ce-410d-8534-16647f9bceac" providerId="ADAL" clId="{62700363-9FBF-4671-AA47-7208C783095D}" dt="2024-04-25T12:57:00.217" v="2993"/>
          <ac:cxnSpMkLst>
            <pc:docMk/>
            <pc:sldMk cId="2309689978" sldId="2424"/>
            <ac:cxnSpMk id="11" creationId="{25D494D6-D6A7-56FE-9AA1-D1EA7D6D0BAD}"/>
          </ac:cxnSpMkLst>
        </pc:cxnChg>
        <pc:cxnChg chg="mod">
          <ac:chgData name="Jeanne von Wattenwyl" userId="115e170d-88ce-410d-8534-16647f9bceac" providerId="ADAL" clId="{62700363-9FBF-4671-AA47-7208C783095D}" dt="2024-04-25T12:57:00.217" v="2993"/>
          <ac:cxnSpMkLst>
            <pc:docMk/>
            <pc:sldMk cId="2309689978" sldId="2424"/>
            <ac:cxnSpMk id="12" creationId="{063ADDE6-C666-D80B-430D-70CDF7B4B19F}"/>
          </ac:cxnSpMkLst>
        </pc:cxnChg>
        <pc:cxnChg chg="mod">
          <ac:chgData name="Jeanne von Wattenwyl" userId="115e170d-88ce-410d-8534-16647f9bceac" providerId="ADAL" clId="{62700363-9FBF-4671-AA47-7208C783095D}" dt="2024-04-25T12:57:00.217" v="2993"/>
          <ac:cxnSpMkLst>
            <pc:docMk/>
            <pc:sldMk cId="2309689978" sldId="2424"/>
            <ac:cxnSpMk id="13" creationId="{9175915F-E147-4CF2-1371-4C81A4E245BE}"/>
          </ac:cxnSpMkLst>
        </pc:cxnChg>
        <pc:cxnChg chg="mod">
          <ac:chgData name="Jeanne von Wattenwyl" userId="115e170d-88ce-410d-8534-16647f9bceac" providerId="ADAL" clId="{62700363-9FBF-4671-AA47-7208C783095D}" dt="2024-04-25T12:57:00.217" v="2993"/>
          <ac:cxnSpMkLst>
            <pc:docMk/>
            <pc:sldMk cId="2309689978" sldId="2424"/>
            <ac:cxnSpMk id="23" creationId="{93601561-D818-8DEA-BB70-D5E0D2C8D537}"/>
          </ac:cxnSpMkLst>
        </pc:cxnChg>
        <pc:cxnChg chg="mod">
          <ac:chgData name="Jeanne von Wattenwyl" userId="115e170d-88ce-410d-8534-16647f9bceac" providerId="ADAL" clId="{62700363-9FBF-4671-AA47-7208C783095D}" dt="2024-04-25T12:57:00.217" v="2993"/>
          <ac:cxnSpMkLst>
            <pc:docMk/>
            <pc:sldMk cId="2309689978" sldId="2424"/>
            <ac:cxnSpMk id="24" creationId="{CA5B8246-42F9-0A49-F13B-B7EA7A8C3781}"/>
          </ac:cxnSpMkLst>
        </pc:cxnChg>
        <pc:cxnChg chg="mod">
          <ac:chgData name="Jeanne von Wattenwyl" userId="115e170d-88ce-410d-8534-16647f9bceac" providerId="ADAL" clId="{62700363-9FBF-4671-AA47-7208C783095D}" dt="2024-04-25T12:57:00.217" v="2993"/>
          <ac:cxnSpMkLst>
            <pc:docMk/>
            <pc:sldMk cId="2309689978" sldId="2424"/>
            <ac:cxnSpMk id="25" creationId="{F298395D-C711-F8BA-7368-FEEF7B9AF4A4}"/>
          </ac:cxnSpMkLst>
        </pc:cxnChg>
        <pc:cxnChg chg="mod">
          <ac:chgData name="Jeanne von Wattenwyl" userId="115e170d-88ce-410d-8534-16647f9bceac" providerId="ADAL" clId="{62700363-9FBF-4671-AA47-7208C783095D}" dt="2024-04-25T12:57:00.217" v="2993"/>
          <ac:cxnSpMkLst>
            <pc:docMk/>
            <pc:sldMk cId="2309689978" sldId="2424"/>
            <ac:cxnSpMk id="26" creationId="{E2C32505-25BC-C256-1113-7CA7959DC23E}"/>
          </ac:cxnSpMkLst>
        </pc:cxnChg>
      </pc:sldChg>
      <pc:sldChg chg="addSp delSp modSp new mod">
        <pc:chgData name="Jeanne von Wattenwyl" userId="115e170d-88ce-410d-8534-16647f9bceac" providerId="ADAL" clId="{62700363-9FBF-4671-AA47-7208C783095D}" dt="2024-05-14T10:02:45.546" v="4197" actId="1076"/>
        <pc:sldMkLst>
          <pc:docMk/>
          <pc:sldMk cId="1484684585" sldId="2425"/>
        </pc:sldMkLst>
        <pc:spChg chg="mod">
          <ac:chgData name="Jeanne von Wattenwyl" userId="115e170d-88ce-410d-8534-16647f9bceac" providerId="ADAL" clId="{62700363-9FBF-4671-AA47-7208C783095D}" dt="2024-04-25T12:57:34.933" v="2998"/>
          <ac:spMkLst>
            <pc:docMk/>
            <pc:sldMk cId="1484684585" sldId="2425"/>
            <ac:spMk id="2" creationId="{47A3C5D7-390E-6337-269F-8FD2CA8C1A87}"/>
          </ac:spMkLst>
        </pc:spChg>
        <pc:spChg chg="del">
          <ac:chgData name="Jeanne von Wattenwyl" userId="115e170d-88ce-410d-8534-16647f9bceac" providerId="ADAL" clId="{62700363-9FBF-4671-AA47-7208C783095D}" dt="2024-04-25T12:58:05.871" v="3002" actId="478"/>
          <ac:spMkLst>
            <pc:docMk/>
            <pc:sldMk cId="1484684585" sldId="2425"/>
            <ac:spMk id="4" creationId="{C06854A4-7058-4D7C-E571-82937DFF28C5}"/>
          </ac:spMkLst>
        </pc:spChg>
        <pc:spChg chg="del">
          <ac:chgData name="Jeanne von Wattenwyl" userId="115e170d-88ce-410d-8534-16647f9bceac" providerId="ADAL" clId="{62700363-9FBF-4671-AA47-7208C783095D}" dt="2024-04-25T12:57:29.484" v="2997"/>
          <ac:spMkLst>
            <pc:docMk/>
            <pc:sldMk cId="1484684585" sldId="2425"/>
            <ac:spMk id="6" creationId="{6BC2943C-ABB8-870B-FC89-81EFB688B3FB}"/>
          </ac:spMkLst>
        </pc:spChg>
        <pc:spChg chg="add mod ord">
          <ac:chgData name="Jeanne von Wattenwyl" userId="115e170d-88ce-410d-8534-16647f9bceac" providerId="ADAL" clId="{62700363-9FBF-4671-AA47-7208C783095D}" dt="2024-05-14T10:02:42.270" v="4196" actId="1076"/>
          <ac:spMkLst>
            <pc:docMk/>
            <pc:sldMk cId="1484684585" sldId="2425"/>
            <ac:spMk id="6" creationId="{ACAE24DB-651C-D48D-C74F-F4657F8B73F3}"/>
          </ac:spMkLst>
        </pc:spChg>
        <pc:spChg chg="add mod">
          <ac:chgData name="Jeanne von Wattenwyl" userId="115e170d-88ce-410d-8534-16647f9bceac" providerId="ADAL" clId="{62700363-9FBF-4671-AA47-7208C783095D}" dt="2024-04-25T12:57:29.484" v="2997"/>
          <ac:spMkLst>
            <pc:docMk/>
            <pc:sldMk cId="1484684585" sldId="2425"/>
            <ac:spMk id="7" creationId="{BC2E84BE-2141-069E-DF68-1D4E4F4331DF}"/>
          </ac:spMkLst>
        </pc:spChg>
        <pc:spChg chg="add mod">
          <ac:chgData name="Jeanne von Wattenwyl" userId="115e170d-88ce-410d-8534-16647f9bceac" providerId="ADAL" clId="{62700363-9FBF-4671-AA47-7208C783095D}" dt="2024-04-25T12:57:40.943" v="2999"/>
          <ac:spMkLst>
            <pc:docMk/>
            <pc:sldMk cId="1484684585" sldId="2425"/>
            <ac:spMk id="8" creationId="{144D9E09-D06E-CF07-5324-BED3A71E3372}"/>
          </ac:spMkLst>
        </pc:spChg>
        <pc:picChg chg="add mod">
          <ac:chgData name="Jeanne von Wattenwyl" userId="115e170d-88ce-410d-8534-16647f9bceac" providerId="ADAL" clId="{62700363-9FBF-4671-AA47-7208C783095D}" dt="2024-05-14T10:02:45.546" v="4197" actId="1076"/>
          <ac:picMkLst>
            <pc:docMk/>
            <pc:sldMk cId="1484684585" sldId="2425"/>
            <ac:picMk id="4" creationId="{E9656455-6772-A42C-2616-8BDEC6687706}"/>
          </ac:picMkLst>
        </pc:picChg>
      </pc:sldChg>
      <pc:sldChg chg="addSp delSp modSp new mod">
        <pc:chgData name="Jeanne von Wattenwyl" userId="115e170d-88ce-410d-8534-16647f9bceac" providerId="ADAL" clId="{62700363-9FBF-4671-AA47-7208C783095D}" dt="2024-05-14T10:02:55.526" v="4198" actId="14100"/>
        <pc:sldMkLst>
          <pc:docMk/>
          <pc:sldMk cId="522895541" sldId="2426"/>
        </pc:sldMkLst>
        <pc:spChg chg="mod">
          <ac:chgData name="Jeanne von Wattenwyl" userId="115e170d-88ce-410d-8534-16647f9bceac" providerId="ADAL" clId="{62700363-9FBF-4671-AA47-7208C783095D}" dt="2024-04-25T12:58:17.459" v="3005"/>
          <ac:spMkLst>
            <pc:docMk/>
            <pc:sldMk cId="522895541" sldId="2426"/>
            <ac:spMk id="2" creationId="{EC2B63BF-F9A5-DCEC-50AB-66746762C285}"/>
          </ac:spMkLst>
        </pc:spChg>
        <pc:spChg chg="del mod">
          <ac:chgData name="Jeanne von Wattenwyl" userId="115e170d-88ce-410d-8534-16647f9bceac" providerId="ADAL" clId="{62700363-9FBF-4671-AA47-7208C783095D}" dt="2024-04-25T12:58:54.503" v="3011" actId="478"/>
          <ac:spMkLst>
            <pc:docMk/>
            <pc:sldMk cId="522895541" sldId="2426"/>
            <ac:spMk id="4" creationId="{C9087C2D-A00A-E25F-6DC1-6AD4216371E9}"/>
          </ac:spMkLst>
        </pc:spChg>
        <pc:spChg chg="mod">
          <ac:chgData name="Jeanne von Wattenwyl" userId="115e170d-88ce-410d-8534-16647f9bceac" providerId="ADAL" clId="{62700363-9FBF-4671-AA47-7208C783095D}" dt="2024-04-25T12:58:25.218" v="3006"/>
          <ac:spMkLst>
            <pc:docMk/>
            <pc:sldMk cId="522895541" sldId="2426"/>
            <ac:spMk id="6" creationId="{AF618E0C-4BBF-8A34-0CFB-0584B09E5683}"/>
          </ac:spMkLst>
        </pc:spChg>
        <pc:spChg chg="add mod">
          <ac:chgData name="Jeanne von Wattenwyl" userId="115e170d-88ce-410d-8534-16647f9bceac" providerId="ADAL" clId="{62700363-9FBF-4671-AA47-7208C783095D}" dt="2024-05-13T14:37:37.392" v="3406" actId="20577"/>
          <ac:spMkLst>
            <pc:docMk/>
            <pc:sldMk cId="522895541" sldId="2426"/>
            <ac:spMk id="7" creationId="{D22337D0-071F-F071-B0D1-640A75690750}"/>
          </ac:spMkLst>
        </pc:spChg>
        <pc:picChg chg="add mod">
          <ac:chgData name="Jeanne von Wattenwyl" userId="115e170d-88ce-410d-8534-16647f9bceac" providerId="ADAL" clId="{62700363-9FBF-4671-AA47-7208C783095D}" dt="2024-04-25T12:58:34.792" v="3008"/>
          <ac:picMkLst>
            <pc:docMk/>
            <pc:sldMk cId="522895541" sldId="2426"/>
            <ac:picMk id="8" creationId="{865CE5AB-9ABE-ED04-0B5F-A8AA789B321B}"/>
          </ac:picMkLst>
        </pc:picChg>
        <pc:picChg chg="add mod">
          <ac:chgData name="Jeanne von Wattenwyl" userId="115e170d-88ce-410d-8534-16647f9bceac" providerId="ADAL" clId="{62700363-9FBF-4671-AA47-7208C783095D}" dt="2024-04-25T12:58:37.963" v="3009"/>
          <ac:picMkLst>
            <pc:docMk/>
            <pc:sldMk cId="522895541" sldId="2426"/>
            <ac:picMk id="9" creationId="{D64E631C-4B68-FD54-F1DD-EC7AB875C256}"/>
          </ac:picMkLst>
        </pc:picChg>
        <pc:picChg chg="add mod">
          <ac:chgData name="Jeanne von Wattenwyl" userId="115e170d-88ce-410d-8534-16647f9bceac" providerId="ADAL" clId="{62700363-9FBF-4671-AA47-7208C783095D}" dt="2024-05-14T10:02:55.526" v="4198" actId="14100"/>
          <ac:picMkLst>
            <pc:docMk/>
            <pc:sldMk cId="522895541" sldId="2426"/>
            <ac:picMk id="11" creationId="{6A3822A4-11DA-C8C9-B5BE-FAE279D4C25B}"/>
          </ac:picMkLst>
        </pc:picChg>
      </pc:sldChg>
      <pc:sldChg chg="addSp delSp modSp new mod">
        <pc:chgData name="Jeanne von Wattenwyl" userId="115e170d-88ce-410d-8534-16647f9bceac" providerId="ADAL" clId="{62700363-9FBF-4671-AA47-7208C783095D}" dt="2024-05-14T10:03:06.974" v="4199" actId="14100"/>
        <pc:sldMkLst>
          <pc:docMk/>
          <pc:sldMk cId="4052153735" sldId="2427"/>
        </pc:sldMkLst>
        <pc:spChg chg="mod">
          <ac:chgData name="Jeanne von Wattenwyl" userId="115e170d-88ce-410d-8534-16647f9bceac" providerId="ADAL" clId="{62700363-9FBF-4671-AA47-7208C783095D}" dt="2024-04-25T13:06:10.501" v="3053"/>
          <ac:spMkLst>
            <pc:docMk/>
            <pc:sldMk cId="4052153735" sldId="2427"/>
            <ac:spMk id="2" creationId="{62643898-963B-1A33-F3A3-C8BDB2090662}"/>
          </ac:spMkLst>
        </pc:spChg>
        <pc:spChg chg="del">
          <ac:chgData name="Jeanne von Wattenwyl" userId="115e170d-88ce-410d-8534-16647f9bceac" providerId="ADAL" clId="{62700363-9FBF-4671-AA47-7208C783095D}" dt="2024-04-25T13:07:27.783" v="3063" actId="478"/>
          <ac:spMkLst>
            <pc:docMk/>
            <pc:sldMk cId="4052153735" sldId="2427"/>
            <ac:spMk id="4" creationId="{74E55D5C-38A9-22B1-9231-3B22457A3DE6}"/>
          </ac:spMkLst>
        </pc:spChg>
        <pc:spChg chg="mod">
          <ac:chgData name="Jeanne von Wattenwyl" userId="115e170d-88ce-410d-8534-16647f9bceac" providerId="ADAL" clId="{62700363-9FBF-4671-AA47-7208C783095D}" dt="2024-04-25T13:06:16.319" v="3054"/>
          <ac:spMkLst>
            <pc:docMk/>
            <pc:sldMk cId="4052153735" sldId="2427"/>
            <ac:spMk id="6" creationId="{F3243743-325C-ACF4-511E-67023E36D068}"/>
          </ac:spMkLst>
        </pc:spChg>
        <pc:spChg chg="add mod">
          <ac:chgData name="Jeanne von Wattenwyl" userId="115e170d-88ce-410d-8534-16647f9bceac" providerId="ADAL" clId="{62700363-9FBF-4671-AA47-7208C783095D}" dt="2024-04-25T13:06:40.347" v="3055"/>
          <ac:spMkLst>
            <pc:docMk/>
            <pc:sldMk cId="4052153735" sldId="2427"/>
            <ac:spMk id="7" creationId="{5C4B2712-2B32-75A8-7182-147BB85A31D4}"/>
          </ac:spMkLst>
        </pc:spChg>
        <pc:spChg chg="add mod">
          <ac:chgData name="Jeanne von Wattenwyl" userId="115e170d-88ce-410d-8534-16647f9bceac" providerId="ADAL" clId="{62700363-9FBF-4671-AA47-7208C783095D}" dt="2024-05-13T14:38:36.084" v="3411" actId="1076"/>
          <ac:spMkLst>
            <pc:docMk/>
            <pc:sldMk cId="4052153735" sldId="2427"/>
            <ac:spMk id="8" creationId="{AED8F514-03E2-7C4C-C907-7A5D6F9E901C}"/>
          </ac:spMkLst>
        </pc:spChg>
        <pc:spChg chg="mod">
          <ac:chgData name="Jeanne von Wattenwyl" userId="115e170d-88ce-410d-8534-16647f9bceac" providerId="ADAL" clId="{62700363-9FBF-4671-AA47-7208C783095D}" dt="2024-04-25T13:06:50.052" v="3057"/>
          <ac:spMkLst>
            <pc:docMk/>
            <pc:sldMk cId="4052153735" sldId="2427"/>
            <ac:spMk id="10" creationId="{10EFAAAE-F32C-FCCC-7A8C-AA8407ADDC65}"/>
          </ac:spMkLst>
        </pc:spChg>
        <pc:spChg chg="mod">
          <ac:chgData name="Jeanne von Wattenwyl" userId="115e170d-88ce-410d-8534-16647f9bceac" providerId="ADAL" clId="{62700363-9FBF-4671-AA47-7208C783095D}" dt="2024-04-25T13:06:50.052" v="3057"/>
          <ac:spMkLst>
            <pc:docMk/>
            <pc:sldMk cId="4052153735" sldId="2427"/>
            <ac:spMk id="11" creationId="{1C18390D-D3EB-B7AD-7D05-6F409B01AC9C}"/>
          </ac:spMkLst>
        </pc:spChg>
        <pc:spChg chg="mod">
          <ac:chgData name="Jeanne von Wattenwyl" userId="115e170d-88ce-410d-8534-16647f9bceac" providerId="ADAL" clId="{62700363-9FBF-4671-AA47-7208C783095D}" dt="2024-04-25T13:06:54.426" v="3058"/>
          <ac:spMkLst>
            <pc:docMk/>
            <pc:sldMk cId="4052153735" sldId="2427"/>
            <ac:spMk id="13" creationId="{716F83A0-AE8B-25B7-5BF7-303766CA31C6}"/>
          </ac:spMkLst>
        </pc:spChg>
        <pc:spChg chg="mod">
          <ac:chgData name="Jeanne von Wattenwyl" userId="115e170d-88ce-410d-8534-16647f9bceac" providerId="ADAL" clId="{62700363-9FBF-4671-AA47-7208C783095D}" dt="2024-04-25T13:06:54.426" v="3058"/>
          <ac:spMkLst>
            <pc:docMk/>
            <pc:sldMk cId="4052153735" sldId="2427"/>
            <ac:spMk id="14" creationId="{60782DF9-F56B-E470-C951-1C7A66E66F41}"/>
          </ac:spMkLst>
        </pc:spChg>
        <pc:spChg chg="add mod">
          <ac:chgData name="Jeanne von Wattenwyl" userId="115e170d-88ce-410d-8534-16647f9bceac" providerId="ADAL" clId="{62700363-9FBF-4671-AA47-7208C783095D}" dt="2024-04-25T13:07:02.277" v="3060"/>
          <ac:spMkLst>
            <pc:docMk/>
            <pc:sldMk cId="4052153735" sldId="2427"/>
            <ac:spMk id="15" creationId="{83DDF7DE-3B6C-A472-37B3-43F400075E01}"/>
          </ac:spMkLst>
        </pc:spChg>
        <pc:spChg chg="mod">
          <ac:chgData name="Jeanne von Wattenwyl" userId="115e170d-88ce-410d-8534-16647f9bceac" providerId="ADAL" clId="{62700363-9FBF-4671-AA47-7208C783095D}" dt="2024-04-25T13:07:22.709" v="3062"/>
          <ac:spMkLst>
            <pc:docMk/>
            <pc:sldMk cId="4052153735" sldId="2427"/>
            <ac:spMk id="19" creationId="{FF672DAD-5808-8F9F-626E-6D68739E9F54}"/>
          </ac:spMkLst>
        </pc:spChg>
        <pc:spChg chg="mod">
          <ac:chgData name="Jeanne von Wattenwyl" userId="115e170d-88ce-410d-8534-16647f9bceac" providerId="ADAL" clId="{62700363-9FBF-4671-AA47-7208C783095D}" dt="2024-04-25T13:07:22.709" v="3062"/>
          <ac:spMkLst>
            <pc:docMk/>
            <pc:sldMk cId="4052153735" sldId="2427"/>
            <ac:spMk id="21" creationId="{5992ADEC-A174-00C4-6DEE-8BDD89F83E03}"/>
          </ac:spMkLst>
        </pc:spChg>
        <pc:spChg chg="mod">
          <ac:chgData name="Jeanne von Wattenwyl" userId="115e170d-88ce-410d-8534-16647f9bceac" providerId="ADAL" clId="{62700363-9FBF-4671-AA47-7208C783095D}" dt="2024-04-25T13:07:22.709" v="3062"/>
          <ac:spMkLst>
            <pc:docMk/>
            <pc:sldMk cId="4052153735" sldId="2427"/>
            <ac:spMk id="22" creationId="{FDFA9866-9E03-59F5-8B31-335421B6E965}"/>
          </ac:spMkLst>
        </pc:spChg>
        <pc:spChg chg="mod">
          <ac:chgData name="Jeanne von Wattenwyl" userId="115e170d-88ce-410d-8534-16647f9bceac" providerId="ADAL" clId="{62700363-9FBF-4671-AA47-7208C783095D}" dt="2024-04-25T13:07:22.709" v="3062"/>
          <ac:spMkLst>
            <pc:docMk/>
            <pc:sldMk cId="4052153735" sldId="2427"/>
            <ac:spMk id="24" creationId="{897FB480-BF2B-1011-D5C1-7706225BBDD9}"/>
          </ac:spMkLst>
        </pc:spChg>
        <pc:spChg chg="mod">
          <ac:chgData name="Jeanne von Wattenwyl" userId="115e170d-88ce-410d-8534-16647f9bceac" providerId="ADAL" clId="{62700363-9FBF-4671-AA47-7208C783095D}" dt="2024-04-25T13:07:22.709" v="3062"/>
          <ac:spMkLst>
            <pc:docMk/>
            <pc:sldMk cId="4052153735" sldId="2427"/>
            <ac:spMk id="25" creationId="{2550D543-AA40-4609-3F6C-074D36478150}"/>
          </ac:spMkLst>
        </pc:spChg>
        <pc:spChg chg="mod">
          <ac:chgData name="Jeanne von Wattenwyl" userId="115e170d-88ce-410d-8534-16647f9bceac" providerId="ADAL" clId="{62700363-9FBF-4671-AA47-7208C783095D}" dt="2024-04-25T13:07:22.709" v="3062"/>
          <ac:spMkLst>
            <pc:docMk/>
            <pc:sldMk cId="4052153735" sldId="2427"/>
            <ac:spMk id="27" creationId="{81369835-EAD3-0EEB-47DA-353A9BC6A73B}"/>
          </ac:spMkLst>
        </pc:spChg>
        <pc:spChg chg="mod">
          <ac:chgData name="Jeanne von Wattenwyl" userId="115e170d-88ce-410d-8534-16647f9bceac" providerId="ADAL" clId="{62700363-9FBF-4671-AA47-7208C783095D}" dt="2024-04-25T13:07:22.709" v="3062"/>
          <ac:spMkLst>
            <pc:docMk/>
            <pc:sldMk cId="4052153735" sldId="2427"/>
            <ac:spMk id="28" creationId="{21A3993D-FFB8-44D0-8ABC-B2986246CFB2}"/>
          </ac:spMkLst>
        </pc:spChg>
        <pc:spChg chg="mod">
          <ac:chgData name="Jeanne von Wattenwyl" userId="115e170d-88ce-410d-8534-16647f9bceac" providerId="ADAL" clId="{62700363-9FBF-4671-AA47-7208C783095D}" dt="2024-04-25T13:07:22.709" v="3062"/>
          <ac:spMkLst>
            <pc:docMk/>
            <pc:sldMk cId="4052153735" sldId="2427"/>
            <ac:spMk id="30" creationId="{2A22C925-FE2A-89E9-20D4-12032440DE7F}"/>
          </ac:spMkLst>
        </pc:spChg>
        <pc:spChg chg="mod">
          <ac:chgData name="Jeanne von Wattenwyl" userId="115e170d-88ce-410d-8534-16647f9bceac" providerId="ADAL" clId="{62700363-9FBF-4671-AA47-7208C783095D}" dt="2024-04-25T13:07:22.709" v="3062"/>
          <ac:spMkLst>
            <pc:docMk/>
            <pc:sldMk cId="4052153735" sldId="2427"/>
            <ac:spMk id="31" creationId="{425F6896-CBC4-3ECA-CF1B-7213E89504BD}"/>
          </ac:spMkLst>
        </pc:spChg>
        <pc:spChg chg="add mod">
          <ac:chgData name="Jeanne von Wattenwyl" userId="115e170d-88ce-410d-8534-16647f9bceac" providerId="ADAL" clId="{62700363-9FBF-4671-AA47-7208C783095D}" dt="2024-04-25T13:07:22.709" v="3062"/>
          <ac:spMkLst>
            <pc:docMk/>
            <pc:sldMk cId="4052153735" sldId="2427"/>
            <ac:spMk id="32" creationId="{48AE8081-2CDD-6F56-5A8A-52E1A8F23A62}"/>
          </ac:spMkLst>
        </pc:spChg>
        <pc:spChg chg="add mod">
          <ac:chgData name="Jeanne von Wattenwyl" userId="115e170d-88ce-410d-8534-16647f9bceac" providerId="ADAL" clId="{62700363-9FBF-4671-AA47-7208C783095D}" dt="2024-05-13T14:38:59.773" v="3414" actId="1076"/>
          <ac:spMkLst>
            <pc:docMk/>
            <pc:sldMk cId="4052153735" sldId="2427"/>
            <ac:spMk id="33" creationId="{479F0BF3-6198-4CAC-0E8B-62AA050FF575}"/>
          </ac:spMkLst>
        </pc:spChg>
        <pc:spChg chg="add mod">
          <ac:chgData name="Jeanne von Wattenwyl" userId="115e170d-88ce-410d-8534-16647f9bceac" providerId="ADAL" clId="{62700363-9FBF-4671-AA47-7208C783095D}" dt="2024-04-25T13:07:22.709" v="3062"/>
          <ac:spMkLst>
            <pc:docMk/>
            <pc:sldMk cId="4052153735" sldId="2427"/>
            <ac:spMk id="34" creationId="{C5A97BC2-C3E8-C56E-F9C7-C243AAE7D8E3}"/>
          </ac:spMkLst>
        </pc:spChg>
        <pc:spChg chg="add mod">
          <ac:chgData name="Jeanne von Wattenwyl" userId="115e170d-88ce-410d-8534-16647f9bceac" providerId="ADAL" clId="{62700363-9FBF-4671-AA47-7208C783095D}" dt="2024-04-25T13:07:22.709" v="3062"/>
          <ac:spMkLst>
            <pc:docMk/>
            <pc:sldMk cId="4052153735" sldId="2427"/>
            <ac:spMk id="35" creationId="{6420A1E0-18E0-33E8-646A-EE1A36AFCC2C}"/>
          </ac:spMkLst>
        </pc:spChg>
        <pc:grpChg chg="add mod">
          <ac:chgData name="Jeanne von Wattenwyl" userId="115e170d-88ce-410d-8534-16647f9bceac" providerId="ADAL" clId="{62700363-9FBF-4671-AA47-7208C783095D}" dt="2024-05-13T14:38:44.003" v="3412" actId="1076"/>
          <ac:grpSpMkLst>
            <pc:docMk/>
            <pc:sldMk cId="4052153735" sldId="2427"/>
            <ac:grpSpMk id="9" creationId="{4CE86309-64CD-E41A-50F6-6614DDFF2F26}"/>
          </ac:grpSpMkLst>
        </pc:grpChg>
        <pc:grpChg chg="add del mod">
          <ac:chgData name="Jeanne von Wattenwyl" userId="115e170d-88ce-410d-8534-16647f9bceac" providerId="ADAL" clId="{62700363-9FBF-4671-AA47-7208C783095D}" dt="2024-04-25T13:06:55.761" v="3059"/>
          <ac:grpSpMkLst>
            <pc:docMk/>
            <pc:sldMk cId="4052153735" sldId="2427"/>
            <ac:grpSpMk id="12" creationId="{1902FB82-FFF1-6D20-2249-CD2DDFF149F2}"/>
          </ac:grpSpMkLst>
        </pc:grpChg>
        <pc:grpChg chg="add mod">
          <ac:chgData name="Jeanne von Wattenwyl" userId="115e170d-88ce-410d-8534-16647f9bceac" providerId="ADAL" clId="{62700363-9FBF-4671-AA47-7208C783095D}" dt="2024-05-13T14:38:51.538" v="3413" actId="1076"/>
          <ac:grpSpMkLst>
            <pc:docMk/>
            <pc:sldMk cId="4052153735" sldId="2427"/>
            <ac:grpSpMk id="18" creationId="{01F69ACD-5916-7A2C-45EB-CF59026F4A1D}"/>
          </ac:grpSpMkLst>
        </pc:grpChg>
        <pc:grpChg chg="mod">
          <ac:chgData name="Jeanne von Wattenwyl" userId="115e170d-88ce-410d-8534-16647f9bceac" providerId="ADAL" clId="{62700363-9FBF-4671-AA47-7208C783095D}" dt="2024-04-25T13:07:22.709" v="3062"/>
          <ac:grpSpMkLst>
            <pc:docMk/>
            <pc:sldMk cId="4052153735" sldId="2427"/>
            <ac:grpSpMk id="20" creationId="{0463E9DC-8CCC-94A4-CE39-317CFA97ECAF}"/>
          </ac:grpSpMkLst>
        </pc:grpChg>
        <pc:grpChg chg="add mod">
          <ac:chgData name="Jeanne von Wattenwyl" userId="115e170d-88ce-410d-8534-16647f9bceac" providerId="ADAL" clId="{62700363-9FBF-4671-AA47-7208C783095D}" dt="2024-04-25T13:07:22.709" v="3062"/>
          <ac:grpSpMkLst>
            <pc:docMk/>
            <pc:sldMk cId="4052153735" sldId="2427"/>
            <ac:grpSpMk id="23" creationId="{8FAFA07C-A982-CFEF-E11C-F6E040559FAE}"/>
          </ac:grpSpMkLst>
        </pc:grpChg>
        <pc:grpChg chg="add mod">
          <ac:chgData name="Jeanne von Wattenwyl" userId="115e170d-88ce-410d-8534-16647f9bceac" providerId="ADAL" clId="{62700363-9FBF-4671-AA47-7208C783095D}" dt="2024-04-25T13:07:22.709" v="3062"/>
          <ac:grpSpMkLst>
            <pc:docMk/>
            <pc:sldMk cId="4052153735" sldId="2427"/>
            <ac:grpSpMk id="26" creationId="{929B4610-2A7F-9EFC-B64A-854E295DBEEE}"/>
          </ac:grpSpMkLst>
        </pc:grpChg>
        <pc:grpChg chg="add mod">
          <ac:chgData name="Jeanne von Wattenwyl" userId="115e170d-88ce-410d-8534-16647f9bceac" providerId="ADAL" clId="{62700363-9FBF-4671-AA47-7208C783095D}" dt="2024-04-25T13:07:22.709" v="3062"/>
          <ac:grpSpMkLst>
            <pc:docMk/>
            <pc:sldMk cId="4052153735" sldId="2427"/>
            <ac:grpSpMk id="29" creationId="{F6381054-F640-E819-1571-2565860CB76A}"/>
          </ac:grpSpMkLst>
        </pc:grpChg>
        <pc:picChg chg="add mod">
          <ac:chgData name="Jeanne von Wattenwyl" userId="115e170d-88ce-410d-8534-16647f9bceac" providerId="ADAL" clId="{62700363-9FBF-4671-AA47-7208C783095D}" dt="2024-04-25T13:07:09.237" v="3061"/>
          <ac:picMkLst>
            <pc:docMk/>
            <pc:sldMk cId="4052153735" sldId="2427"/>
            <ac:picMk id="16" creationId="{497DE532-F4D6-80B2-C895-5578DC824F40}"/>
          </ac:picMkLst>
        </pc:picChg>
        <pc:picChg chg="add mod">
          <ac:chgData name="Jeanne von Wattenwyl" userId="115e170d-88ce-410d-8534-16647f9bceac" providerId="ADAL" clId="{62700363-9FBF-4671-AA47-7208C783095D}" dt="2024-04-25T13:07:09.237" v="3061"/>
          <ac:picMkLst>
            <pc:docMk/>
            <pc:sldMk cId="4052153735" sldId="2427"/>
            <ac:picMk id="17" creationId="{FCFD7E2C-21B6-AE06-47CF-3F4A1CCFDEDD}"/>
          </ac:picMkLst>
        </pc:picChg>
        <pc:picChg chg="add mod">
          <ac:chgData name="Jeanne von Wattenwyl" userId="115e170d-88ce-410d-8534-16647f9bceac" providerId="ADAL" clId="{62700363-9FBF-4671-AA47-7208C783095D}" dt="2024-05-14T10:03:06.974" v="4199" actId="14100"/>
          <ac:picMkLst>
            <pc:docMk/>
            <pc:sldMk cId="4052153735" sldId="2427"/>
            <ac:picMk id="37" creationId="{2C1F15C3-CFE4-E4CB-73B1-1957C2E65D8B}"/>
          </ac:picMkLst>
        </pc:picChg>
      </pc:sldChg>
      <pc:sldChg chg="addSp delSp modSp new mod">
        <pc:chgData name="Jeanne von Wattenwyl" userId="115e170d-88ce-410d-8534-16647f9bceac" providerId="ADAL" clId="{62700363-9FBF-4671-AA47-7208C783095D}" dt="2024-05-14T10:03:18.190" v="4200" actId="14100"/>
        <pc:sldMkLst>
          <pc:docMk/>
          <pc:sldMk cId="3375691678" sldId="2428"/>
        </pc:sldMkLst>
        <pc:spChg chg="mod">
          <ac:chgData name="Jeanne von Wattenwyl" userId="115e170d-88ce-410d-8534-16647f9bceac" providerId="ADAL" clId="{62700363-9FBF-4671-AA47-7208C783095D}" dt="2024-04-25T13:08:08.077" v="3069"/>
          <ac:spMkLst>
            <pc:docMk/>
            <pc:sldMk cId="3375691678" sldId="2428"/>
            <ac:spMk id="2" creationId="{2156F76E-2303-ED61-D4D1-850638746EF6}"/>
          </ac:spMkLst>
        </pc:spChg>
        <pc:spChg chg="del">
          <ac:chgData name="Jeanne von Wattenwyl" userId="115e170d-88ce-410d-8534-16647f9bceac" providerId="ADAL" clId="{62700363-9FBF-4671-AA47-7208C783095D}" dt="2024-04-25T13:08:27.095" v="3072" actId="478"/>
          <ac:spMkLst>
            <pc:docMk/>
            <pc:sldMk cId="3375691678" sldId="2428"/>
            <ac:spMk id="4" creationId="{4EB4F056-B473-AF25-877C-C0A29FDBF1C5}"/>
          </ac:spMkLst>
        </pc:spChg>
        <pc:spChg chg="del">
          <ac:chgData name="Jeanne von Wattenwyl" userId="115e170d-88ce-410d-8534-16647f9bceac" providerId="ADAL" clId="{62700363-9FBF-4671-AA47-7208C783095D}" dt="2024-04-25T13:08:02.492" v="3068" actId="478"/>
          <ac:spMkLst>
            <pc:docMk/>
            <pc:sldMk cId="3375691678" sldId="2428"/>
            <ac:spMk id="6" creationId="{6834AFCB-2D71-0A91-33D4-E01229BFCC0A}"/>
          </ac:spMkLst>
        </pc:spChg>
        <pc:spChg chg="add del mod">
          <ac:chgData name="Jeanne von Wattenwyl" userId="115e170d-88ce-410d-8534-16647f9bceac" providerId="ADAL" clId="{62700363-9FBF-4671-AA47-7208C783095D}" dt="2024-04-25T13:08:00.040" v="3067" actId="478"/>
          <ac:spMkLst>
            <pc:docMk/>
            <pc:sldMk cId="3375691678" sldId="2428"/>
            <ac:spMk id="7" creationId="{EB58CD90-7E47-A04F-2486-9C53DCFB828D}"/>
          </ac:spMkLst>
        </pc:spChg>
        <pc:spChg chg="add mod">
          <ac:chgData name="Jeanne von Wattenwyl" userId="115e170d-88ce-410d-8534-16647f9bceac" providerId="ADAL" clId="{62700363-9FBF-4671-AA47-7208C783095D}" dt="2024-05-13T15:43:09.403" v="4149" actId="20577"/>
          <ac:spMkLst>
            <pc:docMk/>
            <pc:sldMk cId="3375691678" sldId="2428"/>
            <ac:spMk id="8" creationId="{63707D22-56FC-9BC1-D7E0-BB6942442E88}"/>
          </ac:spMkLst>
        </pc:spChg>
        <pc:spChg chg="add mod">
          <ac:chgData name="Jeanne von Wattenwyl" userId="115e170d-88ce-410d-8534-16647f9bceac" providerId="ADAL" clId="{62700363-9FBF-4671-AA47-7208C783095D}" dt="2024-04-25T13:08:18.368" v="3071"/>
          <ac:spMkLst>
            <pc:docMk/>
            <pc:sldMk cId="3375691678" sldId="2428"/>
            <ac:spMk id="9" creationId="{170F3484-3347-CBC3-D4A9-FE8A2A47A7F4}"/>
          </ac:spMkLst>
        </pc:spChg>
        <pc:spChg chg="mod">
          <ac:chgData name="Jeanne von Wattenwyl" userId="115e170d-88ce-410d-8534-16647f9bceac" providerId="ADAL" clId="{62700363-9FBF-4671-AA47-7208C783095D}" dt="2024-04-25T13:07:48.972" v="3066"/>
          <ac:spMkLst>
            <pc:docMk/>
            <pc:sldMk cId="3375691678" sldId="2428"/>
            <ac:spMk id="11" creationId="{716CC21B-77FA-3A7D-16BC-24EA6027F4EB}"/>
          </ac:spMkLst>
        </pc:spChg>
        <pc:spChg chg="mod">
          <ac:chgData name="Jeanne von Wattenwyl" userId="115e170d-88ce-410d-8534-16647f9bceac" providerId="ADAL" clId="{62700363-9FBF-4671-AA47-7208C783095D}" dt="2024-04-25T13:07:48.972" v="3066"/>
          <ac:spMkLst>
            <pc:docMk/>
            <pc:sldMk cId="3375691678" sldId="2428"/>
            <ac:spMk id="12" creationId="{BF3208FA-4CD1-E6F1-23B4-10B096E917DE}"/>
          </ac:spMkLst>
        </pc:spChg>
        <pc:spChg chg="add mod">
          <ac:chgData name="Jeanne von Wattenwyl" userId="115e170d-88ce-410d-8534-16647f9bceac" providerId="ADAL" clId="{62700363-9FBF-4671-AA47-7208C783095D}" dt="2024-05-13T14:41:44.660" v="3423" actId="1076"/>
          <ac:spMkLst>
            <pc:docMk/>
            <pc:sldMk cId="3375691678" sldId="2428"/>
            <ac:spMk id="13" creationId="{090B60D6-5D0F-DA7D-88B2-E486005A0C20}"/>
          </ac:spMkLst>
        </pc:spChg>
        <pc:grpChg chg="add del mod">
          <ac:chgData name="Jeanne von Wattenwyl" userId="115e170d-88ce-410d-8534-16647f9bceac" providerId="ADAL" clId="{62700363-9FBF-4671-AA47-7208C783095D}" dt="2024-04-25T14:23:55.097" v="3278" actId="478"/>
          <ac:grpSpMkLst>
            <pc:docMk/>
            <pc:sldMk cId="3375691678" sldId="2428"/>
            <ac:grpSpMk id="10" creationId="{781EAD12-E845-0489-D56F-6687E933AC60}"/>
          </ac:grpSpMkLst>
        </pc:grpChg>
        <pc:picChg chg="add mod">
          <ac:chgData name="Jeanne von Wattenwyl" userId="115e170d-88ce-410d-8534-16647f9bceac" providerId="ADAL" clId="{62700363-9FBF-4671-AA47-7208C783095D}" dt="2024-05-14T10:03:18.190" v="4200" actId="14100"/>
          <ac:picMkLst>
            <pc:docMk/>
            <pc:sldMk cId="3375691678" sldId="2428"/>
            <ac:picMk id="15" creationId="{DA698FAF-BE00-DB43-4462-732AD97E75F7}"/>
          </ac:picMkLst>
        </pc:picChg>
      </pc:sldChg>
      <pc:sldChg chg="addSp delSp modSp new mod">
        <pc:chgData name="Jeanne von Wattenwyl" userId="115e170d-88ce-410d-8534-16647f9bceac" providerId="ADAL" clId="{62700363-9FBF-4671-AA47-7208C783095D}" dt="2024-05-13T14:45:27.030" v="3449" actId="20577"/>
        <pc:sldMkLst>
          <pc:docMk/>
          <pc:sldMk cId="1868747022" sldId="2429"/>
        </pc:sldMkLst>
        <pc:spChg chg="mod">
          <ac:chgData name="Jeanne von Wattenwyl" userId="115e170d-88ce-410d-8534-16647f9bceac" providerId="ADAL" clId="{62700363-9FBF-4671-AA47-7208C783095D}" dt="2024-04-25T13:08:43.754" v="3075"/>
          <ac:spMkLst>
            <pc:docMk/>
            <pc:sldMk cId="1868747022" sldId="2429"/>
            <ac:spMk id="2" creationId="{83A576E3-F5B9-9F80-1CCB-45E21A1D0F3E}"/>
          </ac:spMkLst>
        </pc:spChg>
        <pc:spChg chg="del">
          <ac:chgData name="Jeanne von Wattenwyl" userId="115e170d-88ce-410d-8534-16647f9bceac" providerId="ADAL" clId="{62700363-9FBF-4671-AA47-7208C783095D}" dt="2024-04-25T13:09:07.482" v="3079" actId="478"/>
          <ac:spMkLst>
            <pc:docMk/>
            <pc:sldMk cId="1868747022" sldId="2429"/>
            <ac:spMk id="4" creationId="{15E6EB37-D795-0327-3995-5FBD79DEA07E}"/>
          </ac:spMkLst>
        </pc:spChg>
        <pc:spChg chg="mod">
          <ac:chgData name="Jeanne von Wattenwyl" userId="115e170d-88ce-410d-8534-16647f9bceac" providerId="ADAL" clId="{62700363-9FBF-4671-AA47-7208C783095D}" dt="2024-04-25T13:08:49.625" v="3076"/>
          <ac:spMkLst>
            <pc:docMk/>
            <pc:sldMk cId="1868747022" sldId="2429"/>
            <ac:spMk id="6" creationId="{046C9752-3C7D-08F3-1262-45EA6765C939}"/>
          </ac:spMkLst>
        </pc:spChg>
        <pc:spChg chg="add mod">
          <ac:chgData name="Jeanne von Wattenwyl" userId="115e170d-88ce-410d-8534-16647f9bceac" providerId="ADAL" clId="{62700363-9FBF-4671-AA47-7208C783095D}" dt="2024-04-25T13:08:54.907" v="3077"/>
          <ac:spMkLst>
            <pc:docMk/>
            <pc:sldMk cId="1868747022" sldId="2429"/>
            <ac:spMk id="7" creationId="{EAD2A27B-CE64-8BA8-3B54-BD4EFB361136}"/>
          </ac:spMkLst>
        </pc:spChg>
        <pc:spChg chg="add mod">
          <ac:chgData name="Jeanne von Wattenwyl" userId="115e170d-88ce-410d-8534-16647f9bceac" providerId="ADAL" clId="{62700363-9FBF-4671-AA47-7208C783095D}" dt="2024-05-13T14:45:27.030" v="3449" actId="20577"/>
          <ac:spMkLst>
            <pc:docMk/>
            <pc:sldMk cId="1868747022" sldId="2429"/>
            <ac:spMk id="9" creationId="{BC641E71-65B7-C2E6-9160-2044FCB48B0C}"/>
          </ac:spMkLst>
        </pc:spChg>
        <pc:spChg chg="add mod">
          <ac:chgData name="Jeanne von Wattenwyl" userId="115e170d-88ce-410d-8534-16647f9bceac" providerId="ADAL" clId="{62700363-9FBF-4671-AA47-7208C783095D}" dt="2024-04-25T13:09:03.001" v="3078"/>
          <ac:spMkLst>
            <pc:docMk/>
            <pc:sldMk cId="1868747022" sldId="2429"/>
            <ac:spMk id="10" creationId="{14251E2A-958E-09F4-D3F8-985EC7A2A63D}"/>
          </ac:spMkLst>
        </pc:spChg>
        <pc:picChg chg="add mod">
          <ac:chgData name="Jeanne von Wattenwyl" userId="115e170d-88ce-410d-8534-16647f9bceac" providerId="ADAL" clId="{62700363-9FBF-4671-AA47-7208C783095D}" dt="2024-04-25T13:09:03.001" v="3078"/>
          <ac:picMkLst>
            <pc:docMk/>
            <pc:sldMk cId="1868747022" sldId="2429"/>
            <ac:picMk id="8" creationId="{C580AE04-C8B1-05A1-526F-B322D5A264AB}"/>
          </ac:picMkLst>
        </pc:picChg>
      </pc:sldChg>
      <pc:sldChg chg="addSp delSp modSp new mod">
        <pc:chgData name="Jeanne von Wattenwyl" userId="115e170d-88ce-410d-8534-16647f9bceac" providerId="ADAL" clId="{62700363-9FBF-4671-AA47-7208C783095D}" dt="2024-04-25T13:10:59.134" v="3089" actId="478"/>
        <pc:sldMkLst>
          <pc:docMk/>
          <pc:sldMk cId="2258293371" sldId="2430"/>
        </pc:sldMkLst>
        <pc:spChg chg="mod">
          <ac:chgData name="Jeanne von Wattenwyl" userId="115e170d-88ce-410d-8534-16647f9bceac" providerId="ADAL" clId="{62700363-9FBF-4671-AA47-7208C783095D}" dt="2024-04-25T13:09:31.393" v="3082"/>
          <ac:spMkLst>
            <pc:docMk/>
            <pc:sldMk cId="2258293371" sldId="2430"/>
            <ac:spMk id="2" creationId="{A4EBFC77-0151-2E1A-1ED4-823011AA3FD9}"/>
          </ac:spMkLst>
        </pc:spChg>
        <pc:spChg chg="del">
          <ac:chgData name="Jeanne von Wattenwyl" userId="115e170d-88ce-410d-8534-16647f9bceac" providerId="ADAL" clId="{62700363-9FBF-4671-AA47-7208C783095D}" dt="2024-04-25T13:10:59.134" v="3089" actId="478"/>
          <ac:spMkLst>
            <pc:docMk/>
            <pc:sldMk cId="2258293371" sldId="2430"/>
            <ac:spMk id="4" creationId="{63C045D8-1ECA-687F-F4F9-67E42A504D2F}"/>
          </ac:spMkLst>
        </pc:spChg>
        <pc:spChg chg="mod">
          <ac:chgData name="Jeanne von Wattenwyl" userId="115e170d-88ce-410d-8534-16647f9bceac" providerId="ADAL" clId="{62700363-9FBF-4671-AA47-7208C783095D}" dt="2024-04-25T13:09:37.490" v="3083"/>
          <ac:spMkLst>
            <pc:docMk/>
            <pc:sldMk cId="2258293371" sldId="2430"/>
            <ac:spMk id="6" creationId="{BED5C598-2EF1-630A-F6F5-C4C8A6360BA8}"/>
          </ac:spMkLst>
        </pc:spChg>
        <pc:spChg chg="add mod">
          <ac:chgData name="Jeanne von Wattenwyl" userId="115e170d-88ce-410d-8534-16647f9bceac" providerId="ADAL" clId="{62700363-9FBF-4671-AA47-7208C783095D}" dt="2024-04-25T13:10:27.612" v="3086"/>
          <ac:spMkLst>
            <pc:docMk/>
            <pc:sldMk cId="2258293371" sldId="2430"/>
            <ac:spMk id="10" creationId="{6B5C9374-3603-7041-DC3F-1E50AAFFE8B6}"/>
          </ac:spMkLst>
        </pc:spChg>
        <pc:spChg chg="add mod">
          <ac:chgData name="Jeanne von Wattenwyl" userId="115e170d-88ce-410d-8534-16647f9bceac" providerId="ADAL" clId="{62700363-9FBF-4671-AA47-7208C783095D}" dt="2024-04-25T13:10:27.612" v="3086"/>
          <ac:spMkLst>
            <pc:docMk/>
            <pc:sldMk cId="2258293371" sldId="2430"/>
            <ac:spMk id="11" creationId="{1EF1458A-129D-43EA-BCC3-A97395C4A548}"/>
          </ac:spMkLst>
        </pc:spChg>
        <pc:spChg chg="add mod">
          <ac:chgData name="Jeanne von Wattenwyl" userId="115e170d-88ce-410d-8534-16647f9bceac" providerId="ADAL" clId="{62700363-9FBF-4671-AA47-7208C783095D}" dt="2024-04-25T13:10:27.612" v="3086"/>
          <ac:spMkLst>
            <pc:docMk/>
            <pc:sldMk cId="2258293371" sldId="2430"/>
            <ac:spMk id="12" creationId="{2D807ADA-48A2-86CE-6ED1-A343AF198C83}"/>
          </ac:spMkLst>
        </pc:spChg>
        <pc:spChg chg="add mod">
          <ac:chgData name="Jeanne von Wattenwyl" userId="115e170d-88ce-410d-8534-16647f9bceac" providerId="ADAL" clId="{62700363-9FBF-4671-AA47-7208C783095D}" dt="2024-04-25T13:10:46.275" v="3087"/>
          <ac:spMkLst>
            <pc:docMk/>
            <pc:sldMk cId="2258293371" sldId="2430"/>
            <ac:spMk id="15" creationId="{EC125F3D-FE80-825B-A260-A584574BB386}"/>
          </ac:spMkLst>
        </pc:spChg>
        <pc:spChg chg="add mod">
          <ac:chgData name="Jeanne von Wattenwyl" userId="115e170d-88ce-410d-8534-16647f9bceac" providerId="ADAL" clId="{62700363-9FBF-4671-AA47-7208C783095D}" dt="2024-04-25T13:10:46.275" v="3087"/>
          <ac:spMkLst>
            <pc:docMk/>
            <pc:sldMk cId="2258293371" sldId="2430"/>
            <ac:spMk id="16" creationId="{A5209884-528F-271E-FE5E-287D20C5B950}"/>
          </ac:spMkLst>
        </pc:spChg>
        <pc:spChg chg="add mod">
          <ac:chgData name="Jeanne von Wattenwyl" userId="115e170d-88ce-410d-8534-16647f9bceac" providerId="ADAL" clId="{62700363-9FBF-4671-AA47-7208C783095D}" dt="2024-04-25T13:10:53.691" v="3088"/>
          <ac:spMkLst>
            <pc:docMk/>
            <pc:sldMk cId="2258293371" sldId="2430"/>
            <ac:spMk id="18" creationId="{54198060-5089-E254-15C0-B7D8A53AC9D7}"/>
          </ac:spMkLst>
        </pc:spChg>
        <pc:picChg chg="add mod">
          <ac:chgData name="Jeanne von Wattenwyl" userId="115e170d-88ce-410d-8534-16647f9bceac" providerId="ADAL" clId="{62700363-9FBF-4671-AA47-7208C783095D}" dt="2024-04-25T13:10:27.612" v="3086"/>
          <ac:picMkLst>
            <pc:docMk/>
            <pc:sldMk cId="2258293371" sldId="2430"/>
            <ac:picMk id="7" creationId="{61EA83BA-3DF9-C0E1-6279-9B367450B75B}"/>
          </ac:picMkLst>
        </pc:picChg>
        <pc:picChg chg="add mod">
          <ac:chgData name="Jeanne von Wattenwyl" userId="115e170d-88ce-410d-8534-16647f9bceac" providerId="ADAL" clId="{62700363-9FBF-4671-AA47-7208C783095D}" dt="2024-04-25T13:10:27.612" v="3086"/>
          <ac:picMkLst>
            <pc:docMk/>
            <pc:sldMk cId="2258293371" sldId="2430"/>
            <ac:picMk id="8" creationId="{07400100-FEB8-0C84-AAAE-B5310457CECE}"/>
          </ac:picMkLst>
        </pc:picChg>
        <pc:picChg chg="add mod">
          <ac:chgData name="Jeanne von Wattenwyl" userId="115e170d-88ce-410d-8534-16647f9bceac" providerId="ADAL" clId="{62700363-9FBF-4671-AA47-7208C783095D}" dt="2024-04-25T13:10:27.612" v="3086"/>
          <ac:picMkLst>
            <pc:docMk/>
            <pc:sldMk cId="2258293371" sldId="2430"/>
            <ac:picMk id="9" creationId="{E7CF1D8E-ED41-7715-3D01-2112D7129E24}"/>
          </ac:picMkLst>
        </pc:picChg>
        <pc:picChg chg="add mod">
          <ac:chgData name="Jeanne von Wattenwyl" userId="115e170d-88ce-410d-8534-16647f9bceac" providerId="ADAL" clId="{62700363-9FBF-4671-AA47-7208C783095D}" dt="2024-04-25T13:10:46.275" v="3087"/>
          <ac:picMkLst>
            <pc:docMk/>
            <pc:sldMk cId="2258293371" sldId="2430"/>
            <ac:picMk id="13" creationId="{564795AC-7252-5860-BDB3-E1FF70A40B49}"/>
          </ac:picMkLst>
        </pc:picChg>
        <pc:picChg chg="add mod">
          <ac:chgData name="Jeanne von Wattenwyl" userId="115e170d-88ce-410d-8534-16647f9bceac" providerId="ADAL" clId="{62700363-9FBF-4671-AA47-7208C783095D}" dt="2024-04-25T13:10:46.275" v="3087"/>
          <ac:picMkLst>
            <pc:docMk/>
            <pc:sldMk cId="2258293371" sldId="2430"/>
            <ac:picMk id="14" creationId="{C3E9C274-2119-1F0D-225C-F4B24A94525C}"/>
          </ac:picMkLst>
        </pc:picChg>
        <pc:picChg chg="add mod">
          <ac:chgData name="Jeanne von Wattenwyl" userId="115e170d-88ce-410d-8534-16647f9bceac" providerId="ADAL" clId="{62700363-9FBF-4671-AA47-7208C783095D}" dt="2024-04-25T13:10:46.275" v="3087"/>
          <ac:picMkLst>
            <pc:docMk/>
            <pc:sldMk cId="2258293371" sldId="2430"/>
            <ac:picMk id="17" creationId="{8985590C-9EEC-F1DA-F0EF-E22D9523D17C}"/>
          </ac:picMkLst>
        </pc:picChg>
      </pc:sldChg>
      <pc:sldChg chg="addSp delSp modSp new mod">
        <pc:chgData name="Jeanne von Wattenwyl" userId="115e170d-88ce-410d-8534-16647f9bceac" providerId="ADAL" clId="{62700363-9FBF-4671-AA47-7208C783095D}" dt="2024-05-14T10:03:47.198" v="4204" actId="1076"/>
        <pc:sldMkLst>
          <pc:docMk/>
          <pc:sldMk cId="866481595" sldId="2431"/>
        </pc:sldMkLst>
        <pc:spChg chg="mod">
          <ac:chgData name="Jeanne von Wattenwyl" userId="115e170d-88ce-410d-8534-16647f9bceac" providerId="ADAL" clId="{62700363-9FBF-4671-AA47-7208C783095D}" dt="2024-04-25T13:11:18.941" v="3092"/>
          <ac:spMkLst>
            <pc:docMk/>
            <pc:sldMk cId="866481595" sldId="2431"/>
            <ac:spMk id="2" creationId="{0C6930B0-7220-1707-A18F-D52F18488700}"/>
          </ac:spMkLst>
        </pc:spChg>
        <pc:spChg chg="del">
          <ac:chgData name="Jeanne von Wattenwyl" userId="115e170d-88ce-410d-8534-16647f9bceac" providerId="ADAL" clId="{62700363-9FBF-4671-AA47-7208C783095D}" dt="2024-04-25T13:11:47.707" v="3094" actId="478"/>
          <ac:spMkLst>
            <pc:docMk/>
            <pc:sldMk cId="866481595" sldId="2431"/>
            <ac:spMk id="4" creationId="{D68ED7DD-2E19-0627-23FE-1F5FC732B6B6}"/>
          </ac:spMkLst>
        </pc:spChg>
        <pc:spChg chg="mod">
          <ac:chgData name="Jeanne von Wattenwyl" userId="115e170d-88ce-410d-8534-16647f9bceac" providerId="ADAL" clId="{62700363-9FBF-4671-AA47-7208C783095D}" dt="2024-04-25T13:11:25.949" v="3093"/>
          <ac:spMkLst>
            <pc:docMk/>
            <pc:sldMk cId="866481595" sldId="2431"/>
            <ac:spMk id="6" creationId="{3C434F43-C294-FF97-229F-BAA47B33BC57}"/>
          </ac:spMkLst>
        </pc:spChg>
        <pc:spChg chg="add mod">
          <ac:chgData name="Jeanne von Wattenwyl" userId="115e170d-88ce-410d-8534-16647f9bceac" providerId="ADAL" clId="{62700363-9FBF-4671-AA47-7208C783095D}" dt="2024-05-13T14:44:33.786" v="3441" actId="1076"/>
          <ac:spMkLst>
            <pc:docMk/>
            <pc:sldMk cId="866481595" sldId="2431"/>
            <ac:spMk id="7" creationId="{4D5EEF47-001B-2EA2-544E-7C21F96A1146}"/>
          </ac:spMkLst>
        </pc:spChg>
        <pc:spChg chg="add mod">
          <ac:chgData name="Jeanne von Wattenwyl" userId="115e170d-88ce-410d-8534-16647f9bceac" providerId="ADAL" clId="{62700363-9FBF-4671-AA47-7208C783095D}" dt="2024-04-25T13:12:07.208" v="3098"/>
          <ac:spMkLst>
            <pc:docMk/>
            <pc:sldMk cId="866481595" sldId="2431"/>
            <ac:spMk id="8" creationId="{9350ADA8-6DD0-C07C-0070-C08D19181866}"/>
          </ac:spMkLst>
        </pc:spChg>
        <pc:spChg chg="add mod">
          <ac:chgData name="Jeanne von Wattenwyl" userId="115e170d-88ce-410d-8534-16647f9bceac" providerId="ADAL" clId="{62700363-9FBF-4671-AA47-7208C783095D}" dt="2024-05-14T10:03:47.198" v="4204" actId="1076"/>
          <ac:spMkLst>
            <pc:docMk/>
            <pc:sldMk cId="866481595" sldId="2431"/>
            <ac:spMk id="10" creationId="{0F2C85DA-749F-9A67-54F0-CAADBC74C2E2}"/>
          </ac:spMkLst>
        </pc:spChg>
        <pc:picChg chg="add mod">
          <ac:chgData name="Jeanne von Wattenwyl" userId="115e170d-88ce-410d-8534-16647f9bceac" providerId="ADAL" clId="{62700363-9FBF-4671-AA47-7208C783095D}" dt="2024-05-13T14:40:38.883" v="3420" actId="1076"/>
          <ac:picMkLst>
            <pc:docMk/>
            <pc:sldMk cId="866481595" sldId="2431"/>
            <ac:picMk id="9" creationId="{A9A06B37-141B-599D-DC4A-6408C972CE26}"/>
          </ac:picMkLst>
        </pc:picChg>
        <pc:picChg chg="add mod">
          <ac:chgData name="Jeanne von Wattenwyl" userId="115e170d-88ce-410d-8534-16647f9bceac" providerId="ADAL" clId="{62700363-9FBF-4671-AA47-7208C783095D}" dt="2024-05-14T10:03:41.784" v="4203" actId="1076"/>
          <ac:picMkLst>
            <pc:docMk/>
            <pc:sldMk cId="866481595" sldId="2431"/>
            <ac:picMk id="3074" creationId="{44CA3F72-5007-151F-1D98-AD26728419B5}"/>
          </ac:picMkLst>
        </pc:picChg>
      </pc:sldChg>
      <pc:sldChg chg="new del">
        <pc:chgData name="Jeanne von Wattenwyl" userId="115e170d-88ce-410d-8534-16647f9bceac" providerId="ADAL" clId="{62700363-9FBF-4671-AA47-7208C783095D}" dt="2024-04-25T13:12:18.431" v="3101" actId="680"/>
        <pc:sldMkLst>
          <pc:docMk/>
          <pc:sldMk cId="873075599" sldId="2432"/>
        </pc:sldMkLst>
      </pc:sldChg>
      <pc:sldChg chg="addSp delSp modSp new mod">
        <pc:chgData name="Jeanne von Wattenwyl" userId="115e170d-88ce-410d-8534-16647f9bceac" providerId="ADAL" clId="{62700363-9FBF-4671-AA47-7208C783095D}" dt="2024-05-14T10:04:04.717" v="4206" actId="1076"/>
        <pc:sldMkLst>
          <pc:docMk/>
          <pc:sldMk cId="2210999554" sldId="2432"/>
        </pc:sldMkLst>
        <pc:spChg chg="mod">
          <ac:chgData name="Jeanne von Wattenwyl" userId="115e170d-88ce-410d-8534-16647f9bceac" providerId="ADAL" clId="{62700363-9FBF-4671-AA47-7208C783095D}" dt="2024-04-25T13:12:26.990" v="3103"/>
          <ac:spMkLst>
            <pc:docMk/>
            <pc:sldMk cId="2210999554" sldId="2432"/>
            <ac:spMk id="2" creationId="{C6B7E4B9-55C7-344D-1C06-88E76947733F}"/>
          </ac:spMkLst>
        </pc:spChg>
        <pc:spChg chg="del">
          <ac:chgData name="Jeanne von Wattenwyl" userId="115e170d-88ce-410d-8534-16647f9bceac" providerId="ADAL" clId="{62700363-9FBF-4671-AA47-7208C783095D}" dt="2024-04-25T13:12:42.918" v="3106" actId="478"/>
          <ac:spMkLst>
            <pc:docMk/>
            <pc:sldMk cId="2210999554" sldId="2432"/>
            <ac:spMk id="4" creationId="{979E2AF9-803A-C2A6-8056-AB47F2D84D23}"/>
          </ac:spMkLst>
        </pc:spChg>
        <pc:spChg chg="mod">
          <ac:chgData name="Jeanne von Wattenwyl" userId="115e170d-88ce-410d-8534-16647f9bceac" providerId="ADAL" clId="{62700363-9FBF-4671-AA47-7208C783095D}" dt="2024-04-25T13:12:32.579" v="3104"/>
          <ac:spMkLst>
            <pc:docMk/>
            <pc:sldMk cId="2210999554" sldId="2432"/>
            <ac:spMk id="6" creationId="{97EF03DD-5435-355E-6A2E-1ECB43B1AC12}"/>
          </ac:spMkLst>
        </pc:spChg>
        <pc:spChg chg="add mod">
          <ac:chgData name="Jeanne von Wattenwyl" userId="115e170d-88ce-410d-8534-16647f9bceac" providerId="ADAL" clId="{62700363-9FBF-4671-AA47-7208C783095D}" dt="2024-05-13T14:44:11.479" v="3440" actId="1076"/>
          <ac:spMkLst>
            <pc:docMk/>
            <pc:sldMk cId="2210999554" sldId="2432"/>
            <ac:spMk id="7" creationId="{DB06A956-DF21-F591-CC48-6D7BA32BC6BB}"/>
          </ac:spMkLst>
        </pc:spChg>
        <pc:spChg chg="mod">
          <ac:chgData name="Jeanne von Wattenwyl" userId="115e170d-88ce-410d-8534-16647f9bceac" providerId="ADAL" clId="{62700363-9FBF-4671-AA47-7208C783095D}" dt="2024-04-25T13:12:39.579" v="3105"/>
          <ac:spMkLst>
            <pc:docMk/>
            <pc:sldMk cId="2210999554" sldId="2432"/>
            <ac:spMk id="9" creationId="{1E623A6C-026B-D123-5635-913C33740640}"/>
          </ac:spMkLst>
        </pc:spChg>
        <pc:spChg chg="mod">
          <ac:chgData name="Jeanne von Wattenwyl" userId="115e170d-88ce-410d-8534-16647f9bceac" providerId="ADAL" clId="{62700363-9FBF-4671-AA47-7208C783095D}" dt="2024-04-25T13:12:39.579" v="3105"/>
          <ac:spMkLst>
            <pc:docMk/>
            <pc:sldMk cId="2210999554" sldId="2432"/>
            <ac:spMk id="10" creationId="{9D1D3F04-1362-61B2-8CF2-F2010BACFAC1}"/>
          </ac:spMkLst>
        </pc:spChg>
        <pc:spChg chg="add mod">
          <ac:chgData name="Jeanne von Wattenwyl" userId="115e170d-88ce-410d-8534-16647f9bceac" providerId="ADAL" clId="{62700363-9FBF-4671-AA47-7208C783095D}" dt="2024-05-13T14:44:56.474" v="3444" actId="1035"/>
          <ac:spMkLst>
            <pc:docMk/>
            <pc:sldMk cId="2210999554" sldId="2432"/>
            <ac:spMk id="12" creationId="{B0DDFE3B-B430-FC5F-2B25-B150806D6337}"/>
          </ac:spMkLst>
        </pc:spChg>
        <pc:spChg chg="add del mod">
          <ac:chgData name="Jeanne von Wattenwyl" userId="115e170d-88ce-410d-8534-16647f9bceac" providerId="ADAL" clId="{62700363-9FBF-4671-AA47-7208C783095D}" dt="2024-04-25T13:12:52.534" v="3108"/>
          <ac:spMkLst>
            <pc:docMk/>
            <pc:sldMk cId="2210999554" sldId="2432"/>
            <ac:spMk id="13" creationId="{38F10B84-250E-D9B4-9FEB-73259DEE4CA9}"/>
          </ac:spMkLst>
        </pc:spChg>
        <pc:spChg chg="mod">
          <ac:chgData name="Jeanne von Wattenwyl" userId="115e170d-88ce-410d-8534-16647f9bceac" providerId="ADAL" clId="{62700363-9FBF-4671-AA47-7208C783095D}" dt="2024-04-25T13:12:50.731" v="3107"/>
          <ac:spMkLst>
            <pc:docMk/>
            <pc:sldMk cId="2210999554" sldId="2432"/>
            <ac:spMk id="15" creationId="{DFFB2251-52C4-813B-8562-E9893FF5463F}"/>
          </ac:spMkLst>
        </pc:spChg>
        <pc:spChg chg="mod">
          <ac:chgData name="Jeanne von Wattenwyl" userId="115e170d-88ce-410d-8534-16647f9bceac" providerId="ADAL" clId="{62700363-9FBF-4671-AA47-7208C783095D}" dt="2024-04-25T13:12:50.731" v="3107"/>
          <ac:spMkLst>
            <pc:docMk/>
            <pc:sldMk cId="2210999554" sldId="2432"/>
            <ac:spMk id="16" creationId="{67DD2203-FEEB-1265-13C5-D4F175C28D98}"/>
          </ac:spMkLst>
        </pc:spChg>
        <pc:spChg chg="add del mod">
          <ac:chgData name="Jeanne von Wattenwyl" userId="115e170d-88ce-410d-8534-16647f9bceac" providerId="ADAL" clId="{62700363-9FBF-4671-AA47-7208C783095D}" dt="2024-04-25T13:12:52.534" v="3108"/>
          <ac:spMkLst>
            <pc:docMk/>
            <pc:sldMk cId="2210999554" sldId="2432"/>
            <ac:spMk id="18" creationId="{D6022E6C-5314-8C4F-49F5-341F4EBA62E2}"/>
          </ac:spMkLst>
        </pc:spChg>
        <pc:spChg chg="add del mod">
          <ac:chgData name="Jeanne von Wattenwyl" userId="115e170d-88ce-410d-8534-16647f9bceac" providerId="ADAL" clId="{62700363-9FBF-4671-AA47-7208C783095D}" dt="2024-05-13T14:41:23.627" v="3422" actId="478"/>
          <ac:spMkLst>
            <pc:docMk/>
            <pc:sldMk cId="2210999554" sldId="2432"/>
            <ac:spMk id="19" creationId="{8BC8439E-6F36-2707-1B27-874260AA3504}"/>
          </ac:spMkLst>
        </pc:spChg>
        <pc:grpChg chg="add del mod">
          <ac:chgData name="Jeanne von Wattenwyl" userId="115e170d-88ce-410d-8534-16647f9bceac" providerId="ADAL" clId="{62700363-9FBF-4671-AA47-7208C783095D}" dt="2024-04-25T14:16:21.243" v="3237" actId="478"/>
          <ac:grpSpMkLst>
            <pc:docMk/>
            <pc:sldMk cId="2210999554" sldId="2432"/>
            <ac:grpSpMk id="8" creationId="{018604D1-3D60-6DAC-F495-BC35E7DFF80B}"/>
          </ac:grpSpMkLst>
        </pc:grpChg>
        <pc:grpChg chg="add del mod">
          <ac:chgData name="Jeanne von Wattenwyl" userId="115e170d-88ce-410d-8534-16647f9bceac" providerId="ADAL" clId="{62700363-9FBF-4671-AA47-7208C783095D}" dt="2024-04-25T13:12:52.534" v="3108"/>
          <ac:grpSpMkLst>
            <pc:docMk/>
            <pc:sldMk cId="2210999554" sldId="2432"/>
            <ac:grpSpMk id="14" creationId="{D6B91B47-08C4-D8B2-BE31-75698BF9C93E}"/>
          </ac:grpSpMkLst>
        </pc:grpChg>
        <pc:picChg chg="add mod">
          <ac:chgData name="Jeanne von Wattenwyl" userId="115e170d-88ce-410d-8534-16647f9bceac" providerId="ADAL" clId="{62700363-9FBF-4671-AA47-7208C783095D}" dt="2024-04-25T13:12:39.579" v="3105"/>
          <ac:picMkLst>
            <pc:docMk/>
            <pc:sldMk cId="2210999554" sldId="2432"/>
            <ac:picMk id="11" creationId="{0D6ED180-2035-D385-366E-F32CB539223B}"/>
          </ac:picMkLst>
        </pc:picChg>
        <pc:picChg chg="add del mod">
          <ac:chgData name="Jeanne von Wattenwyl" userId="115e170d-88ce-410d-8534-16647f9bceac" providerId="ADAL" clId="{62700363-9FBF-4671-AA47-7208C783095D}" dt="2024-04-25T13:12:52.534" v="3108"/>
          <ac:picMkLst>
            <pc:docMk/>
            <pc:sldMk cId="2210999554" sldId="2432"/>
            <ac:picMk id="17" creationId="{8AEEBA54-B55F-125A-33AC-657551261901}"/>
          </ac:picMkLst>
        </pc:picChg>
        <pc:picChg chg="add mod">
          <ac:chgData name="Jeanne von Wattenwyl" userId="115e170d-88ce-410d-8534-16647f9bceac" providerId="ADAL" clId="{62700363-9FBF-4671-AA47-7208C783095D}" dt="2024-05-14T10:04:04.717" v="4206" actId="1076"/>
          <ac:picMkLst>
            <pc:docMk/>
            <pc:sldMk cId="2210999554" sldId="2432"/>
            <ac:picMk id="4098" creationId="{EC19B18F-714A-FA30-0EAF-758702A1B978}"/>
          </ac:picMkLst>
        </pc:picChg>
      </pc:sldChg>
      <pc:sldChg chg="addSp delSp modSp add mod ord modAnim">
        <pc:chgData name="Jeanne von Wattenwyl" userId="115e170d-88ce-410d-8534-16647f9bceac" providerId="ADAL" clId="{62700363-9FBF-4671-AA47-7208C783095D}" dt="2024-05-15T12:53:02.715" v="4403"/>
        <pc:sldMkLst>
          <pc:docMk/>
          <pc:sldMk cId="953039242" sldId="2433"/>
        </pc:sldMkLst>
        <pc:spChg chg="add mod">
          <ac:chgData name="Jeanne von Wattenwyl" userId="115e170d-88ce-410d-8534-16647f9bceac" providerId="ADAL" clId="{62700363-9FBF-4671-AA47-7208C783095D}" dt="2024-05-15T12:46:23.984" v="4361" actId="20577"/>
          <ac:spMkLst>
            <pc:docMk/>
            <pc:sldMk cId="953039242" sldId="2433"/>
            <ac:spMk id="11" creationId="{9E522E34-E6C4-5946-5368-0ED280B71D61}"/>
          </ac:spMkLst>
        </pc:spChg>
        <pc:picChg chg="del">
          <ac:chgData name="Jeanne von Wattenwyl" userId="115e170d-88ce-410d-8534-16647f9bceac" providerId="ADAL" clId="{62700363-9FBF-4671-AA47-7208C783095D}" dt="2024-05-13T13:30:26.539" v="3309" actId="478"/>
          <ac:picMkLst>
            <pc:docMk/>
            <pc:sldMk cId="953039242" sldId="2433"/>
            <ac:picMk id="5" creationId="{3E92D5AE-247C-7E9A-7A9A-8483D19B2A38}"/>
          </ac:picMkLst>
        </pc:picChg>
        <pc:picChg chg="add del mod">
          <ac:chgData name="Jeanne von Wattenwyl" userId="115e170d-88ce-410d-8534-16647f9bceac" providerId="ADAL" clId="{62700363-9FBF-4671-AA47-7208C783095D}" dt="2024-05-15T12:42:58.813" v="4283" actId="478"/>
          <ac:picMkLst>
            <pc:docMk/>
            <pc:sldMk cId="953039242" sldId="2433"/>
            <ac:picMk id="5" creationId="{C88CC674-D108-9C1B-5E6B-9649746DD486}"/>
          </ac:picMkLst>
        </pc:picChg>
        <pc:picChg chg="add mod ord modCrop">
          <ac:chgData name="Jeanne von Wattenwyl" userId="115e170d-88ce-410d-8534-16647f9bceac" providerId="ADAL" clId="{62700363-9FBF-4671-AA47-7208C783095D}" dt="2024-05-15T12:51:40.266" v="4396" actId="732"/>
          <ac:picMkLst>
            <pc:docMk/>
            <pc:sldMk cId="953039242" sldId="2433"/>
            <ac:picMk id="8" creationId="{880E1FCE-0CA2-9399-0BBA-32D122D98AA9}"/>
          </ac:picMkLst>
        </pc:picChg>
        <pc:picChg chg="add del mod">
          <ac:chgData name="Jeanne von Wattenwyl" userId="115e170d-88ce-410d-8534-16647f9bceac" providerId="ADAL" clId="{62700363-9FBF-4671-AA47-7208C783095D}" dt="2024-05-13T13:47:08.643" v="3353"/>
          <ac:picMkLst>
            <pc:docMk/>
            <pc:sldMk cId="953039242" sldId="2433"/>
            <ac:picMk id="8" creationId="{E30BE959-1F73-E166-7B1B-CE4CA9207F0F}"/>
          </ac:picMkLst>
        </pc:picChg>
        <pc:picChg chg="add mod modCrop">
          <ac:chgData name="Jeanne von Wattenwyl" userId="115e170d-88ce-410d-8534-16647f9bceac" providerId="ADAL" clId="{62700363-9FBF-4671-AA47-7208C783095D}" dt="2024-05-15T12:51:51.875" v="4397" actId="1076"/>
          <ac:picMkLst>
            <pc:docMk/>
            <pc:sldMk cId="953039242" sldId="2433"/>
            <ac:picMk id="9" creationId="{B100E24C-1428-4227-7275-B66535B2C64D}"/>
          </ac:picMkLst>
        </pc:picChg>
        <pc:picChg chg="add mod modCrop">
          <ac:chgData name="Jeanne von Wattenwyl" userId="115e170d-88ce-410d-8534-16647f9bceac" providerId="ADAL" clId="{62700363-9FBF-4671-AA47-7208C783095D}" dt="2024-05-15T12:52:43.402" v="4401" actId="1076"/>
          <ac:picMkLst>
            <pc:docMk/>
            <pc:sldMk cId="953039242" sldId="2433"/>
            <ac:picMk id="10" creationId="{6706A214-B573-9C0E-F58C-9A5F2B228A94}"/>
          </ac:picMkLst>
        </pc:picChg>
        <pc:picChg chg="add del mod">
          <ac:chgData name="Jeanne von Wattenwyl" userId="115e170d-88ce-410d-8534-16647f9bceac" providerId="ADAL" clId="{62700363-9FBF-4671-AA47-7208C783095D}" dt="2024-05-14T09:56:59.017" v="4167" actId="478"/>
          <ac:picMkLst>
            <pc:docMk/>
            <pc:sldMk cId="953039242" sldId="2433"/>
            <ac:picMk id="10" creationId="{82DF2FBA-51D2-5529-4B06-58099D4222F4}"/>
          </ac:picMkLst>
        </pc:picChg>
      </pc:sldChg>
      <pc:sldChg chg="addSp delSp modSp add mod">
        <pc:chgData name="Jeanne von Wattenwyl" userId="115e170d-88ce-410d-8534-16647f9bceac" providerId="ADAL" clId="{62700363-9FBF-4671-AA47-7208C783095D}" dt="2024-05-15T12:47:10.714" v="4366" actId="1076"/>
        <pc:sldMkLst>
          <pc:docMk/>
          <pc:sldMk cId="3398125727" sldId="2434"/>
        </pc:sldMkLst>
        <pc:spChg chg="add del mod">
          <ac:chgData name="Jeanne von Wattenwyl" userId="115e170d-88ce-410d-8534-16647f9bceac" providerId="ADAL" clId="{62700363-9FBF-4671-AA47-7208C783095D}" dt="2024-05-13T13:47:06.054" v="3344" actId="767"/>
          <ac:spMkLst>
            <pc:docMk/>
            <pc:sldMk cId="3398125727" sldId="2434"/>
            <ac:spMk id="9" creationId="{4719E77F-C859-86E9-BFD3-DDAF6FCFFFD8}"/>
          </ac:spMkLst>
        </pc:spChg>
        <pc:spChg chg="add mod">
          <ac:chgData name="Jeanne von Wattenwyl" userId="115e170d-88ce-410d-8534-16647f9bceac" providerId="ADAL" clId="{62700363-9FBF-4671-AA47-7208C783095D}" dt="2024-05-13T15:30:16.690" v="4109" actId="20577"/>
          <ac:spMkLst>
            <pc:docMk/>
            <pc:sldMk cId="3398125727" sldId="2434"/>
            <ac:spMk id="14" creationId="{A4867CE8-B370-5518-E9E1-20DB90E87B25}"/>
          </ac:spMkLst>
        </pc:spChg>
        <pc:picChg chg="del">
          <ac:chgData name="Jeanne von Wattenwyl" userId="115e170d-88ce-410d-8534-16647f9bceac" providerId="ADAL" clId="{62700363-9FBF-4671-AA47-7208C783095D}" dt="2024-05-13T13:30:24.710" v="3308" actId="478"/>
          <ac:picMkLst>
            <pc:docMk/>
            <pc:sldMk cId="3398125727" sldId="2434"/>
            <ac:picMk id="5" creationId="{3E92D5AE-247C-7E9A-7A9A-8483D19B2A38}"/>
          </ac:picMkLst>
        </pc:picChg>
        <pc:picChg chg="add del mod">
          <ac:chgData name="Jeanne von Wattenwyl" userId="115e170d-88ce-410d-8534-16647f9bceac" providerId="ADAL" clId="{62700363-9FBF-4671-AA47-7208C783095D}" dt="2024-05-15T12:46:56.711" v="4362" actId="478"/>
          <ac:picMkLst>
            <pc:docMk/>
            <pc:sldMk cId="3398125727" sldId="2434"/>
            <ac:picMk id="5" creationId="{52C0BFB8-4EF7-02A0-8FCD-345E2AA87EDE}"/>
          </ac:picMkLst>
        </pc:picChg>
        <pc:picChg chg="add mod">
          <ac:chgData name="Jeanne von Wattenwyl" userId="115e170d-88ce-410d-8534-16647f9bceac" providerId="ADAL" clId="{62700363-9FBF-4671-AA47-7208C783095D}" dt="2024-05-15T12:47:10.714" v="4366" actId="1076"/>
          <ac:picMkLst>
            <pc:docMk/>
            <pc:sldMk cId="3398125727" sldId="2434"/>
            <ac:picMk id="8" creationId="{3805AB61-44FD-CA7D-6C5A-1ADAA94FA9F1}"/>
          </ac:picMkLst>
        </pc:picChg>
        <pc:picChg chg="add del mod">
          <ac:chgData name="Jeanne von Wattenwyl" userId="115e170d-88ce-410d-8534-16647f9bceac" providerId="ADAL" clId="{62700363-9FBF-4671-AA47-7208C783095D}" dt="2024-05-13T13:47:08.359" v="3352"/>
          <ac:picMkLst>
            <pc:docMk/>
            <pc:sldMk cId="3398125727" sldId="2434"/>
            <ac:picMk id="8" creationId="{935BCDBE-9ECC-B1E6-B240-72BEDC1BA5FB}"/>
          </ac:picMkLst>
        </pc:picChg>
        <pc:picChg chg="add del mod">
          <ac:chgData name="Jeanne von Wattenwyl" userId="115e170d-88ce-410d-8534-16647f9bceac" providerId="ADAL" clId="{62700363-9FBF-4671-AA47-7208C783095D}" dt="2024-05-13T15:25:49.132" v="4006" actId="21"/>
          <ac:picMkLst>
            <pc:docMk/>
            <pc:sldMk cId="3398125727" sldId="2434"/>
            <ac:picMk id="11" creationId="{8E756452-D77B-8119-569D-65D1664D05BF}"/>
          </ac:picMkLst>
        </pc:picChg>
        <pc:picChg chg="add del mod">
          <ac:chgData name="Jeanne von Wattenwyl" userId="115e170d-88ce-410d-8534-16647f9bceac" providerId="ADAL" clId="{62700363-9FBF-4671-AA47-7208C783095D}" dt="2024-05-14T09:57:16.561" v="4170" actId="478"/>
          <ac:picMkLst>
            <pc:docMk/>
            <pc:sldMk cId="3398125727" sldId="2434"/>
            <ac:picMk id="13" creationId="{51FB609E-7194-410B-295D-DD51E438070A}"/>
          </ac:picMkLst>
        </pc:picChg>
      </pc:sldChg>
      <pc:sldChg chg="addSp delSp modSp add del mod">
        <pc:chgData name="Jeanne von Wattenwyl" userId="115e170d-88ce-410d-8534-16647f9bceac" providerId="ADAL" clId="{62700363-9FBF-4671-AA47-7208C783095D}" dt="2024-05-13T13:47:10.181" v="3358" actId="2890"/>
        <pc:sldMkLst>
          <pc:docMk/>
          <pc:sldMk cId="1099320835" sldId="2435"/>
        </pc:sldMkLst>
        <pc:spChg chg="add del mod">
          <ac:chgData name="Jeanne von Wattenwyl" userId="115e170d-88ce-410d-8534-16647f9bceac" providerId="ADAL" clId="{62700363-9FBF-4671-AA47-7208C783095D}" dt="2024-05-13T13:47:09.573" v="3356" actId="767"/>
          <ac:spMkLst>
            <pc:docMk/>
            <pc:sldMk cId="1099320835" sldId="2435"/>
            <ac:spMk id="2" creationId="{233C38EF-8161-1F6A-1775-AC3CCE0086A5}"/>
          </ac:spMkLst>
        </pc:spChg>
        <pc:picChg chg="add del">
          <ac:chgData name="Jeanne von Wattenwyl" userId="115e170d-88ce-410d-8534-16647f9bceac" providerId="ADAL" clId="{62700363-9FBF-4671-AA47-7208C783095D}" dt="2024-05-13T13:47:09.860" v="3357" actId="478"/>
          <ac:picMkLst>
            <pc:docMk/>
            <pc:sldMk cId="1099320835" sldId="2435"/>
            <ac:picMk id="5" creationId="{3E92D5AE-247C-7E9A-7A9A-8483D19B2A38}"/>
          </ac:picMkLst>
        </pc:picChg>
      </pc:sldChg>
      <pc:sldChg chg="addSp delSp modSp add mod">
        <pc:chgData name="Jeanne von Wattenwyl" userId="115e170d-88ce-410d-8534-16647f9bceac" providerId="ADAL" clId="{62700363-9FBF-4671-AA47-7208C783095D}" dt="2024-05-15T13:02:43.970" v="4413" actId="1076"/>
        <pc:sldMkLst>
          <pc:docMk/>
          <pc:sldMk cId="3032511854" sldId="2435"/>
        </pc:sldMkLst>
        <pc:spChg chg="del mod">
          <ac:chgData name="Jeanne von Wattenwyl" userId="115e170d-88ce-410d-8534-16647f9bceac" providerId="ADAL" clId="{62700363-9FBF-4671-AA47-7208C783095D}" dt="2024-05-13T14:51:17.050" v="3471" actId="478"/>
          <ac:spMkLst>
            <pc:docMk/>
            <pc:sldMk cId="3032511854" sldId="2435"/>
            <ac:spMk id="3" creationId="{F111049B-0FB2-95DC-7B8C-7B18B09FD480}"/>
          </ac:spMkLst>
        </pc:spChg>
        <pc:spChg chg="add del mod">
          <ac:chgData name="Jeanne von Wattenwyl" userId="115e170d-88ce-410d-8534-16647f9bceac" providerId="ADAL" clId="{62700363-9FBF-4671-AA47-7208C783095D}" dt="2024-05-13T14:51:19.478" v="3472" actId="478"/>
          <ac:spMkLst>
            <pc:docMk/>
            <pc:sldMk cId="3032511854" sldId="2435"/>
            <ac:spMk id="9" creationId="{CA99B773-57D9-9BB8-5DB4-C48715840D88}"/>
          </ac:spMkLst>
        </pc:spChg>
        <pc:spChg chg="mod ord">
          <ac:chgData name="Jeanne von Wattenwyl" userId="115e170d-88ce-410d-8534-16647f9bceac" providerId="ADAL" clId="{62700363-9FBF-4671-AA47-7208C783095D}" dt="2024-05-15T13:02:40.080" v="4412" actId="1076"/>
          <ac:spMkLst>
            <pc:docMk/>
            <pc:sldMk cId="3032511854" sldId="2435"/>
            <ac:spMk id="10" creationId="{31C78C50-7E41-DF1F-6595-48A609CE9590}"/>
          </ac:spMkLst>
        </pc:spChg>
        <pc:spChg chg="add mod">
          <ac:chgData name="Jeanne von Wattenwyl" userId="115e170d-88ce-410d-8534-16647f9bceac" providerId="ADAL" clId="{62700363-9FBF-4671-AA47-7208C783095D}" dt="2024-05-13T15:09:03.707" v="3923" actId="1076"/>
          <ac:spMkLst>
            <pc:docMk/>
            <pc:sldMk cId="3032511854" sldId="2435"/>
            <ac:spMk id="19" creationId="{5DBE2C3D-9532-319A-79A8-434DE55AD5E1}"/>
          </ac:spMkLst>
        </pc:spChg>
        <pc:graphicFrameChg chg="add del mod modGraphic">
          <ac:chgData name="Jeanne von Wattenwyl" userId="115e170d-88ce-410d-8534-16647f9bceac" providerId="ADAL" clId="{62700363-9FBF-4671-AA47-7208C783095D}" dt="2024-05-13T14:53:53.162" v="3475" actId="478"/>
          <ac:graphicFrameMkLst>
            <pc:docMk/>
            <pc:sldMk cId="3032511854" sldId="2435"/>
            <ac:graphicFrameMk id="11" creationId="{9B52AF36-02F2-30F3-BD77-0C2CC8CAC076}"/>
          </ac:graphicFrameMkLst>
        </pc:graphicFrameChg>
        <pc:graphicFrameChg chg="add del">
          <ac:chgData name="Jeanne von Wattenwyl" userId="115e170d-88ce-410d-8534-16647f9bceac" providerId="ADAL" clId="{62700363-9FBF-4671-AA47-7208C783095D}" dt="2024-05-13T14:54:17.825" v="3477" actId="478"/>
          <ac:graphicFrameMkLst>
            <pc:docMk/>
            <pc:sldMk cId="3032511854" sldId="2435"/>
            <ac:graphicFrameMk id="12" creationId="{DBF1E098-DF17-27A9-0783-B1DA9617B079}"/>
          </ac:graphicFrameMkLst>
        </pc:graphicFrameChg>
        <pc:graphicFrameChg chg="add del mod modGraphic">
          <ac:chgData name="Jeanne von Wattenwyl" userId="115e170d-88ce-410d-8534-16647f9bceac" providerId="ADAL" clId="{62700363-9FBF-4671-AA47-7208C783095D}" dt="2024-05-13T14:54:40.150" v="3480" actId="478"/>
          <ac:graphicFrameMkLst>
            <pc:docMk/>
            <pc:sldMk cId="3032511854" sldId="2435"/>
            <ac:graphicFrameMk id="14" creationId="{E88BB955-47D6-83C6-7891-EB2D175D50A1}"/>
          </ac:graphicFrameMkLst>
        </pc:graphicFrameChg>
        <pc:graphicFrameChg chg="add mod modGraphic">
          <ac:chgData name="Jeanne von Wattenwyl" userId="115e170d-88ce-410d-8534-16647f9bceac" providerId="ADAL" clId="{62700363-9FBF-4671-AA47-7208C783095D}" dt="2024-05-14T09:28:16.696" v="4150" actId="404"/>
          <ac:graphicFrameMkLst>
            <pc:docMk/>
            <pc:sldMk cId="3032511854" sldId="2435"/>
            <ac:graphicFrameMk id="17" creationId="{16C75C0C-E330-6296-6BF2-C5354C325054}"/>
          </ac:graphicFrameMkLst>
        </pc:graphicFrameChg>
        <pc:picChg chg="mod ord">
          <ac:chgData name="Jeanne von Wattenwyl" userId="115e170d-88ce-410d-8534-16647f9bceac" providerId="ADAL" clId="{62700363-9FBF-4671-AA47-7208C783095D}" dt="2024-05-15T13:02:43.970" v="4413" actId="1076"/>
          <ac:picMkLst>
            <pc:docMk/>
            <pc:sldMk cId="3032511854" sldId="2435"/>
            <ac:picMk id="8" creationId="{87EB39D6-009F-B90C-72DE-762D1FF775D8}"/>
          </ac:picMkLst>
        </pc:picChg>
        <pc:picChg chg="add del mod">
          <ac:chgData name="Jeanne von Wattenwyl" userId="115e170d-88ce-410d-8534-16647f9bceac" providerId="ADAL" clId="{62700363-9FBF-4671-AA47-7208C783095D}" dt="2024-05-13T14:55:16.675" v="3483" actId="21"/>
          <ac:picMkLst>
            <pc:docMk/>
            <pc:sldMk cId="3032511854" sldId="2435"/>
            <ac:picMk id="16" creationId="{6D1690D3-0A35-4143-8C66-5676C560E803}"/>
          </ac:picMkLst>
        </pc:picChg>
      </pc:sldChg>
      <pc:sldChg chg="addSp delSp modSp add del mod">
        <pc:chgData name="Jeanne von Wattenwyl" userId="115e170d-88ce-410d-8534-16647f9bceac" providerId="ADAL" clId="{62700363-9FBF-4671-AA47-7208C783095D}" dt="2024-05-14T09:28:29.526" v="4152" actId="2696"/>
        <pc:sldMkLst>
          <pc:docMk/>
          <pc:sldMk cId="2600511354" sldId="2436"/>
        </pc:sldMkLst>
        <pc:spChg chg="del">
          <ac:chgData name="Jeanne von Wattenwyl" userId="115e170d-88ce-410d-8534-16647f9bceac" providerId="ADAL" clId="{62700363-9FBF-4671-AA47-7208C783095D}" dt="2024-05-13T15:08:12.571" v="3898" actId="478"/>
          <ac:spMkLst>
            <pc:docMk/>
            <pc:sldMk cId="2600511354" sldId="2436"/>
            <ac:spMk id="3" creationId="{F111049B-0FB2-95DC-7B8C-7B18B09FD480}"/>
          </ac:spMkLst>
        </pc:spChg>
        <pc:spChg chg="add del mod">
          <ac:chgData name="Jeanne von Wattenwyl" userId="115e170d-88ce-410d-8534-16647f9bceac" providerId="ADAL" clId="{62700363-9FBF-4671-AA47-7208C783095D}" dt="2024-05-13T15:08:16.389" v="3901" actId="478"/>
          <ac:spMkLst>
            <pc:docMk/>
            <pc:sldMk cId="2600511354" sldId="2436"/>
            <ac:spMk id="9" creationId="{B8BD6808-E106-BB2C-F7A7-66131491ED97}"/>
          </ac:spMkLst>
        </pc:spChg>
        <pc:spChg chg="del">
          <ac:chgData name="Jeanne von Wattenwyl" userId="115e170d-88ce-410d-8534-16647f9bceac" providerId="ADAL" clId="{62700363-9FBF-4671-AA47-7208C783095D}" dt="2024-05-13T15:08:15.221" v="3900" actId="478"/>
          <ac:spMkLst>
            <pc:docMk/>
            <pc:sldMk cId="2600511354" sldId="2436"/>
            <ac:spMk id="10" creationId="{31C78C50-7E41-DF1F-6595-48A609CE9590}"/>
          </ac:spMkLst>
        </pc:spChg>
        <pc:spChg chg="add mod">
          <ac:chgData name="Jeanne von Wattenwyl" userId="115e170d-88ce-410d-8534-16647f9bceac" providerId="ADAL" clId="{62700363-9FBF-4671-AA47-7208C783095D}" dt="2024-05-13T15:08:32.731" v="3919" actId="403"/>
          <ac:spMkLst>
            <pc:docMk/>
            <pc:sldMk cId="2600511354" sldId="2436"/>
            <ac:spMk id="11" creationId="{CFD6483B-5F89-4973-5279-EAA14F589DCD}"/>
          </ac:spMkLst>
        </pc:spChg>
        <pc:picChg chg="del">
          <ac:chgData name="Jeanne von Wattenwyl" userId="115e170d-88ce-410d-8534-16647f9bceac" providerId="ADAL" clId="{62700363-9FBF-4671-AA47-7208C783095D}" dt="2024-05-13T15:08:14.493" v="3899" actId="478"/>
          <ac:picMkLst>
            <pc:docMk/>
            <pc:sldMk cId="2600511354" sldId="2436"/>
            <ac:picMk id="8" creationId="{87EB39D6-009F-B90C-72DE-762D1FF775D8}"/>
          </ac:picMkLst>
        </pc:picChg>
      </pc:sldChg>
    </pc:docChg>
  </pc:docChgLst>
  <pc:docChgLst>
    <pc:chgData name="Dhanushya Vasantharajah" userId="22b5bdd9-8b06-42fd-b0d3-da74472af66d" providerId="ADAL" clId="{1F16FEAA-FAD8-4E6E-9BC5-69171E83CA25}"/>
    <pc:docChg chg="undo custSel addSld delSld modSld">
      <pc:chgData name="Dhanushya Vasantharajah" userId="22b5bdd9-8b06-42fd-b0d3-da74472af66d" providerId="ADAL" clId="{1F16FEAA-FAD8-4E6E-9BC5-69171E83CA25}" dt="2023-11-30T12:33:47.102" v="325" actId="179"/>
      <pc:docMkLst>
        <pc:docMk/>
      </pc:docMkLst>
      <pc:sldChg chg="addSp delSp modSp mod">
        <pc:chgData name="Dhanushya Vasantharajah" userId="22b5bdd9-8b06-42fd-b0d3-da74472af66d" providerId="ADAL" clId="{1F16FEAA-FAD8-4E6E-9BC5-69171E83CA25}" dt="2023-11-30T11:12:36.049" v="255" actId="478"/>
        <pc:sldMkLst>
          <pc:docMk/>
          <pc:sldMk cId="162237235" sldId="1964"/>
        </pc:sldMkLst>
        <pc:spChg chg="mod">
          <ac:chgData name="Dhanushya Vasantharajah" userId="22b5bdd9-8b06-42fd-b0d3-da74472af66d" providerId="ADAL" clId="{1F16FEAA-FAD8-4E6E-9BC5-69171E83CA25}" dt="2023-11-30T11:12:16.982" v="249" actId="164"/>
          <ac:spMkLst>
            <pc:docMk/>
            <pc:sldMk cId="162237235" sldId="1964"/>
            <ac:spMk id="9" creationId="{B5A36C2F-DC0A-4CB0-98C8-D1F4D16FEC4F}"/>
          </ac:spMkLst>
        </pc:spChg>
        <pc:spChg chg="mod">
          <ac:chgData name="Dhanushya Vasantharajah" userId="22b5bdd9-8b06-42fd-b0d3-da74472af66d" providerId="ADAL" clId="{1F16FEAA-FAD8-4E6E-9BC5-69171E83CA25}" dt="2023-11-30T11:10:04.741" v="88"/>
          <ac:spMkLst>
            <pc:docMk/>
            <pc:sldMk cId="162237235" sldId="1964"/>
            <ac:spMk id="18" creationId="{465DA133-1DFB-1A93-6C38-F3199B5A0888}"/>
          </ac:spMkLst>
        </pc:spChg>
        <pc:spChg chg="add del mod topLvl">
          <ac:chgData name="Dhanushya Vasantharajah" userId="22b5bdd9-8b06-42fd-b0d3-da74472af66d" providerId="ADAL" clId="{1F16FEAA-FAD8-4E6E-9BC5-69171E83CA25}" dt="2023-11-30T11:12:05.957" v="246" actId="164"/>
          <ac:spMkLst>
            <pc:docMk/>
            <pc:sldMk cId="162237235" sldId="1964"/>
            <ac:spMk id="21" creationId="{2966B9DA-3745-400E-82EF-36E303A03D19}"/>
          </ac:spMkLst>
        </pc:spChg>
        <pc:spChg chg="mod topLvl">
          <ac:chgData name="Dhanushya Vasantharajah" userId="22b5bdd9-8b06-42fd-b0d3-da74472af66d" providerId="ADAL" clId="{1F16FEAA-FAD8-4E6E-9BC5-69171E83CA25}" dt="2023-11-30T11:12:05.957" v="246" actId="164"/>
          <ac:spMkLst>
            <pc:docMk/>
            <pc:sldMk cId="162237235" sldId="1964"/>
            <ac:spMk id="23" creationId="{9A37D7E8-2C50-484D-A681-9F9A4E40E40C}"/>
          </ac:spMkLst>
        </pc:spChg>
        <pc:spChg chg="mod topLvl">
          <ac:chgData name="Dhanushya Vasantharajah" userId="22b5bdd9-8b06-42fd-b0d3-da74472af66d" providerId="ADAL" clId="{1F16FEAA-FAD8-4E6E-9BC5-69171E83CA25}" dt="2023-11-30T11:12:05.957" v="246" actId="164"/>
          <ac:spMkLst>
            <pc:docMk/>
            <pc:sldMk cId="162237235" sldId="1964"/>
            <ac:spMk id="24" creationId="{E9008C62-6490-4FCA-A8F2-DD1DE5AE34B0}"/>
          </ac:spMkLst>
        </pc:spChg>
        <pc:spChg chg="mod topLvl">
          <ac:chgData name="Dhanushya Vasantharajah" userId="22b5bdd9-8b06-42fd-b0d3-da74472af66d" providerId="ADAL" clId="{1F16FEAA-FAD8-4E6E-9BC5-69171E83CA25}" dt="2023-11-30T11:12:05.957" v="246" actId="164"/>
          <ac:spMkLst>
            <pc:docMk/>
            <pc:sldMk cId="162237235" sldId="1964"/>
            <ac:spMk id="25" creationId="{4F04FAE6-00C1-4E89-AA0B-473E69BB698A}"/>
          </ac:spMkLst>
        </pc:spChg>
        <pc:spChg chg="add del mod">
          <ac:chgData name="Dhanushya Vasantharajah" userId="22b5bdd9-8b06-42fd-b0d3-da74472af66d" providerId="ADAL" clId="{1F16FEAA-FAD8-4E6E-9BC5-69171E83CA25}" dt="2023-11-30T11:10:58.493" v="114" actId="478"/>
          <ac:spMkLst>
            <pc:docMk/>
            <pc:sldMk cId="162237235" sldId="1964"/>
            <ac:spMk id="30" creationId="{FE239090-18AE-4C55-B56E-CB967BD11ABE}"/>
          </ac:spMkLst>
        </pc:spChg>
        <pc:spChg chg="add del mod">
          <ac:chgData name="Dhanushya Vasantharajah" userId="22b5bdd9-8b06-42fd-b0d3-da74472af66d" providerId="ADAL" clId="{1F16FEAA-FAD8-4E6E-9BC5-69171E83CA25}" dt="2023-11-30T11:12:16.982" v="249" actId="164"/>
          <ac:spMkLst>
            <pc:docMk/>
            <pc:sldMk cId="162237235" sldId="1964"/>
            <ac:spMk id="32" creationId="{FB13FBAB-33CB-4F29-A907-4753A367CDE7}"/>
          </ac:spMkLst>
        </pc:spChg>
        <pc:spChg chg="add del mod">
          <ac:chgData name="Dhanushya Vasantharajah" userId="22b5bdd9-8b06-42fd-b0d3-da74472af66d" providerId="ADAL" clId="{1F16FEAA-FAD8-4E6E-9BC5-69171E83CA25}" dt="2023-11-30T11:12:16.982" v="249" actId="164"/>
          <ac:spMkLst>
            <pc:docMk/>
            <pc:sldMk cId="162237235" sldId="1964"/>
            <ac:spMk id="33" creationId="{61A45DB7-FAFB-4158-A381-43F73CBD690C}"/>
          </ac:spMkLst>
        </pc:spChg>
        <pc:spChg chg="mod">
          <ac:chgData name="Dhanushya Vasantharajah" userId="22b5bdd9-8b06-42fd-b0d3-da74472af66d" providerId="ADAL" clId="{1F16FEAA-FAD8-4E6E-9BC5-69171E83CA25}" dt="2023-11-30T11:12:16.982" v="249" actId="164"/>
          <ac:spMkLst>
            <pc:docMk/>
            <pc:sldMk cId="162237235" sldId="1964"/>
            <ac:spMk id="34" creationId="{B9F08680-3854-4ABA-9F8B-6BA976E40C9D}"/>
          </ac:spMkLst>
        </pc:spChg>
        <pc:spChg chg="add del mod">
          <ac:chgData name="Dhanushya Vasantharajah" userId="22b5bdd9-8b06-42fd-b0d3-da74472af66d" providerId="ADAL" clId="{1F16FEAA-FAD8-4E6E-9BC5-69171E83CA25}" dt="2023-11-30T11:10:52.419" v="111" actId="478"/>
          <ac:spMkLst>
            <pc:docMk/>
            <pc:sldMk cId="162237235" sldId="1964"/>
            <ac:spMk id="35" creationId="{5E921A40-2A2D-4E21-AF53-CF05CC310004}"/>
          </ac:spMkLst>
        </pc:spChg>
        <pc:spChg chg="mod">
          <ac:chgData name="Dhanushya Vasantharajah" userId="22b5bdd9-8b06-42fd-b0d3-da74472af66d" providerId="ADAL" clId="{1F16FEAA-FAD8-4E6E-9BC5-69171E83CA25}" dt="2023-11-30T11:10:04.741" v="88"/>
          <ac:spMkLst>
            <pc:docMk/>
            <pc:sldMk cId="162237235" sldId="1964"/>
            <ac:spMk id="41" creationId="{1D3A0709-D564-2A58-5826-4F3673B6528A}"/>
          </ac:spMkLst>
        </pc:spChg>
        <pc:spChg chg="mod">
          <ac:chgData name="Dhanushya Vasantharajah" userId="22b5bdd9-8b06-42fd-b0d3-da74472af66d" providerId="ADAL" clId="{1F16FEAA-FAD8-4E6E-9BC5-69171E83CA25}" dt="2023-11-30T11:10:04.741" v="88"/>
          <ac:spMkLst>
            <pc:docMk/>
            <pc:sldMk cId="162237235" sldId="1964"/>
            <ac:spMk id="45" creationId="{DE13B3EC-B2E5-72CE-0CFA-C6D4306B275D}"/>
          </ac:spMkLst>
        </pc:spChg>
        <pc:spChg chg="mod">
          <ac:chgData name="Dhanushya Vasantharajah" userId="22b5bdd9-8b06-42fd-b0d3-da74472af66d" providerId="ADAL" clId="{1F16FEAA-FAD8-4E6E-9BC5-69171E83CA25}" dt="2023-11-30T11:10:04.741" v="88"/>
          <ac:spMkLst>
            <pc:docMk/>
            <pc:sldMk cId="162237235" sldId="1964"/>
            <ac:spMk id="46" creationId="{E2C1D150-FA06-9AFD-6673-120719C1CA5C}"/>
          </ac:spMkLst>
        </pc:spChg>
        <pc:spChg chg="add del mod">
          <ac:chgData name="Dhanushya Vasantharajah" userId="22b5bdd9-8b06-42fd-b0d3-da74472af66d" providerId="ADAL" clId="{1F16FEAA-FAD8-4E6E-9BC5-69171E83CA25}" dt="2023-11-30T11:10:36.271" v="105"/>
          <ac:spMkLst>
            <pc:docMk/>
            <pc:sldMk cId="162237235" sldId="1964"/>
            <ac:spMk id="51" creationId="{DD89B4FE-8E61-E2B4-B764-58AD1D8BFCD8}"/>
          </ac:spMkLst>
        </pc:spChg>
        <pc:spChg chg="add del mod">
          <ac:chgData name="Dhanushya Vasantharajah" userId="22b5bdd9-8b06-42fd-b0d3-da74472af66d" providerId="ADAL" clId="{1F16FEAA-FAD8-4E6E-9BC5-69171E83CA25}" dt="2023-11-30T11:10:36.271" v="105"/>
          <ac:spMkLst>
            <pc:docMk/>
            <pc:sldMk cId="162237235" sldId="1964"/>
            <ac:spMk id="53" creationId="{63158219-0D4A-0B40-7567-3E35F5ABB6E6}"/>
          </ac:spMkLst>
        </pc:spChg>
        <pc:spChg chg="mod">
          <ac:chgData name="Dhanushya Vasantharajah" userId="22b5bdd9-8b06-42fd-b0d3-da74472af66d" providerId="ADAL" clId="{1F16FEAA-FAD8-4E6E-9BC5-69171E83CA25}" dt="2023-11-30T11:10:45.421" v="109"/>
          <ac:spMkLst>
            <pc:docMk/>
            <pc:sldMk cId="162237235" sldId="1964"/>
            <ac:spMk id="56" creationId="{560DD191-9128-A4AB-1A47-DCA1FBD92B7E}"/>
          </ac:spMkLst>
        </pc:spChg>
        <pc:spChg chg="mod">
          <ac:chgData name="Dhanushya Vasantharajah" userId="22b5bdd9-8b06-42fd-b0d3-da74472af66d" providerId="ADAL" clId="{1F16FEAA-FAD8-4E6E-9BC5-69171E83CA25}" dt="2023-11-30T11:10:45.421" v="109"/>
          <ac:spMkLst>
            <pc:docMk/>
            <pc:sldMk cId="162237235" sldId="1964"/>
            <ac:spMk id="57" creationId="{8FDC9306-A4C8-E149-FEC3-2927DC6453C7}"/>
          </ac:spMkLst>
        </pc:spChg>
        <pc:spChg chg="mod">
          <ac:chgData name="Dhanushya Vasantharajah" userId="22b5bdd9-8b06-42fd-b0d3-da74472af66d" providerId="ADAL" clId="{1F16FEAA-FAD8-4E6E-9BC5-69171E83CA25}" dt="2023-11-30T11:10:45.421" v="109"/>
          <ac:spMkLst>
            <pc:docMk/>
            <pc:sldMk cId="162237235" sldId="1964"/>
            <ac:spMk id="58" creationId="{C2146BB3-25D9-CAF1-60B9-B39CE50F654E}"/>
          </ac:spMkLst>
        </pc:spChg>
        <pc:spChg chg="mod">
          <ac:chgData name="Dhanushya Vasantharajah" userId="22b5bdd9-8b06-42fd-b0d3-da74472af66d" providerId="ADAL" clId="{1F16FEAA-FAD8-4E6E-9BC5-69171E83CA25}" dt="2023-11-30T11:10:45.421" v="109"/>
          <ac:spMkLst>
            <pc:docMk/>
            <pc:sldMk cId="162237235" sldId="1964"/>
            <ac:spMk id="59" creationId="{D4839FFD-632F-594C-35BA-0B2D9F7D3CF2}"/>
          </ac:spMkLst>
        </pc:spChg>
        <pc:grpChg chg="add del mod">
          <ac:chgData name="Dhanushya Vasantharajah" userId="22b5bdd9-8b06-42fd-b0d3-da74472af66d" providerId="ADAL" clId="{1F16FEAA-FAD8-4E6E-9BC5-69171E83CA25}" dt="2023-11-30T11:10:37.373" v="107"/>
          <ac:grpSpMkLst>
            <pc:docMk/>
            <pc:sldMk cId="162237235" sldId="1964"/>
            <ac:grpSpMk id="14" creationId="{C699ADDC-C826-61EC-E540-50C8AE6EB1C4}"/>
          </ac:grpSpMkLst>
        </pc:grpChg>
        <pc:grpChg chg="del mod">
          <ac:chgData name="Dhanushya Vasantharajah" userId="22b5bdd9-8b06-42fd-b0d3-da74472af66d" providerId="ADAL" clId="{1F16FEAA-FAD8-4E6E-9BC5-69171E83CA25}" dt="2023-11-30T11:12:03.864" v="245" actId="165"/>
          <ac:grpSpMkLst>
            <pc:docMk/>
            <pc:sldMk cId="162237235" sldId="1964"/>
            <ac:grpSpMk id="20" creationId="{AAFC0584-8B24-4B9F-8863-0B02F25B70A6}"/>
          </ac:grpSpMkLst>
        </pc:grpChg>
        <pc:grpChg chg="add del">
          <ac:chgData name="Dhanushya Vasantharajah" userId="22b5bdd9-8b06-42fd-b0d3-da74472af66d" providerId="ADAL" clId="{1F16FEAA-FAD8-4E6E-9BC5-69171E83CA25}" dt="2023-11-30T11:11:00.479" v="115" actId="478"/>
          <ac:grpSpMkLst>
            <pc:docMk/>
            <pc:sldMk cId="162237235" sldId="1964"/>
            <ac:grpSpMk id="44" creationId="{5FB25134-6CF3-59C5-7617-18F4AC6248C5}"/>
          </ac:grpSpMkLst>
        </pc:grpChg>
        <pc:grpChg chg="add del mod">
          <ac:chgData name="Dhanushya Vasantharajah" userId="22b5bdd9-8b06-42fd-b0d3-da74472af66d" providerId="ADAL" clId="{1F16FEAA-FAD8-4E6E-9BC5-69171E83CA25}" dt="2023-11-30T11:12:36.049" v="255" actId="478"/>
          <ac:grpSpMkLst>
            <pc:docMk/>
            <pc:sldMk cId="162237235" sldId="1964"/>
            <ac:grpSpMk id="55" creationId="{09AE856E-61F4-2314-7010-B3AFBFA68FB0}"/>
          </ac:grpSpMkLst>
        </pc:grpChg>
        <pc:grpChg chg="add mod">
          <ac:chgData name="Dhanushya Vasantharajah" userId="22b5bdd9-8b06-42fd-b0d3-da74472af66d" providerId="ADAL" clId="{1F16FEAA-FAD8-4E6E-9BC5-69171E83CA25}" dt="2023-11-30T11:12:16.982" v="249" actId="164"/>
          <ac:grpSpMkLst>
            <pc:docMk/>
            <pc:sldMk cId="162237235" sldId="1964"/>
            <ac:grpSpMk id="64" creationId="{321CD90F-782D-90BE-8044-9267D6924F15}"/>
          </ac:grpSpMkLst>
        </pc:grpChg>
        <pc:grpChg chg="add mod">
          <ac:chgData name="Dhanushya Vasantharajah" userId="22b5bdd9-8b06-42fd-b0d3-da74472af66d" providerId="ADAL" clId="{1F16FEAA-FAD8-4E6E-9BC5-69171E83CA25}" dt="2023-11-30T11:12:25.287" v="252" actId="164"/>
          <ac:grpSpMkLst>
            <pc:docMk/>
            <pc:sldMk cId="162237235" sldId="1964"/>
            <ac:grpSpMk id="65" creationId="{63F242B2-B9DB-AA0F-2A4D-61A5FE0DC086}"/>
          </ac:grpSpMkLst>
        </pc:grpChg>
        <pc:grpChg chg="add mod">
          <ac:chgData name="Dhanushya Vasantharajah" userId="22b5bdd9-8b06-42fd-b0d3-da74472af66d" providerId="ADAL" clId="{1F16FEAA-FAD8-4E6E-9BC5-69171E83CA25}" dt="2023-11-30T11:12:32.873" v="254" actId="1076"/>
          <ac:grpSpMkLst>
            <pc:docMk/>
            <pc:sldMk cId="162237235" sldId="1964"/>
            <ac:grpSpMk id="66" creationId="{B36BB21F-2F42-4984-E715-902EF52CB28A}"/>
          </ac:grpSpMkLst>
        </pc:grpChg>
        <pc:cxnChg chg="mod topLvl">
          <ac:chgData name="Dhanushya Vasantharajah" userId="22b5bdd9-8b06-42fd-b0d3-da74472af66d" providerId="ADAL" clId="{1F16FEAA-FAD8-4E6E-9BC5-69171E83CA25}" dt="2023-11-30T11:12:05.957" v="246" actId="164"/>
          <ac:cxnSpMkLst>
            <pc:docMk/>
            <pc:sldMk cId="162237235" sldId="1964"/>
            <ac:cxnSpMk id="26" creationId="{BA15F2EB-8247-4BE6-B279-6B5001FA5394}"/>
          </ac:cxnSpMkLst>
        </pc:cxnChg>
        <pc:cxnChg chg="add del mod topLvl">
          <ac:chgData name="Dhanushya Vasantharajah" userId="22b5bdd9-8b06-42fd-b0d3-da74472af66d" providerId="ADAL" clId="{1F16FEAA-FAD8-4E6E-9BC5-69171E83CA25}" dt="2023-11-30T11:12:05.957" v="246" actId="164"/>
          <ac:cxnSpMkLst>
            <pc:docMk/>
            <pc:sldMk cId="162237235" sldId="1964"/>
            <ac:cxnSpMk id="27" creationId="{1DBEC636-530F-462B-B140-003A6A03EEAF}"/>
          </ac:cxnSpMkLst>
        </pc:cxnChg>
        <pc:cxnChg chg="add del mod topLvl">
          <ac:chgData name="Dhanushya Vasantharajah" userId="22b5bdd9-8b06-42fd-b0d3-da74472af66d" providerId="ADAL" clId="{1F16FEAA-FAD8-4E6E-9BC5-69171E83CA25}" dt="2023-11-30T11:12:05.957" v="246" actId="164"/>
          <ac:cxnSpMkLst>
            <pc:docMk/>
            <pc:sldMk cId="162237235" sldId="1964"/>
            <ac:cxnSpMk id="28" creationId="{4EEE777B-4CAD-4AB8-B228-6D114901E799}"/>
          </ac:cxnSpMkLst>
        </pc:cxnChg>
        <pc:cxnChg chg="mod topLvl">
          <ac:chgData name="Dhanushya Vasantharajah" userId="22b5bdd9-8b06-42fd-b0d3-da74472af66d" providerId="ADAL" clId="{1F16FEAA-FAD8-4E6E-9BC5-69171E83CA25}" dt="2023-11-30T11:12:05.957" v="246" actId="164"/>
          <ac:cxnSpMkLst>
            <pc:docMk/>
            <pc:sldMk cId="162237235" sldId="1964"/>
            <ac:cxnSpMk id="29" creationId="{B69567E2-C7A4-44E9-8C6E-C01B1029BE32}"/>
          </ac:cxnSpMkLst>
        </pc:cxnChg>
        <pc:cxnChg chg="add del">
          <ac:chgData name="Dhanushya Vasantharajah" userId="22b5bdd9-8b06-42fd-b0d3-da74472af66d" providerId="ADAL" clId="{1F16FEAA-FAD8-4E6E-9BC5-69171E83CA25}" dt="2023-11-30T11:10:53.253" v="112" actId="478"/>
          <ac:cxnSpMkLst>
            <pc:docMk/>
            <pc:sldMk cId="162237235" sldId="1964"/>
            <ac:cxnSpMk id="31" creationId="{1E841345-DF99-4C53-A85E-00DE3597D91C}"/>
          </ac:cxnSpMkLst>
        </pc:cxnChg>
        <pc:cxnChg chg="add del">
          <ac:chgData name="Dhanushya Vasantharajah" userId="22b5bdd9-8b06-42fd-b0d3-da74472af66d" providerId="ADAL" clId="{1F16FEAA-FAD8-4E6E-9BC5-69171E83CA25}" dt="2023-11-30T11:10:55.388" v="113" actId="478"/>
          <ac:cxnSpMkLst>
            <pc:docMk/>
            <pc:sldMk cId="162237235" sldId="1964"/>
            <ac:cxnSpMk id="36" creationId="{9996DB2C-9EA6-42FF-A86C-1B89E089CE91}"/>
          </ac:cxnSpMkLst>
        </pc:cxnChg>
        <pc:cxnChg chg="mod">
          <ac:chgData name="Dhanushya Vasantharajah" userId="22b5bdd9-8b06-42fd-b0d3-da74472af66d" providerId="ADAL" clId="{1F16FEAA-FAD8-4E6E-9BC5-69171E83CA25}" dt="2023-11-30T11:12:25.287" v="252" actId="164"/>
          <ac:cxnSpMkLst>
            <pc:docMk/>
            <pc:sldMk cId="162237235" sldId="1964"/>
            <ac:cxnSpMk id="37" creationId="{EB1D22C7-519B-441E-9617-F3AD910D3431}"/>
          </ac:cxnSpMkLst>
        </pc:cxnChg>
        <pc:cxnChg chg="add del mod">
          <ac:chgData name="Dhanushya Vasantharajah" userId="22b5bdd9-8b06-42fd-b0d3-da74472af66d" providerId="ADAL" clId="{1F16FEAA-FAD8-4E6E-9BC5-69171E83CA25}" dt="2023-11-30T11:12:25.287" v="252" actId="164"/>
          <ac:cxnSpMkLst>
            <pc:docMk/>
            <pc:sldMk cId="162237235" sldId="1964"/>
            <ac:cxnSpMk id="38" creationId="{89364163-9731-40FF-AD90-2C67129F5020}"/>
          </ac:cxnSpMkLst>
        </pc:cxnChg>
        <pc:cxnChg chg="mod">
          <ac:chgData name="Dhanushya Vasantharajah" userId="22b5bdd9-8b06-42fd-b0d3-da74472af66d" providerId="ADAL" clId="{1F16FEAA-FAD8-4E6E-9BC5-69171E83CA25}" dt="2023-11-30T11:12:25.287" v="252" actId="164"/>
          <ac:cxnSpMkLst>
            <pc:docMk/>
            <pc:sldMk cId="162237235" sldId="1964"/>
            <ac:cxnSpMk id="39" creationId="{A442DC16-5B2D-434B-8951-352E9A10EB5B}"/>
          </ac:cxnSpMkLst>
        </pc:cxnChg>
        <pc:cxnChg chg="mod">
          <ac:chgData name="Dhanushya Vasantharajah" userId="22b5bdd9-8b06-42fd-b0d3-da74472af66d" providerId="ADAL" clId="{1F16FEAA-FAD8-4E6E-9BC5-69171E83CA25}" dt="2023-11-30T11:12:25.287" v="252" actId="164"/>
          <ac:cxnSpMkLst>
            <pc:docMk/>
            <pc:sldMk cId="162237235" sldId="1964"/>
            <ac:cxnSpMk id="40" creationId="{24AD3E1F-1370-4DB6-99FB-032C6FB87857}"/>
          </ac:cxnSpMkLst>
        </pc:cxnChg>
        <pc:cxnChg chg="mod">
          <ac:chgData name="Dhanushya Vasantharajah" userId="22b5bdd9-8b06-42fd-b0d3-da74472af66d" providerId="ADAL" clId="{1F16FEAA-FAD8-4E6E-9BC5-69171E83CA25}" dt="2023-11-30T11:10:04.741" v="88"/>
          <ac:cxnSpMkLst>
            <pc:docMk/>
            <pc:sldMk cId="162237235" sldId="1964"/>
            <ac:cxnSpMk id="47" creationId="{72F4E4E0-58AB-4569-3198-C9C01CE54FB9}"/>
          </ac:cxnSpMkLst>
        </pc:cxnChg>
        <pc:cxnChg chg="mod">
          <ac:chgData name="Dhanushya Vasantharajah" userId="22b5bdd9-8b06-42fd-b0d3-da74472af66d" providerId="ADAL" clId="{1F16FEAA-FAD8-4E6E-9BC5-69171E83CA25}" dt="2023-11-30T11:10:04.741" v="88"/>
          <ac:cxnSpMkLst>
            <pc:docMk/>
            <pc:sldMk cId="162237235" sldId="1964"/>
            <ac:cxnSpMk id="48" creationId="{F4DEFDC3-355D-7E83-55D0-5D234F346997}"/>
          </ac:cxnSpMkLst>
        </pc:cxnChg>
        <pc:cxnChg chg="mod">
          <ac:chgData name="Dhanushya Vasantharajah" userId="22b5bdd9-8b06-42fd-b0d3-da74472af66d" providerId="ADAL" clId="{1F16FEAA-FAD8-4E6E-9BC5-69171E83CA25}" dt="2023-11-30T11:10:04.741" v="88"/>
          <ac:cxnSpMkLst>
            <pc:docMk/>
            <pc:sldMk cId="162237235" sldId="1964"/>
            <ac:cxnSpMk id="49" creationId="{E8BF75B2-0999-49F5-0C29-5BAEA00FB102}"/>
          </ac:cxnSpMkLst>
        </pc:cxnChg>
        <pc:cxnChg chg="mod">
          <ac:chgData name="Dhanushya Vasantharajah" userId="22b5bdd9-8b06-42fd-b0d3-da74472af66d" providerId="ADAL" clId="{1F16FEAA-FAD8-4E6E-9BC5-69171E83CA25}" dt="2023-11-30T11:10:04.741" v="88"/>
          <ac:cxnSpMkLst>
            <pc:docMk/>
            <pc:sldMk cId="162237235" sldId="1964"/>
            <ac:cxnSpMk id="50" creationId="{51FFCA37-B5C3-90B7-97DA-4C63DE84EFED}"/>
          </ac:cxnSpMkLst>
        </pc:cxnChg>
        <pc:cxnChg chg="add del mod">
          <ac:chgData name="Dhanushya Vasantharajah" userId="22b5bdd9-8b06-42fd-b0d3-da74472af66d" providerId="ADAL" clId="{1F16FEAA-FAD8-4E6E-9BC5-69171E83CA25}" dt="2023-11-30T11:10:36.271" v="105"/>
          <ac:cxnSpMkLst>
            <pc:docMk/>
            <pc:sldMk cId="162237235" sldId="1964"/>
            <ac:cxnSpMk id="52" creationId="{B222128E-10F0-C470-76FD-AD01BC6901EA}"/>
          </ac:cxnSpMkLst>
        </pc:cxnChg>
        <pc:cxnChg chg="add del mod">
          <ac:chgData name="Dhanushya Vasantharajah" userId="22b5bdd9-8b06-42fd-b0d3-da74472af66d" providerId="ADAL" clId="{1F16FEAA-FAD8-4E6E-9BC5-69171E83CA25}" dt="2023-11-30T11:10:36.271" v="105"/>
          <ac:cxnSpMkLst>
            <pc:docMk/>
            <pc:sldMk cId="162237235" sldId="1964"/>
            <ac:cxnSpMk id="54" creationId="{226442C8-F8C7-5E63-EF10-13B27323A519}"/>
          </ac:cxnSpMkLst>
        </pc:cxnChg>
        <pc:cxnChg chg="mod">
          <ac:chgData name="Dhanushya Vasantharajah" userId="22b5bdd9-8b06-42fd-b0d3-da74472af66d" providerId="ADAL" clId="{1F16FEAA-FAD8-4E6E-9BC5-69171E83CA25}" dt="2023-11-30T11:10:45.421" v="109"/>
          <ac:cxnSpMkLst>
            <pc:docMk/>
            <pc:sldMk cId="162237235" sldId="1964"/>
            <ac:cxnSpMk id="60" creationId="{B1E65BE6-0D72-6194-95B9-C30AA4E54519}"/>
          </ac:cxnSpMkLst>
        </pc:cxnChg>
        <pc:cxnChg chg="mod">
          <ac:chgData name="Dhanushya Vasantharajah" userId="22b5bdd9-8b06-42fd-b0d3-da74472af66d" providerId="ADAL" clId="{1F16FEAA-FAD8-4E6E-9BC5-69171E83CA25}" dt="2023-11-30T11:10:45.421" v="109"/>
          <ac:cxnSpMkLst>
            <pc:docMk/>
            <pc:sldMk cId="162237235" sldId="1964"/>
            <ac:cxnSpMk id="61" creationId="{68D687EB-E333-51B9-7105-69FC936DC915}"/>
          </ac:cxnSpMkLst>
        </pc:cxnChg>
        <pc:cxnChg chg="mod">
          <ac:chgData name="Dhanushya Vasantharajah" userId="22b5bdd9-8b06-42fd-b0d3-da74472af66d" providerId="ADAL" clId="{1F16FEAA-FAD8-4E6E-9BC5-69171E83CA25}" dt="2023-11-30T11:10:45.421" v="109"/>
          <ac:cxnSpMkLst>
            <pc:docMk/>
            <pc:sldMk cId="162237235" sldId="1964"/>
            <ac:cxnSpMk id="62" creationId="{524AB15E-0948-F115-7536-2AD4EAB8CAA1}"/>
          </ac:cxnSpMkLst>
        </pc:cxnChg>
        <pc:cxnChg chg="mod">
          <ac:chgData name="Dhanushya Vasantharajah" userId="22b5bdd9-8b06-42fd-b0d3-da74472af66d" providerId="ADAL" clId="{1F16FEAA-FAD8-4E6E-9BC5-69171E83CA25}" dt="2023-11-30T11:10:45.421" v="109"/>
          <ac:cxnSpMkLst>
            <pc:docMk/>
            <pc:sldMk cId="162237235" sldId="1964"/>
            <ac:cxnSpMk id="63" creationId="{ECFC91C2-C642-52B3-0359-5DC3B46E3147}"/>
          </ac:cxnSpMkLst>
        </pc:cxnChg>
      </pc:sldChg>
      <pc:sldChg chg="del">
        <pc:chgData name="Dhanushya Vasantharajah" userId="22b5bdd9-8b06-42fd-b0d3-da74472af66d" providerId="ADAL" clId="{1F16FEAA-FAD8-4E6E-9BC5-69171E83CA25}" dt="2023-11-30T12:24:13.462" v="260" actId="2696"/>
        <pc:sldMkLst>
          <pc:docMk/>
          <pc:sldMk cId="1744896335" sldId="2028"/>
        </pc:sldMkLst>
      </pc:sldChg>
      <pc:sldChg chg="delSp mod">
        <pc:chgData name="Dhanushya Vasantharajah" userId="22b5bdd9-8b06-42fd-b0d3-da74472af66d" providerId="ADAL" clId="{1F16FEAA-FAD8-4E6E-9BC5-69171E83CA25}" dt="2023-11-30T12:24:21.063" v="262" actId="478"/>
        <pc:sldMkLst>
          <pc:docMk/>
          <pc:sldMk cId="304194805" sldId="2045"/>
        </pc:sldMkLst>
        <pc:grpChg chg="del">
          <ac:chgData name="Dhanushya Vasantharajah" userId="22b5bdd9-8b06-42fd-b0d3-da74472af66d" providerId="ADAL" clId="{1F16FEAA-FAD8-4E6E-9BC5-69171E83CA25}" dt="2023-11-30T12:24:21.063" v="262" actId="478"/>
          <ac:grpSpMkLst>
            <pc:docMk/>
            <pc:sldMk cId="304194805" sldId="2045"/>
            <ac:grpSpMk id="10" creationId="{5FB72B0E-1A2B-FFEF-E65A-863A65581C3F}"/>
          </ac:grpSpMkLst>
        </pc:grpChg>
        <pc:inkChg chg="del">
          <ac:chgData name="Dhanushya Vasantharajah" userId="22b5bdd9-8b06-42fd-b0d3-da74472af66d" providerId="ADAL" clId="{1F16FEAA-FAD8-4E6E-9BC5-69171E83CA25}" dt="2023-11-30T12:24:19.846" v="261" actId="478"/>
          <ac:inkMkLst>
            <pc:docMk/>
            <pc:sldMk cId="304194805" sldId="2045"/>
            <ac:inkMk id="11" creationId="{D04DF607-2C71-0AF3-2B35-A68E23B871AE}"/>
          </ac:inkMkLst>
        </pc:inkChg>
      </pc:sldChg>
      <pc:sldChg chg="addSp delSp modSp mod">
        <pc:chgData name="Dhanushya Vasantharajah" userId="22b5bdd9-8b06-42fd-b0d3-da74472af66d" providerId="ADAL" clId="{1F16FEAA-FAD8-4E6E-9BC5-69171E83CA25}" dt="2023-11-30T12:33:24.108" v="322"/>
        <pc:sldMkLst>
          <pc:docMk/>
          <pc:sldMk cId="2828190826" sldId="2063"/>
        </pc:sldMkLst>
        <pc:spChg chg="del">
          <ac:chgData name="Dhanushya Vasantharajah" userId="22b5bdd9-8b06-42fd-b0d3-da74472af66d" providerId="ADAL" clId="{1F16FEAA-FAD8-4E6E-9BC5-69171E83CA25}" dt="2023-11-30T12:32:52.795" v="321" actId="478"/>
          <ac:spMkLst>
            <pc:docMk/>
            <pc:sldMk cId="2828190826" sldId="2063"/>
            <ac:spMk id="21" creationId="{39292450-1656-423A-8D2D-B771DBDC242A}"/>
          </ac:spMkLst>
        </pc:spChg>
        <pc:spChg chg="del mod">
          <ac:chgData name="Dhanushya Vasantharajah" userId="22b5bdd9-8b06-42fd-b0d3-da74472af66d" providerId="ADAL" clId="{1F16FEAA-FAD8-4E6E-9BC5-69171E83CA25}" dt="2023-11-30T12:32:51.962" v="320" actId="478"/>
          <ac:spMkLst>
            <pc:docMk/>
            <pc:sldMk cId="2828190826" sldId="2063"/>
            <ac:spMk id="23" creationId="{DA6D1BFF-242F-4B8F-A941-DF6A73E8F79C}"/>
          </ac:spMkLst>
        </pc:spChg>
        <pc:spChg chg="del">
          <ac:chgData name="Dhanushya Vasantharajah" userId="22b5bdd9-8b06-42fd-b0d3-da74472af66d" providerId="ADAL" clId="{1F16FEAA-FAD8-4E6E-9BC5-69171E83CA25}" dt="2023-11-30T12:32:48.755" v="317" actId="478"/>
          <ac:spMkLst>
            <pc:docMk/>
            <pc:sldMk cId="2828190826" sldId="2063"/>
            <ac:spMk id="24" creationId="{026F57F1-055D-4908-A195-0282EC7B74F0}"/>
          </ac:spMkLst>
        </pc:spChg>
        <pc:grpChg chg="del">
          <ac:chgData name="Dhanushya Vasantharajah" userId="22b5bdd9-8b06-42fd-b0d3-da74472af66d" providerId="ADAL" clId="{1F16FEAA-FAD8-4E6E-9BC5-69171E83CA25}" dt="2023-11-30T12:32:48.755" v="317" actId="478"/>
          <ac:grpSpMkLst>
            <pc:docMk/>
            <pc:sldMk cId="2828190826" sldId="2063"/>
            <ac:grpSpMk id="10" creationId="{37375592-515F-AF0D-34F5-839829C6FD39}"/>
          </ac:grpSpMkLst>
        </pc:grpChg>
        <pc:grpChg chg="del">
          <ac:chgData name="Dhanushya Vasantharajah" userId="22b5bdd9-8b06-42fd-b0d3-da74472af66d" providerId="ADAL" clId="{1F16FEAA-FAD8-4E6E-9BC5-69171E83CA25}" dt="2023-11-30T12:32:48.755" v="317" actId="478"/>
          <ac:grpSpMkLst>
            <pc:docMk/>
            <pc:sldMk cId="2828190826" sldId="2063"/>
            <ac:grpSpMk id="15" creationId="{68466BAE-5B39-4E6C-BC15-CEDDEEB78DD4}"/>
          </ac:grpSpMkLst>
        </pc:grpChg>
        <pc:grpChg chg="del">
          <ac:chgData name="Dhanushya Vasantharajah" userId="22b5bdd9-8b06-42fd-b0d3-da74472af66d" providerId="ADAL" clId="{1F16FEAA-FAD8-4E6E-9BC5-69171E83CA25}" dt="2023-11-30T12:32:51.192" v="318" actId="478"/>
          <ac:grpSpMkLst>
            <pc:docMk/>
            <pc:sldMk cId="2828190826" sldId="2063"/>
            <ac:grpSpMk id="25" creationId="{7007AA66-9487-4B37-8378-491FCA30F4C5}"/>
          </ac:grpSpMkLst>
        </pc:grpChg>
        <pc:picChg chg="del">
          <ac:chgData name="Dhanushya Vasantharajah" userId="22b5bdd9-8b06-42fd-b0d3-da74472af66d" providerId="ADAL" clId="{1F16FEAA-FAD8-4E6E-9BC5-69171E83CA25}" dt="2023-11-30T12:32:48.755" v="317" actId="478"/>
          <ac:picMkLst>
            <pc:docMk/>
            <pc:sldMk cId="2828190826" sldId="2063"/>
            <ac:picMk id="8" creationId="{95E7F694-FA0F-4C4E-BCCF-2FE7AA896269}"/>
          </ac:picMkLst>
        </pc:picChg>
        <pc:picChg chg="add mod">
          <ac:chgData name="Dhanushya Vasantharajah" userId="22b5bdd9-8b06-42fd-b0d3-da74472af66d" providerId="ADAL" clId="{1F16FEAA-FAD8-4E6E-9BC5-69171E83CA25}" dt="2023-11-30T12:33:24.108" v="322"/>
          <ac:picMkLst>
            <pc:docMk/>
            <pc:sldMk cId="2828190826" sldId="2063"/>
            <ac:picMk id="11" creationId="{0B54524F-11CE-0089-86CA-6F1711F248EF}"/>
          </ac:picMkLst>
        </pc:picChg>
        <pc:picChg chg="add mod">
          <ac:chgData name="Dhanushya Vasantharajah" userId="22b5bdd9-8b06-42fd-b0d3-da74472af66d" providerId="ADAL" clId="{1F16FEAA-FAD8-4E6E-9BC5-69171E83CA25}" dt="2023-11-30T12:33:24.108" v="322"/>
          <ac:picMkLst>
            <pc:docMk/>
            <pc:sldMk cId="2828190826" sldId="2063"/>
            <ac:picMk id="12" creationId="{49E1B6EB-3DD3-A0F1-9AC7-7CDC57F1A6EC}"/>
          </ac:picMkLst>
        </pc:picChg>
        <pc:picChg chg="add mod">
          <ac:chgData name="Dhanushya Vasantharajah" userId="22b5bdd9-8b06-42fd-b0d3-da74472af66d" providerId="ADAL" clId="{1F16FEAA-FAD8-4E6E-9BC5-69171E83CA25}" dt="2023-11-30T12:33:24.108" v="322"/>
          <ac:picMkLst>
            <pc:docMk/>
            <pc:sldMk cId="2828190826" sldId="2063"/>
            <ac:picMk id="13" creationId="{9F631902-A010-48B0-EE3D-7F1184D476E6}"/>
          </ac:picMkLst>
        </pc:picChg>
        <pc:picChg chg="add mod">
          <ac:chgData name="Dhanushya Vasantharajah" userId="22b5bdd9-8b06-42fd-b0d3-da74472af66d" providerId="ADAL" clId="{1F16FEAA-FAD8-4E6E-9BC5-69171E83CA25}" dt="2023-11-30T12:33:24.108" v="322"/>
          <ac:picMkLst>
            <pc:docMk/>
            <pc:sldMk cId="2828190826" sldId="2063"/>
            <ac:picMk id="16" creationId="{6EC447FC-CDFD-868A-B0E2-792BEEE66C8B}"/>
          </ac:picMkLst>
        </pc:picChg>
      </pc:sldChg>
      <pc:sldChg chg="delSp mod">
        <pc:chgData name="Dhanushya Vasantharajah" userId="22b5bdd9-8b06-42fd-b0d3-da74472af66d" providerId="ADAL" clId="{1F16FEAA-FAD8-4E6E-9BC5-69171E83CA25}" dt="2023-11-30T12:33:40.010" v="324" actId="478"/>
        <pc:sldMkLst>
          <pc:docMk/>
          <pc:sldMk cId="472857899" sldId="2064"/>
        </pc:sldMkLst>
        <pc:grpChg chg="del">
          <ac:chgData name="Dhanushya Vasantharajah" userId="22b5bdd9-8b06-42fd-b0d3-da74472af66d" providerId="ADAL" clId="{1F16FEAA-FAD8-4E6E-9BC5-69171E83CA25}" dt="2023-11-30T12:33:40.010" v="324" actId="478"/>
          <ac:grpSpMkLst>
            <pc:docMk/>
            <pc:sldMk cId="472857899" sldId="2064"/>
            <ac:grpSpMk id="10" creationId="{535977B5-2E4C-9361-6075-CC4EB2F887B2}"/>
          </ac:grpSpMkLst>
        </pc:grpChg>
        <pc:grpChg chg="del">
          <ac:chgData name="Dhanushya Vasantharajah" userId="22b5bdd9-8b06-42fd-b0d3-da74472af66d" providerId="ADAL" clId="{1F16FEAA-FAD8-4E6E-9BC5-69171E83CA25}" dt="2023-11-30T12:33:38.020" v="323" actId="478"/>
          <ac:grpSpMkLst>
            <pc:docMk/>
            <pc:sldMk cId="472857899" sldId="2064"/>
            <ac:grpSpMk id="14" creationId="{8C19E885-258A-23A1-2ECD-C430FAD07D63}"/>
          </ac:grpSpMkLst>
        </pc:grpChg>
      </pc:sldChg>
      <pc:sldChg chg="addSp delSp modSp mod">
        <pc:chgData name="Dhanushya Vasantharajah" userId="22b5bdd9-8b06-42fd-b0d3-da74472af66d" providerId="ADAL" clId="{1F16FEAA-FAD8-4E6E-9BC5-69171E83CA25}" dt="2023-11-30T12:31:56.872" v="316" actId="14100"/>
        <pc:sldMkLst>
          <pc:docMk/>
          <pc:sldMk cId="748158168" sldId="2321"/>
        </pc:sldMkLst>
        <pc:grpChg chg="del">
          <ac:chgData name="Dhanushya Vasantharajah" userId="22b5bdd9-8b06-42fd-b0d3-da74472af66d" providerId="ADAL" clId="{1F16FEAA-FAD8-4E6E-9BC5-69171E83CA25}" dt="2023-11-30T12:26:21.491" v="265" actId="478"/>
          <ac:grpSpMkLst>
            <pc:docMk/>
            <pc:sldMk cId="748158168" sldId="2321"/>
            <ac:grpSpMk id="8" creationId="{28BEE24B-A6B5-CBB4-38E4-9AB48299BCDE}"/>
          </ac:grpSpMkLst>
        </pc:grpChg>
        <pc:grpChg chg="add mod">
          <ac:chgData name="Dhanushya Vasantharajah" userId="22b5bdd9-8b06-42fd-b0d3-da74472af66d" providerId="ADAL" clId="{1F16FEAA-FAD8-4E6E-9BC5-69171E83CA25}" dt="2023-11-30T12:31:56.872" v="316" actId="14100"/>
          <ac:grpSpMkLst>
            <pc:docMk/>
            <pc:sldMk cId="748158168" sldId="2321"/>
            <ac:grpSpMk id="19" creationId="{2F3A88DA-34D7-EB63-2E90-AF47255DF1F1}"/>
          </ac:grpSpMkLst>
        </pc:grpChg>
        <pc:picChg chg="del">
          <ac:chgData name="Dhanushya Vasantharajah" userId="22b5bdd9-8b06-42fd-b0d3-da74472af66d" providerId="ADAL" clId="{1F16FEAA-FAD8-4E6E-9BC5-69171E83CA25}" dt="2023-11-30T12:26:20.819" v="264" actId="478"/>
          <ac:picMkLst>
            <pc:docMk/>
            <pc:sldMk cId="748158168" sldId="2321"/>
            <ac:picMk id="9" creationId="{A66AFFC8-8D9F-D130-5F06-5B59D1CA57AC}"/>
          </ac:picMkLst>
        </pc:picChg>
        <pc:picChg chg="add mod modCrop">
          <ac:chgData name="Dhanushya Vasantharajah" userId="22b5bdd9-8b06-42fd-b0d3-da74472af66d" providerId="ADAL" clId="{1F16FEAA-FAD8-4E6E-9BC5-69171E83CA25}" dt="2023-11-30T12:31:08.851" v="314" actId="164"/>
          <ac:picMkLst>
            <pc:docMk/>
            <pc:sldMk cId="748158168" sldId="2321"/>
            <ac:picMk id="12" creationId="{82BFDDF7-775B-86D2-8FD4-587DD7124073}"/>
          </ac:picMkLst>
        </pc:picChg>
        <pc:picChg chg="add del mod modCrop">
          <ac:chgData name="Dhanushya Vasantharajah" userId="22b5bdd9-8b06-42fd-b0d3-da74472af66d" providerId="ADAL" clId="{1F16FEAA-FAD8-4E6E-9BC5-69171E83CA25}" dt="2023-11-30T12:30:04.204" v="304" actId="478"/>
          <ac:picMkLst>
            <pc:docMk/>
            <pc:sldMk cId="748158168" sldId="2321"/>
            <ac:picMk id="14" creationId="{C702275B-761F-0FB9-F95C-EF6A9B7247B1}"/>
          </ac:picMkLst>
        </pc:picChg>
        <pc:picChg chg="add del mod">
          <ac:chgData name="Dhanushya Vasantharajah" userId="22b5bdd9-8b06-42fd-b0d3-da74472af66d" providerId="ADAL" clId="{1F16FEAA-FAD8-4E6E-9BC5-69171E83CA25}" dt="2023-11-30T12:30:31.467" v="306" actId="478"/>
          <ac:picMkLst>
            <pc:docMk/>
            <pc:sldMk cId="748158168" sldId="2321"/>
            <ac:picMk id="16" creationId="{34CCF3BA-3D5A-7E36-6BD7-FD91815C02CE}"/>
          </ac:picMkLst>
        </pc:picChg>
        <pc:picChg chg="add mod">
          <ac:chgData name="Dhanushya Vasantharajah" userId="22b5bdd9-8b06-42fd-b0d3-da74472af66d" providerId="ADAL" clId="{1F16FEAA-FAD8-4E6E-9BC5-69171E83CA25}" dt="2023-11-30T12:31:08.851" v="314" actId="164"/>
          <ac:picMkLst>
            <pc:docMk/>
            <pc:sldMk cId="748158168" sldId="2321"/>
            <ac:picMk id="18" creationId="{B0001D95-F03D-36E4-EE6A-C64696870D39}"/>
          </ac:picMkLst>
        </pc:picChg>
        <pc:inkChg chg="del">
          <ac:chgData name="Dhanushya Vasantharajah" userId="22b5bdd9-8b06-42fd-b0d3-da74472af66d" providerId="ADAL" clId="{1F16FEAA-FAD8-4E6E-9BC5-69171E83CA25}" dt="2023-11-30T12:26:20.290" v="263" actId="478"/>
          <ac:inkMkLst>
            <pc:docMk/>
            <pc:sldMk cId="748158168" sldId="2321"/>
            <ac:inkMk id="10" creationId="{4C12F836-B65E-3DFF-C11B-68E279F9986F}"/>
          </ac:inkMkLst>
        </pc:inkChg>
      </pc:sldChg>
      <pc:sldChg chg="add">
        <pc:chgData name="Dhanushya Vasantharajah" userId="22b5bdd9-8b06-42fd-b0d3-da74472af66d" providerId="ADAL" clId="{1F16FEAA-FAD8-4E6E-9BC5-69171E83CA25}" dt="2023-11-30T12:19:52.136" v="257"/>
        <pc:sldMkLst>
          <pc:docMk/>
          <pc:sldMk cId="3096370444" sldId="2328"/>
        </pc:sldMkLst>
      </pc:sldChg>
      <pc:sldChg chg="modSp mod">
        <pc:chgData name="Dhanushya Vasantharajah" userId="22b5bdd9-8b06-42fd-b0d3-da74472af66d" providerId="ADAL" clId="{1F16FEAA-FAD8-4E6E-9BC5-69171E83CA25}" dt="2023-11-30T12:33:47.102" v="325" actId="179"/>
        <pc:sldMkLst>
          <pc:docMk/>
          <pc:sldMk cId="3331966892" sldId="2392"/>
        </pc:sldMkLst>
        <pc:spChg chg="mod">
          <ac:chgData name="Dhanushya Vasantharajah" userId="22b5bdd9-8b06-42fd-b0d3-da74472af66d" providerId="ADAL" clId="{1F16FEAA-FAD8-4E6E-9BC5-69171E83CA25}" dt="2023-11-30T12:33:47.102" v="325" actId="179"/>
          <ac:spMkLst>
            <pc:docMk/>
            <pc:sldMk cId="3331966892" sldId="2392"/>
            <ac:spMk id="3" creationId="{42122B0E-2375-45C8-871D-571F53F81C49}"/>
          </ac:spMkLst>
        </pc:spChg>
      </pc:sldChg>
      <pc:sldChg chg="delSp del mod">
        <pc:chgData name="Dhanushya Vasantharajah" userId="22b5bdd9-8b06-42fd-b0d3-da74472af66d" providerId="ADAL" clId="{1F16FEAA-FAD8-4E6E-9BC5-69171E83CA25}" dt="2023-11-30T12:19:57.190" v="258" actId="47"/>
        <pc:sldMkLst>
          <pc:docMk/>
          <pc:sldMk cId="2054155421" sldId="2396"/>
        </pc:sldMkLst>
        <pc:picChg chg="del">
          <ac:chgData name="Dhanushya Vasantharajah" userId="22b5bdd9-8b06-42fd-b0d3-da74472af66d" providerId="ADAL" clId="{1F16FEAA-FAD8-4E6E-9BC5-69171E83CA25}" dt="2023-11-30T12:19:39.650" v="256" actId="478"/>
          <ac:picMkLst>
            <pc:docMk/>
            <pc:sldMk cId="2054155421" sldId="2396"/>
            <ac:picMk id="9" creationId="{1F1678CE-90DF-558A-4B51-ED28F2E45D1D}"/>
          </ac:picMkLst>
        </pc:picChg>
      </pc:sldChg>
      <pc:sldChg chg="add">
        <pc:chgData name="Dhanushya Vasantharajah" userId="22b5bdd9-8b06-42fd-b0d3-da74472af66d" providerId="ADAL" clId="{1F16FEAA-FAD8-4E6E-9BC5-69171E83CA25}" dt="2023-11-30T12:24:05.759" v="259"/>
        <pc:sldMkLst>
          <pc:docMk/>
          <pc:sldMk cId="2608848416" sldId="2396"/>
        </pc:sldMkLst>
      </pc:sldChg>
    </pc:docChg>
  </pc:docChgLst>
  <pc:docChgLst>
    <pc:chgData name="Dhanushya Vasantharajah" userId="22b5bdd9-8b06-42fd-b0d3-da74472af66d" providerId="ADAL" clId="{1AD3EB77-2BFB-4C9B-92E0-16C2C196FA4C}"/>
    <pc:docChg chg="custSel modSld">
      <pc:chgData name="Dhanushya Vasantharajah" userId="22b5bdd9-8b06-42fd-b0d3-da74472af66d" providerId="ADAL" clId="{1AD3EB77-2BFB-4C9B-92E0-16C2C196FA4C}" dt="2024-10-21T13:48:03.476" v="4" actId="1076"/>
      <pc:docMkLst>
        <pc:docMk/>
      </pc:docMkLst>
      <pc:sldChg chg="addSp delSp modSp mod">
        <pc:chgData name="Dhanushya Vasantharajah" userId="22b5bdd9-8b06-42fd-b0d3-da74472af66d" providerId="ADAL" clId="{1AD3EB77-2BFB-4C9B-92E0-16C2C196FA4C}" dt="2024-10-21T13:48:03.476" v="4" actId="1076"/>
        <pc:sldMkLst>
          <pc:docMk/>
          <pc:sldMk cId="2608848416" sldId="2396"/>
        </pc:sldMkLst>
        <pc:spChg chg="add mod">
          <ac:chgData name="Dhanushya Vasantharajah" userId="22b5bdd9-8b06-42fd-b0d3-da74472af66d" providerId="ADAL" clId="{1AD3EB77-2BFB-4C9B-92E0-16C2C196FA4C}" dt="2024-10-21T13:48:03.476" v="4" actId="1076"/>
          <ac:spMkLst>
            <pc:docMk/>
            <pc:sldMk cId="2608848416" sldId="2396"/>
            <ac:spMk id="12" creationId="{539111A2-288E-74BC-244E-095D93B42007}"/>
          </ac:spMkLst>
        </pc:spChg>
        <pc:spChg chg="add mod">
          <ac:chgData name="Dhanushya Vasantharajah" userId="22b5bdd9-8b06-42fd-b0d3-da74472af66d" providerId="ADAL" clId="{1AD3EB77-2BFB-4C9B-92E0-16C2C196FA4C}" dt="2024-10-21T13:48:03.476" v="4" actId="1076"/>
          <ac:spMkLst>
            <pc:docMk/>
            <pc:sldMk cId="2608848416" sldId="2396"/>
            <ac:spMk id="14" creationId="{0137D3E8-72AA-7640-E994-33C52F848880}"/>
          </ac:spMkLst>
        </pc:spChg>
        <pc:spChg chg="del">
          <ac:chgData name="Dhanushya Vasantharajah" userId="22b5bdd9-8b06-42fd-b0d3-da74472af66d" providerId="ADAL" clId="{1AD3EB77-2BFB-4C9B-92E0-16C2C196FA4C}" dt="2024-10-21T13:47:48.068" v="0" actId="478"/>
          <ac:spMkLst>
            <pc:docMk/>
            <pc:sldMk cId="2608848416" sldId="2396"/>
            <ac:spMk id="207" creationId="{78DADB19-11A3-4B48-9D93-9B58995781E6}"/>
          </ac:spMkLst>
        </pc:spChg>
        <pc:spChg chg="del">
          <ac:chgData name="Dhanushya Vasantharajah" userId="22b5bdd9-8b06-42fd-b0d3-da74472af66d" providerId="ADAL" clId="{1AD3EB77-2BFB-4C9B-92E0-16C2C196FA4C}" dt="2024-10-21T13:47:53.854" v="2" actId="478"/>
          <ac:spMkLst>
            <pc:docMk/>
            <pc:sldMk cId="2608848416" sldId="2396"/>
            <ac:spMk id="209" creationId="{DAEF48DD-5CAA-4AC9-95B5-EF4061040DB0}"/>
          </ac:spMkLst>
        </pc:spChg>
        <pc:spChg chg="del">
          <ac:chgData name="Dhanushya Vasantharajah" userId="22b5bdd9-8b06-42fd-b0d3-da74472af66d" providerId="ADAL" clId="{1AD3EB77-2BFB-4C9B-92E0-16C2C196FA4C}" dt="2024-10-21T13:47:51.308" v="1" actId="478"/>
          <ac:spMkLst>
            <pc:docMk/>
            <pc:sldMk cId="2608848416" sldId="2396"/>
            <ac:spMk id="210" creationId="{115CE9CA-2314-4C94-92EA-9CC012BACF8E}"/>
          </ac:spMkLst>
        </pc:spChg>
        <pc:grpChg chg="del">
          <ac:chgData name="Dhanushya Vasantharajah" userId="22b5bdd9-8b06-42fd-b0d3-da74472af66d" providerId="ADAL" clId="{1AD3EB77-2BFB-4C9B-92E0-16C2C196FA4C}" dt="2024-10-21T13:47:48.068" v="0" actId="478"/>
          <ac:grpSpMkLst>
            <pc:docMk/>
            <pc:sldMk cId="2608848416" sldId="2396"/>
            <ac:grpSpMk id="206" creationId="{D551AE25-FDC0-4650-86DE-4B9FBF2F9054}"/>
          </ac:grpSpMkLst>
        </pc:grpChg>
        <pc:grpChg chg="del">
          <ac:chgData name="Dhanushya Vasantharajah" userId="22b5bdd9-8b06-42fd-b0d3-da74472af66d" providerId="ADAL" clId="{1AD3EB77-2BFB-4C9B-92E0-16C2C196FA4C}" dt="2024-10-21T13:47:51.308" v="1" actId="478"/>
          <ac:grpSpMkLst>
            <pc:docMk/>
            <pc:sldMk cId="2608848416" sldId="2396"/>
            <ac:grpSpMk id="208" creationId="{49337B0B-36DA-4EA6-82EB-969087992A9F}"/>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praktikant2\Downloads\01_Organspend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raktikant2\Downloads\01_Organspend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raktikant2\Downloads\01_Organspend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raktikant2\Downloads\01_Organspend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'A3.1_OS1.1'!$A$23</c:f>
              <c:strCache>
                <c:ptCount val="1"/>
                <c:pt idx="0">
                  <c:v>DBD</c:v>
                </c:pt>
              </c:strCache>
            </c:strRef>
          </c:tx>
          <c:spPr>
            <a:solidFill>
              <a:schemeClr val="accent4"/>
            </a:solidFill>
            <a:ln>
              <a:noFill/>
            </a:ln>
            <a:effectLst/>
          </c:spPr>
          <c:invertIfNegative val="0"/>
          <c:dLbls>
            <c:dLbl>
              <c:idx val="0"/>
              <c:layout>
                <c:manualLayout>
                  <c:x val="0"/>
                  <c:y val="8.9595280583700248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C57-4E48-ADAF-C40AF3C5C294}"/>
                </c:ext>
              </c:extLst>
            </c:dLbl>
            <c:dLbl>
              <c:idx val="1"/>
              <c:layout>
                <c:manualLayout>
                  <c:x val="0"/>
                  <c:y val="1.22717095007946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57-4E48-ADAF-C40AF3C5C294}"/>
                </c:ext>
              </c:extLst>
            </c:dLbl>
            <c:dLbl>
              <c:idx val="2"/>
              <c:layout>
                <c:manualLayout>
                  <c:x val="-1.1867674864583224E-3"/>
                  <c:y val="1.22717095007945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57-4E48-ADAF-C40AF3C5C294}"/>
                </c:ext>
              </c:extLst>
            </c:dLbl>
            <c:dLbl>
              <c:idx val="3"/>
              <c:layout>
                <c:manualLayout>
                  <c:x val="0"/>
                  <c:y val="1.51156486745340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C57-4E48-ADAF-C40AF3C5C294}"/>
                </c:ext>
              </c:extLst>
            </c:dLbl>
            <c:dLbl>
              <c:idx val="4"/>
              <c:layout>
                <c:manualLayout>
                  <c:x val="0"/>
                  <c:y val="1.51156486745340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C57-4E48-ADAF-C40AF3C5C29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'A3.1_OS1.1'!$F$20:$Q$20</c:f>
              <c:numCache>
                <c:formatCode>General</c:formatCode>
                <c:ptCount val="12"/>
                <c:pt idx="0" formatCode="0">
                  <c:v>2017</c:v>
                </c:pt>
                <c:pt idx="2" formatCode="0">
                  <c:v>2018</c:v>
                </c:pt>
                <c:pt idx="4" formatCode="0">
                  <c:v>2019</c:v>
                </c:pt>
                <c:pt idx="6" formatCode="0">
                  <c:v>2020</c:v>
                </c:pt>
                <c:pt idx="8" formatCode="0">
                  <c:v>2021</c:v>
                </c:pt>
                <c:pt idx="10" formatCode="0">
                  <c:v>2022</c:v>
                </c:pt>
              </c:numCache>
            </c:numRef>
          </c:cat>
          <c:val>
            <c:numRef>
              <c:f>('A3.1_OS1.1'!$J$23,'A3.1_OS1.1'!$L$23,'A3.1_OS1.1'!$N$23,'A3.1_OS1.1'!$P$23,'A3.1_OS1.1'!$R$23)</c:f>
              <c:numCache>
                <c:formatCode>_ * #,##0_ ;_ * \-#,##0_ ;_ * "-"??_ ;_ @_ </c:formatCode>
                <c:ptCount val="5"/>
                <c:pt idx="0">
                  <c:v>100</c:v>
                </c:pt>
                <c:pt idx="1">
                  <c:v>96</c:v>
                </c:pt>
                <c:pt idx="2">
                  <c:v>109</c:v>
                </c:pt>
                <c:pt idx="3">
                  <c:v>91</c:v>
                </c:pt>
                <c:pt idx="4">
                  <c:v>104</c:v>
                </c:pt>
              </c:numCache>
            </c:numRef>
          </c:val>
          <c:extLst>
            <c:ext xmlns:c16="http://schemas.microsoft.com/office/drawing/2014/chart" uri="{C3380CC4-5D6E-409C-BE32-E72D297353CC}">
              <c16:uniqueId val="{00000005-2C57-4E48-ADAF-C40AF3C5C294}"/>
            </c:ext>
          </c:extLst>
        </c:ser>
        <c:ser>
          <c:idx val="2"/>
          <c:order val="2"/>
          <c:tx>
            <c:strRef>
              <c:f>'A3.1_OS1.1'!$A$24</c:f>
              <c:strCache>
                <c:ptCount val="1"/>
                <c:pt idx="0">
                  <c:v>DCD</c:v>
                </c:pt>
              </c:strCache>
            </c:strRef>
          </c:tx>
          <c:spPr>
            <a:solidFill>
              <a:schemeClr val="accent6"/>
            </a:solidFill>
            <a:ln>
              <a:noFill/>
            </a:ln>
            <a:effectLst/>
          </c:spPr>
          <c:invertIfNegative val="0"/>
          <c:dLbls>
            <c:dLbl>
              <c:idx val="0"/>
              <c:layout>
                <c:manualLayout>
                  <c:x val="-2.1757152577917791E-17"/>
                  <c:y val="8.9595280583710678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C57-4E48-ADAF-C40AF3C5C294}"/>
                </c:ext>
              </c:extLst>
            </c:dLbl>
            <c:dLbl>
              <c:idx val="1"/>
              <c:layout>
                <c:manualLayout>
                  <c:x val="2.3735349729163838E-3"/>
                  <c:y val="1.22717095007945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C57-4E48-ADAF-C40AF3C5C294}"/>
                </c:ext>
              </c:extLst>
            </c:dLbl>
            <c:dLbl>
              <c:idx val="2"/>
              <c:layout>
                <c:manualLayout>
                  <c:x val="0"/>
                  <c:y val="6.583831153315865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C57-4E48-ADAF-C40AF3C5C294}"/>
                </c:ext>
              </c:extLst>
            </c:dLbl>
            <c:dLbl>
              <c:idx val="3"/>
              <c:layout>
                <c:manualLayout>
                  <c:x val="-2.3735349729163838E-3"/>
                  <c:y val="9.42777032705524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C57-4E48-ADAF-C40AF3C5C294}"/>
                </c:ext>
              </c:extLst>
            </c:dLbl>
            <c:dLbl>
              <c:idx val="4"/>
              <c:layout>
                <c:manualLayout>
                  <c:x val="-1.1867674864584094E-3"/>
                  <c:y val="9.42777032705524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C57-4E48-ADAF-C40AF3C5C29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'A3.1_OS1.1'!$F$20:$Q$20</c:f>
              <c:numCache>
                <c:formatCode>General</c:formatCode>
                <c:ptCount val="12"/>
                <c:pt idx="0" formatCode="0">
                  <c:v>2017</c:v>
                </c:pt>
                <c:pt idx="2" formatCode="0">
                  <c:v>2018</c:v>
                </c:pt>
                <c:pt idx="4" formatCode="0">
                  <c:v>2019</c:v>
                </c:pt>
                <c:pt idx="6" formatCode="0">
                  <c:v>2020</c:v>
                </c:pt>
                <c:pt idx="8" formatCode="0">
                  <c:v>2021</c:v>
                </c:pt>
                <c:pt idx="10" formatCode="0">
                  <c:v>2022</c:v>
                </c:pt>
              </c:numCache>
            </c:numRef>
          </c:cat>
          <c:val>
            <c:numRef>
              <c:f>('A3.1_OS1.1'!$J$24,'A3.1_OS1.1'!$L$24,'A3.1_OS1.1'!$N$24,'A3.1_OS1.1'!$P$24,'A3.1_OS1.1'!$R$24)</c:f>
              <c:numCache>
                <c:formatCode>_ * #,##0_ ;_ * \-#,##0_ ;_ * "-"??_ ;_ @_ </c:formatCode>
                <c:ptCount val="5"/>
                <c:pt idx="0">
                  <c:v>57</c:v>
                </c:pt>
                <c:pt idx="1">
                  <c:v>50</c:v>
                </c:pt>
                <c:pt idx="2">
                  <c:v>57</c:v>
                </c:pt>
                <c:pt idx="3">
                  <c:v>73</c:v>
                </c:pt>
                <c:pt idx="4">
                  <c:v>96</c:v>
                </c:pt>
              </c:numCache>
            </c:numRef>
          </c:val>
          <c:extLst>
            <c:ext xmlns:c16="http://schemas.microsoft.com/office/drawing/2014/chart" uri="{C3380CC4-5D6E-409C-BE32-E72D297353CC}">
              <c16:uniqueId val="{0000000B-2C57-4E48-ADAF-C40AF3C5C294}"/>
            </c:ext>
          </c:extLst>
        </c:ser>
        <c:dLbls>
          <c:showLegendKey val="0"/>
          <c:showVal val="0"/>
          <c:showCatName val="0"/>
          <c:showSerName val="0"/>
          <c:showPercent val="0"/>
          <c:showBubbleSize val="0"/>
        </c:dLbls>
        <c:gapWidth val="269"/>
        <c:axId val="404456792"/>
        <c:axId val="404453184"/>
      </c:barChart>
      <c:lineChart>
        <c:grouping val="standard"/>
        <c:varyColors val="0"/>
        <c:ser>
          <c:idx val="0"/>
          <c:order val="0"/>
          <c:tx>
            <c:strRef>
              <c:f>'A3.1_OS1.1'!$A$22</c:f>
              <c:strCache>
                <c:ptCount val="1"/>
                <c:pt idx="0">
                  <c:v>Total</c:v>
                </c:pt>
              </c:strCache>
            </c:strRef>
          </c:tx>
          <c:spPr>
            <a:ln w="38100" cap="rnd">
              <a:solidFill>
                <a:schemeClr val="accent3"/>
              </a:solid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3"/>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('A3.1_OS1.1'!$J$20,'A3.1_OS1.1'!$L$20,'A3.1_OS1.1'!$N$20,'A3.1_OS1.1'!$P$20,'A3.1_OS1.1'!$R$20)</c:f>
              <c:numCache>
                <c:formatCode>0</c:formatCode>
                <c:ptCount val="5"/>
                <c:pt idx="0">
                  <c:v>2019</c:v>
                </c:pt>
                <c:pt idx="1">
                  <c:v>2020</c:v>
                </c:pt>
                <c:pt idx="2">
                  <c:v>2021</c:v>
                </c:pt>
                <c:pt idx="3">
                  <c:v>2022</c:v>
                </c:pt>
                <c:pt idx="4">
                  <c:v>2023</c:v>
                </c:pt>
              </c:numCache>
            </c:numRef>
          </c:cat>
          <c:val>
            <c:numRef>
              <c:f>('A3.1_OS1.1'!$J$22,'A3.1_OS1.1'!$L$22,'A3.1_OS1.1'!$N$22,'A3.1_OS1.1'!$P$22,'A3.1_OS1.1'!$R$22)</c:f>
              <c:numCache>
                <c:formatCode>_ * #,##0_ ;_ * \-#,##0_ ;_ * "-"??_ ;_ @_ </c:formatCode>
                <c:ptCount val="5"/>
                <c:pt idx="0">
                  <c:v>157</c:v>
                </c:pt>
                <c:pt idx="1">
                  <c:v>146</c:v>
                </c:pt>
                <c:pt idx="2">
                  <c:v>166</c:v>
                </c:pt>
                <c:pt idx="3">
                  <c:v>164</c:v>
                </c:pt>
                <c:pt idx="4">
                  <c:v>200</c:v>
                </c:pt>
              </c:numCache>
            </c:numRef>
          </c:val>
          <c:smooth val="0"/>
          <c:extLst>
            <c:ext xmlns:c16="http://schemas.microsoft.com/office/drawing/2014/chart" uri="{C3380CC4-5D6E-409C-BE32-E72D297353CC}">
              <c16:uniqueId val="{0000000C-2C57-4E48-ADAF-C40AF3C5C294}"/>
            </c:ext>
          </c:extLst>
        </c:ser>
        <c:dLbls>
          <c:showLegendKey val="0"/>
          <c:showVal val="1"/>
          <c:showCatName val="0"/>
          <c:showSerName val="0"/>
          <c:showPercent val="0"/>
          <c:showBubbleSize val="0"/>
        </c:dLbls>
        <c:marker val="1"/>
        <c:smooth val="0"/>
        <c:axId val="404456792"/>
        <c:axId val="404453184"/>
      </c:lineChart>
      <c:catAx>
        <c:axId val="40445679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crossAx val="404453184"/>
        <c:crosses val="autoZero"/>
        <c:auto val="1"/>
        <c:lblAlgn val="ctr"/>
        <c:lblOffset val="100"/>
        <c:noMultiLvlLbl val="0"/>
      </c:catAx>
      <c:valAx>
        <c:axId val="404453184"/>
        <c:scaling>
          <c:orientation val="minMax"/>
          <c:max val="24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crossAx val="404456792"/>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A65-4BC5-B693-10D50070A360}"/>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A65-4BC5-B693-10D50070A360}"/>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A65-4BC5-B693-10D50070A360}"/>
              </c:ext>
            </c:extLst>
          </c:dPt>
          <c:dPt>
            <c:idx val="3"/>
            <c:bubble3D val="0"/>
            <c:spPr>
              <a:solidFill>
                <a:schemeClr val="accent2">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A65-4BC5-B693-10D50070A360}"/>
              </c:ext>
            </c:extLst>
          </c:dPt>
          <c:dLbls>
            <c:dLbl>
              <c:idx val="0"/>
              <c:layout>
                <c:manualLayout>
                  <c:x val="0"/>
                  <c:y val="1.1096408127638298E-2"/>
                </c:manualLayout>
              </c:layout>
              <c:tx>
                <c:rich>
                  <a:bodyPr/>
                  <a:lstStyle/>
                  <a:p>
                    <a:r>
                      <a:rPr lang="en-US" dirty="0"/>
                      <a:t>42%</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2A65-4BC5-B693-10D50070A360}"/>
                </c:ext>
              </c:extLst>
            </c:dLbl>
            <c:dLbl>
              <c:idx val="1"/>
              <c:layout>
                <c:manualLayout>
                  <c:x val="-8.5451994230308262E-2"/>
                  <c:y val="-3.8837428446734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A65-4BC5-B693-10D50070A360}"/>
                </c:ext>
              </c:extLst>
            </c:dLbl>
            <c:dLbl>
              <c:idx val="2"/>
              <c:layout>
                <c:manualLayout>
                  <c:x val="-4.9846996634346531E-2"/>
                  <c:y val="-0.1248345914359320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A65-4BC5-B693-10D50070A360}"/>
                </c:ext>
              </c:extLst>
            </c:dLbl>
            <c:dLbl>
              <c:idx val="3"/>
              <c:layout>
                <c:manualLayout>
                  <c:x val="8.307832772391081E-3"/>
                  <c:y val="-0.1747684280103048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A65-4BC5-B693-10D50070A36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de-DE"/>
              </a:p>
            </c:txPr>
            <c:showLegendKey val="0"/>
            <c:showVal val="0"/>
            <c:showCatName val="0"/>
            <c:showSerName val="0"/>
            <c:showPercent val="1"/>
            <c:showBubbleSize val="0"/>
            <c:showLeaderLines val="0"/>
            <c:extLst>
              <c:ext xmlns:c15="http://schemas.microsoft.com/office/drawing/2012/chart" uri="{CE6537A1-D6FC-4f65-9D91-7224C49458BB}"/>
            </c:extLst>
          </c:dLbls>
          <c:cat>
            <c:strRef>
              <c:f>'T3.1_OS5'!$A$49:$A$52</c:f>
              <c:strCache>
                <c:ptCount val="4"/>
                <c:pt idx="0">
                  <c:v>Anoxia</c:v>
                </c:pt>
                <c:pt idx="1">
                  <c:v>Stroke</c:v>
                </c:pt>
                <c:pt idx="2">
                  <c:v>Traumatic brain injuries</c:v>
                </c:pt>
                <c:pt idx="3">
                  <c:v>Other</c:v>
                </c:pt>
              </c:strCache>
            </c:strRef>
          </c:cat>
          <c:val>
            <c:numRef>
              <c:f>'T3.1_OS5'!$C$49:$C$52</c:f>
              <c:numCache>
                <c:formatCode>0%</c:formatCode>
                <c:ptCount val="4"/>
                <c:pt idx="0">
                  <c:v>0.41499999999999998</c:v>
                </c:pt>
                <c:pt idx="1">
                  <c:v>0.41</c:v>
                </c:pt>
                <c:pt idx="2">
                  <c:v>0.15</c:v>
                </c:pt>
                <c:pt idx="3">
                  <c:v>2.5000000000000001E-2</c:v>
                </c:pt>
              </c:numCache>
            </c:numRef>
          </c:val>
          <c:extLst>
            <c:ext xmlns:c16="http://schemas.microsoft.com/office/drawing/2014/chart" uri="{C3380CC4-5D6E-409C-BE32-E72D297353CC}">
              <c16:uniqueId val="{00000008-2A65-4BC5-B693-10D50070A360}"/>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t"/>
      <c:legendEntry>
        <c:idx val="0"/>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legendEntry>
      <c:legendEntry>
        <c:idx val="1"/>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legendEntry>
      <c:legendEntry>
        <c:idx val="2"/>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legendEntry>
      <c:legendEntry>
        <c:idx val="3"/>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legendEntry>
      <c:layout>
        <c:manualLayout>
          <c:xMode val="edge"/>
          <c:yMode val="edge"/>
          <c:x val="0.68851626685805534"/>
          <c:y val="9.5194668099167365E-2"/>
          <c:w val="0.26148366305336684"/>
          <c:h val="0.8132812802558512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50" baseline="0">
                <a:solidFill>
                  <a:schemeClr val="tx1">
                    <a:lumMod val="65000"/>
                    <a:lumOff val="35000"/>
                  </a:schemeClr>
                </a:solidFill>
                <a:latin typeface="+mn-lt"/>
                <a:ea typeface="+mn-ea"/>
                <a:cs typeface="+mn-cs"/>
              </a:defRPr>
            </a:pPr>
            <a:r>
              <a:rPr lang="de-DE" sz="2400" dirty="0">
                <a:solidFill>
                  <a:schemeClr val="tx1"/>
                </a:solidFill>
              </a:rPr>
              <a:t>DBD</a:t>
            </a:r>
          </a:p>
        </c:rich>
      </c:tx>
      <c:layout>
        <c:manualLayout>
          <c:xMode val="edge"/>
          <c:yMode val="edge"/>
          <c:x val="1.9698584259400215E-2"/>
          <c:y val="5.687878347478758E-3"/>
        </c:manualLayout>
      </c:layout>
      <c:overlay val="0"/>
      <c:spPr>
        <a:noFill/>
        <a:ln>
          <a:noFill/>
        </a:ln>
        <a:effectLst/>
      </c:spPr>
      <c:txPr>
        <a:bodyPr rot="0" spcFirstLastPara="1" vertOverflow="ellipsis" vert="horz" wrap="square" anchor="ctr" anchorCtr="1"/>
        <a:lstStyle/>
        <a:p>
          <a:pPr>
            <a:defRPr sz="2400" b="1" i="0" u="none" strike="noStrike" kern="1200" cap="all" spc="5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4.2292658310388927E-2"/>
          <c:y val="0.1017178512270478"/>
          <c:w val="0.87583459892144322"/>
          <c:h val="0.81810993593971026"/>
        </c:manualLayout>
      </c:layout>
      <c:doughnutChart>
        <c:varyColors val="1"/>
        <c:ser>
          <c:idx val="0"/>
          <c:order val="0"/>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95D-4AFA-8A06-8AF9718A3081}"/>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95D-4AFA-8A06-8AF9718A3081}"/>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95D-4AFA-8A06-8AF9718A3081}"/>
              </c:ext>
            </c:extLst>
          </c:dPt>
          <c:dPt>
            <c:idx val="3"/>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95D-4AFA-8A06-8AF9718A3081}"/>
              </c:ext>
            </c:extLst>
          </c:dPt>
          <c:dLbls>
            <c:dLbl>
              <c:idx val="1"/>
              <c:layout>
                <c:manualLayout>
                  <c:x val="-0.25270208555335666"/>
                  <c:y val="-2.559545256365451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95D-4AFA-8A06-8AF9718A3081}"/>
                </c:ext>
              </c:extLst>
            </c:dLbl>
            <c:dLbl>
              <c:idx val="2"/>
              <c:layout>
                <c:manualLayout>
                  <c:x val="-0.19789922362612269"/>
                  <c:y val="-4.265908760609071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95D-4AFA-8A06-8AF9718A3081}"/>
                </c:ext>
              </c:extLst>
            </c:dLbl>
            <c:dLbl>
              <c:idx val="3"/>
              <c:layout>
                <c:manualLayout>
                  <c:x val="6.0892068808037752E-3"/>
                  <c:y val="-0.1393530195132295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95D-4AFA-8A06-8AF9718A308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de-DE"/>
              </a:p>
            </c:txPr>
            <c:showLegendKey val="0"/>
            <c:showVal val="0"/>
            <c:showCatName val="0"/>
            <c:showSerName val="0"/>
            <c:showPercent val="1"/>
            <c:showBubbleSize val="0"/>
            <c:showLeaderLines val="0"/>
            <c:extLst>
              <c:ext xmlns:c15="http://schemas.microsoft.com/office/drawing/2012/chart" uri="{CE6537A1-D6FC-4f65-9D91-7224C49458BB}"/>
            </c:extLst>
          </c:dLbls>
          <c:cat>
            <c:strRef>
              <c:f>'T3.1_OS5'!$A$49:$A$52</c:f>
              <c:strCache>
                <c:ptCount val="4"/>
                <c:pt idx="0">
                  <c:v>Sauerstoffmangel</c:v>
                </c:pt>
                <c:pt idx="1">
                  <c:v>Hirnblutung/Hirnschlag</c:v>
                </c:pt>
                <c:pt idx="2">
                  <c:v>Schädel-Hirn-Trauma</c:v>
                </c:pt>
                <c:pt idx="3">
                  <c:v>Andere</c:v>
                </c:pt>
              </c:strCache>
            </c:strRef>
          </c:cat>
          <c:val>
            <c:numRef>
              <c:f>'T3.1_OS5'!$E$49:$E$52</c:f>
              <c:numCache>
                <c:formatCode>0%</c:formatCode>
                <c:ptCount val="4"/>
                <c:pt idx="0">
                  <c:v>0.27884615384615385</c:v>
                </c:pt>
                <c:pt idx="1">
                  <c:v>0.51923076923076927</c:v>
                </c:pt>
                <c:pt idx="2">
                  <c:v>0.20192307692307693</c:v>
                </c:pt>
                <c:pt idx="3">
                  <c:v>0</c:v>
                </c:pt>
              </c:numCache>
            </c:numRef>
          </c:val>
          <c:extLst>
            <c:ext xmlns:c16="http://schemas.microsoft.com/office/drawing/2014/chart" uri="{C3380CC4-5D6E-409C-BE32-E72D297353CC}">
              <c16:uniqueId val="{00000008-695D-4AFA-8A06-8AF9718A3081}"/>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50" baseline="0">
                <a:solidFill>
                  <a:schemeClr val="tx1"/>
                </a:solidFill>
                <a:latin typeface="+mn-lt"/>
                <a:ea typeface="+mn-ea"/>
                <a:cs typeface="+mn-cs"/>
              </a:defRPr>
            </a:pPr>
            <a:r>
              <a:rPr lang="de-DE" sz="2400" dirty="0">
                <a:solidFill>
                  <a:schemeClr val="tx1"/>
                </a:solidFill>
              </a:rPr>
              <a:t>DCD</a:t>
            </a:r>
          </a:p>
        </c:rich>
      </c:tx>
      <c:layout>
        <c:manualLayout>
          <c:xMode val="edge"/>
          <c:yMode val="edge"/>
          <c:x val="0.33616939877830104"/>
          <c:y val="0"/>
        </c:manualLayout>
      </c:layout>
      <c:overlay val="0"/>
      <c:spPr>
        <a:noFill/>
        <a:ln>
          <a:noFill/>
        </a:ln>
        <a:effectLst/>
      </c:spPr>
      <c:txPr>
        <a:bodyPr rot="0" spcFirstLastPara="1" vertOverflow="ellipsis" vert="horz" wrap="square" anchor="ctr" anchorCtr="1"/>
        <a:lstStyle/>
        <a:p>
          <a:pPr>
            <a:defRPr sz="2400" b="1" i="0" u="none" strike="noStrike" kern="1200" cap="all" spc="50" baseline="0">
              <a:solidFill>
                <a:schemeClr val="tx1"/>
              </a:solidFill>
              <a:latin typeface="+mn-lt"/>
              <a:ea typeface="+mn-ea"/>
              <a:cs typeface="+mn-cs"/>
            </a:defRPr>
          </a:pPr>
          <a:endParaRPr lang="de-DE"/>
        </a:p>
      </c:txPr>
    </c:title>
    <c:autoTitleDeleted val="0"/>
    <c:plotArea>
      <c:layout>
        <c:manualLayout>
          <c:layoutTarget val="inner"/>
          <c:xMode val="edge"/>
          <c:yMode val="edge"/>
          <c:x val="0.30823584138018428"/>
          <c:y val="9.8260130806747129E-2"/>
          <c:w val="0.40955149779156763"/>
          <c:h val="0.78657149689409911"/>
        </c:manualLayout>
      </c:layout>
      <c:doughnutChart>
        <c:varyColors val="1"/>
        <c:ser>
          <c:idx val="0"/>
          <c:order val="0"/>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104-40E2-AC83-1ECF8F0AA564}"/>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104-40E2-AC83-1ECF8F0AA564}"/>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D104-40E2-AC83-1ECF8F0AA564}"/>
              </c:ext>
            </c:extLst>
          </c:dPt>
          <c:dPt>
            <c:idx val="3"/>
            <c:bubble3D val="0"/>
            <c:spPr>
              <a:solidFill>
                <a:schemeClr val="accent2">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D104-40E2-AC83-1ECF8F0AA564}"/>
              </c:ext>
            </c:extLst>
          </c:dPt>
          <c:dLbls>
            <c:dLbl>
              <c:idx val="1"/>
              <c:layout>
                <c:manualLayout>
                  <c:x val="-3.070263710268642E-2"/>
                  <c:y val="-0.1195218953075464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104-40E2-AC83-1ECF8F0AA564}"/>
                </c:ext>
              </c:extLst>
            </c:dLbl>
            <c:dLbl>
              <c:idx val="2"/>
              <c:layout>
                <c:manualLayout>
                  <c:x val="-7.9315145848606633E-2"/>
                  <c:y val="-5.976094765377321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104-40E2-AC83-1ECF8F0AA564}"/>
                </c:ext>
              </c:extLst>
            </c:dLbl>
            <c:dLbl>
              <c:idx val="3"/>
              <c:layout>
                <c:manualLayout>
                  <c:x val="-1.7909871643233745E-2"/>
                  <c:y val="-0.1276711154421518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104-40E2-AC83-1ECF8F0AA56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de-D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'T3.1_OS5'!$A$49:$A$52</c:f>
              <c:strCache>
                <c:ptCount val="4"/>
                <c:pt idx="0">
                  <c:v>Anoxia</c:v>
                </c:pt>
                <c:pt idx="1">
                  <c:v>Stroke</c:v>
                </c:pt>
                <c:pt idx="2">
                  <c:v>Traumatic brain injuries</c:v>
                </c:pt>
                <c:pt idx="3">
                  <c:v>Other</c:v>
                </c:pt>
              </c:strCache>
            </c:strRef>
          </c:cat>
          <c:val>
            <c:numRef>
              <c:f>'T3.1_OS5'!$G$49:$G$52</c:f>
              <c:numCache>
                <c:formatCode>0%</c:formatCode>
                <c:ptCount val="4"/>
                <c:pt idx="0">
                  <c:v>0.5625</c:v>
                </c:pt>
                <c:pt idx="1">
                  <c:v>0.29166666666666669</c:v>
                </c:pt>
                <c:pt idx="2">
                  <c:v>9.375E-2</c:v>
                </c:pt>
                <c:pt idx="3">
                  <c:v>5.2083333333333336E-2</c:v>
                </c:pt>
              </c:numCache>
            </c:numRef>
          </c:val>
          <c:extLst>
            <c:ext xmlns:c16="http://schemas.microsoft.com/office/drawing/2014/chart" uri="{C3380CC4-5D6E-409C-BE32-E72D297353CC}">
              <c16:uniqueId val="{00000008-D104-40E2-AC83-1ECF8F0AA56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egendEntry>
        <c:idx val="0"/>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legendEntry>
      <c:legendEntry>
        <c:idx val="1"/>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legendEntry>
      <c:legendEntry>
        <c:idx val="2"/>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legendEntry>
      <c:legendEntry>
        <c:idx val="3"/>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legendEntry>
      <c:layout>
        <c:manualLayout>
          <c:xMode val="edge"/>
          <c:yMode val="edge"/>
          <c:x val="0.74747873423304023"/>
          <c:y val="6.6484161209968834E-2"/>
          <c:w val="0.24759021384930985"/>
          <c:h val="0.8890812000272068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7D961F-8B65-437B-97DE-CAFF3997F53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D3CAE2E3-ADEB-46F4-9CC0-29ACF93368E1}">
      <dgm:prSet phldrT="[Text]"/>
      <dgm:spPr>
        <a:solidFill>
          <a:schemeClr val="accent6">
            <a:lumMod val="60000"/>
            <a:lumOff val="40000"/>
          </a:schemeClr>
        </a:solidFill>
        <a:ln>
          <a:solidFill>
            <a:schemeClr val="accent6">
              <a:lumMod val="60000"/>
              <a:lumOff val="40000"/>
            </a:schemeClr>
          </a:solidFill>
        </a:ln>
      </dgm:spPr>
      <dgm:t>
        <a:bodyPr/>
        <a:lstStyle/>
        <a:p>
          <a:r>
            <a:rPr lang="de-DE" dirty="0">
              <a:solidFill>
                <a:schemeClr val="tx1"/>
              </a:solidFill>
            </a:rPr>
            <a:t>1985</a:t>
          </a:r>
        </a:p>
      </dgm:t>
    </dgm:pt>
    <dgm:pt modelId="{84BB0E21-BC3D-466A-9308-E0D7A8AE9BB1}" type="parTrans" cxnId="{5CFC2560-B8D6-436E-AE7F-6005CA671D77}">
      <dgm:prSet/>
      <dgm:spPr/>
      <dgm:t>
        <a:bodyPr/>
        <a:lstStyle/>
        <a:p>
          <a:endParaRPr lang="de-DE"/>
        </a:p>
      </dgm:t>
    </dgm:pt>
    <dgm:pt modelId="{D1966846-816B-4AEB-A746-6F3BBF477857}" type="sibTrans" cxnId="{5CFC2560-B8D6-436E-AE7F-6005CA671D77}">
      <dgm:prSet/>
      <dgm:spPr/>
      <dgm:t>
        <a:bodyPr/>
        <a:lstStyle/>
        <a:p>
          <a:endParaRPr lang="de-DE"/>
        </a:p>
      </dgm:t>
    </dgm:pt>
    <dgm:pt modelId="{8F4BAF97-DC6C-4144-AA44-E9052F150552}">
      <dgm:prSet phldrT="[Text]"/>
      <dgm:spPr>
        <a:solidFill>
          <a:srgbClr val="EDEBE5">
            <a:alpha val="90000"/>
          </a:srgbClr>
        </a:solidFill>
        <a:ln w="28575">
          <a:solidFill>
            <a:schemeClr val="accent6">
              <a:lumMod val="60000"/>
              <a:lumOff val="40000"/>
            </a:schemeClr>
          </a:solidFill>
        </a:ln>
      </dgm:spPr>
      <dgm:t>
        <a:bodyPr/>
        <a:lstStyle/>
        <a:p>
          <a:pPr>
            <a:buNone/>
          </a:pPr>
          <a:r>
            <a:rPr lang="en-GB" sz="2000" dirty="0">
              <a:solidFill>
                <a:srgbClr val="2A548A"/>
              </a:solidFill>
            </a:rPr>
            <a:t>Creation of the Foundation in Geneva </a:t>
          </a:r>
          <a:endParaRPr lang="de-DE" sz="2000" dirty="0"/>
        </a:p>
      </dgm:t>
    </dgm:pt>
    <dgm:pt modelId="{CC015B1A-9518-4C18-8313-CEED8B0E56A0}" type="parTrans" cxnId="{FADDB889-EF0C-4082-A100-8222B7CECE53}">
      <dgm:prSet/>
      <dgm:spPr/>
      <dgm:t>
        <a:bodyPr/>
        <a:lstStyle/>
        <a:p>
          <a:endParaRPr lang="de-DE"/>
        </a:p>
      </dgm:t>
    </dgm:pt>
    <dgm:pt modelId="{F8F99552-B3D4-4EF4-9C63-A05ABEF0BD9F}" type="sibTrans" cxnId="{FADDB889-EF0C-4082-A100-8222B7CECE53}">
      <dgm:prSet/>
      <dgm:spPr/>
      <dgm:t>
        <a:bodyPr/>
        <a:lstStyle/>
        <a:p>
          <a:endParaRPr lang="de-DE"/>
        </a:p>
      </dgm:t>
    </dgm:pt>
    <dgm:pt modelId="{C918B31A-0306-4A47-AE19-EB28AF2F5936}">
      <dgm:prSet phldrT="[Text]" custT="1"/>
      <dgm:spPr>
        <a:solidFill>
          <a:srgbClr val="EDEBE5">
            <a:alpha val="90000"/>
          </a:srgbClr>
        </a:solidFill>
        <a:ln w="28575">
          <a:solidFill>
            <a:schemeClr val="accent6">
              <a:lumMod val="60000"/>
              <a:lumOff val="40000"/>
            </a:schemeClr>
          </a:solidFill>
        </a:ln>
      </dgm:spPr>
      <dgm:t>
        <a:bodyPr/>
        <a:lstStyle/>
        <a:p>
          <a:pPr>
            <a:buFont typeface="Arial" panose="020B0604020202020204" pitchFamily="34" charset="0"/>
            <a:buChar char="•"/>
          </a:pPr>
          <a:r>
            <a:rPr lang="en-GB" sz="1800" dirty="0">
              <a:solidFill>
                <a:srgbClr val="2A548A"/>
              </a:solidFill>
            </a:rPr>
            <a:t>Bern</a:t>
          </a:r>
          <a:endParaRPr lang="de-DE" sz="1800" dirty="0"/>
        </a:p>
      </dgm:t>
    </dgm:pt>
    <dgm:pt modelId="{264161BC-8686-4512-873D-DBC14CC1388C}" type="parTrans" cxnId="{67B62243-D543-40DA-A205-FDE1101EF8C6}">
      <dgm:prSet/>
      <dgm:spPr/>
      <dgm:t>
        <a:bodyPr/>
        <a:lstStyle/>
        <a:p>
          <a:endParaRPr lang="de-DE"/>
        </a:p>
      </dgm:t>
    </dgm:pt>
    <dgm:pt modelId="{29FF5710-5EC4-41F9-8210-87279FAF2A58}" type="sibTrans" cxnId="{67B62243-D543-40DA-A205-FDE1101EF8C6}">
      <dgm:prSet/>
      <dgm:spPr/>
      <dgm:t>
        <a:bodyPr/>
        <a:lstStyle/>
        <a:p>
          <a:endParaRPr lang="de-DE"/>
        </a:p>
      </dgm:t>
    </dgm:pt>
    <dgm:pt modelId="{09C01D01-C94F-47EC-88BD-64033E7E320D}">
      <dgm:prSet phldrT="[Text]"/>
      <dgm:spPr>
        <a:solidFill>
          <a:schemeClr val="accent6">
            <a:lumMod val="60000"/>
            <a:lumOff val="40000"/>
          </a:schemeClr>
        </a:solidFill>
        <a:ln>
          <a:solidFill>
            <a:schemeClr val="accent6">
              <a:lumMod val="60000"/>
              <a:lumOff val="40000"/>
            </a:schemeClr>
          </a:solidFill>
        </a:ln>
      </dgm:spPr>
      <dgm:t>
        <a:bodyPr/>
        <a:lstStyle/>
        <a:p>
          <a:r>
            <a:rPr lang="de-DE" dirty="0">
              <a:solidFill>
                <a:schemeClr val="tx1"/>
              </a:solidFill>
            </a:rPr>
            <a:t>2007</a:t>
          </a:r>
        </a:p>
      </dgm:t>
    </dgm:pt>
    <dgm:pt modelId="{881166E1-A096-419F-A35B-1A7D8F0BF15B}" type="parTrans" cxnId="{9CFC1A76-1436-480A-8EF2-DCC9B145E135}">
      <dgm:prSet/>
      <dgm:spPr/>
      <dgm:t>
        <a:bodyPr/>
        <a:lstStyle/>
        <a:p>
          <a:endParaRPr lang="de-DE"/>
        </a:p>
      </dgm:t>
    </dgm:pt>
    <dgm:pt modelId="{F88D1082-F419-450D-9C77-200148EC7DB9}" type="sibTrans" cxnId="{9CFC1A76-1436-480A-8EF2-DCC9B145E135}">
      <dgm:prSet/>
      <dgm:spPr/>
      <dgm:t>
        <a:bodyPr/>
        <a:lstStyle/>
        <a:p>
          <a:endParaRPr lang="de-DE"/>
        </a:p>
      </dgm:t>
    </dgm:pt>
    <dgm:pt modelId="{A6D75AE8-62BD-4CFE-B417-AC35DD6FEEB1}">
      <dgm:prSet phldrT="[Text]" custT="1"/>
      <dgm:spPr>
        <a:solidFill>
          <a:srgbClr val="EDEBE5">
            <a:alpha val="90000"/>
          </a:srgbClr>
        </a:solidFill>
        <a:ln w="28575">
          <a:solidFill>
            <a:schemeClr val="accent6">
              <a:lumMod val="60000"/>
              <a:lumOff val="40000"/>
            </a:schemeClr>
          </a:solidFill>
        </a:ln>
      </dgm:spPr>
      <dgm:t>
        <a:bodyPr/>
        <a:lstStyle/>
        <a:p>
          <a:r>
            <a:rPr lang="en-GB" sz="1800" dirty="0">
              <a:solidFill>
                <a:srgbClr val="2A548A"/>
              </a:solidFill>
            </a:rPr>
            <a:t>Allocation of organs to recipients in accordance with the law</a:t>
          </a:r>
          <a:endParaRPr lang="de-DE" sz="1800" dirty="0"/>
        </a:p>
      </dgm:t>
    </dgm:pt>
    <dgm:pt modelId="{83CC9639-84FF-40E3-B42D-978E3E40C567}" type="parTrans" cxnId="{CBEAA848-E1F9-4199-A0AF-AB57B09B7D10}">
      <dgm:prSet/>
      <dgm:spPr/>
      <dgm:t>
        <a:bodyPr/>
        <a:lstStyle/>
        <a:p>
          <a:endParaRPr lang="de-DE"/>
        </a:p>
      </dgm:t>
    </dgm:pt>
    <dgm:pt modelId="{3B3FA98B-0EEE-49D3-ACB8-7BBC01841B96}" type="sibTrans" cxnId="{CBEAA848-E1F9-4199-A0AF-AB57B09B7D10}">
      <dgm:prSet/>
      <dgm:spPr/>
      <dgm:t>
        <a:bodyPr/>
        <a:lstStyle/>
        <a:p>
          <a:endParaRPr lang="de-DE"/>
        </a:p>
      </dgm:t>
    </dgm:pt>
    <dgm:pt modelId="{A67B6DCA-5876-4339-A9E7-0546F3F575D8}">
      <dgm:prSet phldrT="[Text]"/>
      <dgm:spPr>
        <a:solidFill>
          <a:schemeClr val="accent6">
            <a:lumMod val="60000"/>
            <a:lumOff val="40000"/>
          </a:schemeClr>
        </a:solidFill>
        <a:ln>
          <a:solidFill>
            <a:schemeClr val="accent6">
              <a:lumMod val="60000"/>
              <a:lumOff val="40000"/>
            </a:schemeClr>
          </a:solidFill>
        </a:ln>
      </dgm:spPr>
      <dgm:t>
        <a:bodyPr/>
        <a:lstStyle/>
        <a:p>
          <a:r>
            <a:rPr lang="de-DE" dirty="0">
              <a:solidFill>
                <a:schemeClr val="tx1"/>
              </a:solidFill>
            </a:rPr>
            <a:t>2009</a:t>
          </a:r>
        </a:p>
      </dgm:t>
    </dgm:pt>
    <dgm:pt modelId="{D9C2413E-6F6F-4C85-B4E5-E02C8207DA0C}" type="parTrans" cxnId="{07429284-66DD-4B72-BF73-ABB98238EB80}">
      <dgm:prSet/>
      <dgm:spPr/>
      <dgm:t>
        <a:bodyPr/>
        <a:lstStyle/>
        <a:p>
          <a:endParaRPr lang="de-DE"/>
        </a:p>
      </dgm:t>
    </dgm:pt>
    <dgm:pt modelId="{079CC48C-F299-4214-A4CF-D09BE3A6450C}" type="sibTrans" cxnId="{07429284-66DD-4B72-BF73-ABB98238EB80}">
      <dgm:prSet/>
      <dgm:spPr/>
      <dgm:t>
        <a:bodyPr/>
        <a:lstStyle/>
        <a:p>
          <a:endParaRPr lang="de-DE"/>
        </a:p>
      </dgm:t>
    </dgm:pt>
    <dgm:pt modelId="{37B5308F-D51D-4566-ADB4-BCD3A8E67920}">
      <dgm:prSet phldrT="[Text]" custT="1"/>
      <dgm:spPr>
        <a:solidFill>
          <a:srgbClr val="EDEBE5">
            <a:alpha val="90000"/>
          </a:srgbClr>
        </a:solidFill>
        <a:ln w="28575">
          <a:solidFill>
            <a:schemeClr val="accent6">
              <a:lumMod val="60000"/>
              <a:lumOff val="40000"/>
            </a:schemeClr>
          </a:solidFill>
        </a:ln>
      </dgm:spPr>
      <dgm:t>
        <a:bodyPr/>
        <a:lstStyle/>
        <a:p>
          <a:pPr>
            <a:buNone/>
          </a:pPr>
          <a:r>
            <a:rPr lang="en-GB" sz="2000" dirty="0">
              <a:solidFill>
                <a:srgbClr val="2A548A"/>
              </a:solidFill>
            </a:rPr>
            <a:t>Allocation of benefits by the Swiss Conference of the Cantonal Ministers of Public Health</a:t>
          </a:r>
          <a:endParaRPr lang="de-DE" sz="2000" dirty="0"/>
        </a:p>
      </dgm:t>
    </dgm:pt>
    <dgm:pt modelId="{D83A8A86-20B6-42DB-9FAA-6F024613ABD9}" type="parTrans" cxnId="{909AF27C-9B50-4ED5-B8CD-7344767EF1A5}">
      <dgm:prSet/>
      <dgm:spPr/>
      <dgm:t>
        <a:bodyPr/>
        <a:lstStyle/>
        <a:p>
          <a:endParaRPr lang="de-DE"/>
        </a:p>
      </dgm:t>
    </dgm:pt>
    <dgm:pt modelId="{C44C5E87-EC84-40FC-A28F-14B54AAD9465}" type="sibTrans" cxnId="{909AF27C-9B50-4ED5-B8CD-7344767EF1A5}">
      <dgm:prSet/>
      <dgm:spPr/>
      <dgm:t>
        <a:bodyPr/>
        <a:lstStyle/>
        <a:p>
          <a:endParaRPr lang="de-DE"/>
        </a:p>
      </dgm:t>
    </dgm:pt>
    <dgm:pt modelId="{213CF473-598B-45D9-8DF4-0DF4AD6A6FC4}">
      <dgm:prSet phldrT="[Text]" custT="1"/>
      <dgm:spPr>
        <a:solidFill>
          <a:srgbClr val="EDEBE5">
            <a:alpha val="90000"/>
          </a:srgbClr>
        </a:solidFill>
        <a:ln w="28575">
          <a:solidFill>
            <a:schemeClr val="accent6">
              <a:lumMod val="60000"/>
              <a:lumOff val="40000"/>
            </a:schemeClr>
          </a:solidFill>
        </a:ln>
      </dgm:spPr>
      <dgm:t>
        <a:bodyPr/>
        <a:lstStyle/>
        <a:p>
          <a:r>
            <a:rPr lang="en-GB" sz="1800" dirty="0">
              <a:solidFill>
                <a:srgbClr val="2A548A"/>
              </a:solidFill>
            </a:rPr>
            <a:t>Coordination and development of organ donation at the national level</a:t>
          </a:r>
          <a:endParaRPr lang="de-DE" sz="1800" dirty="0"/>
        </a:p>
      </dgm:t>
    </dgm:pt>
    <dgm:pt modelId="{B1A17DE2-1995-464F-B45C-B951D5FEE54B}" type="parTrans" cxnId="{35A1859B-9344-4FB5-854B-A333D23DDA94}">
      <dgm:prSet/>
      <dgm:spPr/>
      <dgm:t>
        <a:bodyPr/>
        <a:lstStyle/>
        <a:p>
          <a:endParaRPr lang="de-DE"/>
        </a:p>
      </dgm:t>
    </dgm:pt>
    <dgm:pt modelId="{FE241B69-EC84-4B65-A65C-1BA4CF82F70B}" type="sibTrans" cxnId="{35A1859B-9344-4FB5-854B-A333D23DDA94}">
      <dgm:prSet/>
      <dgm:spPr/>
      <dgm:t>
        <a:bodyPr/>
        <a:lstStyle/>
        <a:p>
          <a:endParaRPr lang="de-DE"/>
        </a:p>
      </dgm:t>
    </dgm:pt>
    <dgm:pt modelId="{171147D8-A9AE-4893-B539-657F85452054}">
      <dgm:prSet phldrT="[Text]"/>
      <dgm:spPr>
        <a:solidFill>
          <a:srgbClr val="EDEBE5">
            <a:alpha val="90000"/>
          </a:srgbClr>
        </a:solidFill>
        <a:ln w="28575">
          <a:solidFill>
            <a:schemeClr val="accent6">
              <a:lumMod val="60000"/>
              <a:lumOff val="40000"/>
            </a:schemeClr>
          </a:solidFill>
        </a:ln>
      </dgm:spPr>
      <dgm:t>
        <a:bodyPr/>
        <a:lstStyle/>
        <a:p>
          <a:pPr>
            <a:buNone/>
          </a:pPr>
          <a:r>
            <a:rPr lang="en-GB" sz="2000" dirty="0">
              <a:solidFill>
                <a:srgbClr val="2A548A"/>
              </a:solidFill>
            </a:rPr>
            <a:t>Mandated by the Federal Office of Public Health (FOPH) as the national allocation service</a:t>
          </a:r>
          <a:endParaRPr lang="de-DE" sz="2000" dirty="0"/>
        </a:p>
      </dgm:t>
    </dgm:pt>
    <dgm:pt modelId="{D04BD3B7-4882-42DF-BD10-2B2EBB342275}" type="parTrans" cxnId="{BC3FF28E-4AC6-43BE-BB0B-16E22E008FFF}">
      <dgm:prSet/>
      <dgm:spPr/>
      <dgm:t>
        <a:bodyPr/>
        <a:lstStyle/>
        <a:p>
          <a:endParaRPr lang="de-DE"/>
        </a:p>
      </dgm:t>
    </dgm:pt>
    <dgm:pt modelId="{19FD9ADF-1B21-4F95-865C-8D35F98EB7F1}" type="sibTrans" cxnId="{BC3FF28E-4AC6-43BE-BB0B-16E22E008FFF}">
      <dgm:prSet/>
      <dgm:spPr/>
      <dgm:t>
        <a:bodyPr/>
        <a:lstStyle/>
        <a:p>
          <a:endParaRPr lang="de-DE"/>
        </a:p>
      </dgm:t>
    </dgm:pt>
    <dgm:pt modelId="{C09C7051-4655-40CE-9A47-B4CBB62C7CA6}">
      <dgm:prSet phldrT="[Text]" custT="1"/>
      <dgm:spPr>
        <a:solidFill>
          <a:srgbClr val="EDEBE5">
            <a:alpha val="90000"/>
          </a:srgbClr>
        </a:solidFill>
        <a:ln w="28575">
          <a:solidFill>
            <a:schemeClr val="accent6">
              <a:lumMod val="60000"/>
              <a:lumOff val="40000"/>
            </a:schemeClr>
          </a:solidFill>
        </a:ln>
      </dgm:spPr>
      <dgm:t>
        <a:bodyPr/>
        <a:lstStyle/>
        <a:p>
          <a:r>
            <a:rPr lang="en-GB" sz="1800" dirty="0">
              <a:solidFill>
                <a:srgbClr val="2A548A"/>
              </a:solidFill>
            </a:rPr>
            <a:t>Management of the waiting list</a:t>
          </a:r>
          <a:endParaRPr lang="de-DE" sz="1800" dirty="0"/>
        </a:p>
      </dgm:t>
    </dgm:pt>
    <dgm:pt modelId="{AEAFCC01-CEC9-453A-A87C-7E98F3991B08}" type="parTrans" cxnId="{DB634822-3474-416B-B75F-621794A6EB30}">
      <dgm:prSet/>
      <dgm:spPr/>
      <dgm:t>
        <a:bodyPr/>
        <a:lstStyle/>
        <a:p>
          <a:endParaRPr lang="de-DE"/>
        </a:p>
      </dgm:t>
    </dgm:pt>
    <dgm:pt modelId="{46B7ADAC-D4B2-473C-B92F-2FA35500BFBF}" type="sibTrans" cxnId="{DB634822-3474-416B-B75F-621794A6EB30}">
      <dgm:prSet/>
      <dgm:spPr/>
      <dgm:t>
        <a:bodyPr/>
        <a:lstStyle/>
        <a:p>
          <a:endParaRPr lang="de-DE"/>
        </a:p>
      </dgm:t>
    </dgm:pt>
    <dgm:pt modelId="{B8AA9939-F871-4893-ADF9-3102D74D371F}" type="pres">
      <dgm:prSet presAssocID="{717D961F-8B65-437B-97DE-CAFF3997F530}" presName="linearFlow" presStyleCnt="0">
        <dgm:presLayoutVars>
          <dgm:dir/>
          <dgm:animLvl val="lvl"/>
          <dgm:resizeHandles val="exact"/>
        </dgm:presLayoutVars>
      </dgm:prSet>
      <dgm:spPr/>
    </dgm:pt>
    <dgm:pt modelId="{97C594E8-A149-4330-B2B6-B47AFB4E211F}" type="pres">
      <dgm:prSet presAssocID="{D3CAE2E3-ADEB-46F4-9CC0-29ACF93368E1}" presName="composite" presStyleCnt="0"/>
      <dgm:spPr/>
    </dgm:pt>
    <dgm:pt modelId="{C305AECB-CA1E-4A92-96C9-24032F0B2178}" type="pres">
      <dgm:prSet presAssocID="{D3CAE2E3-ADEB-46F4-9CC0-29ACF93368E1}" presName="parentText" presStyleLbl="alignNode1" presStyleIdx="0" presStyleCnt="3">
        <dgm:presLayoutVars>
          <dgm:chMax val="1"/>
          <dgm:bulletEnabled val="1"/>
        </dgm:presLayoutVars>
      </dgm:prSet>
      <dgm:spPr/>
    </dgm:pt>
    <dgm:pt modelId="{B89C3A64-678F-4C2F-AEF9-EE31C51DD19E}" type="pres">
      <dgm:prSet presAssocID="{D3CAE2E3-ADEB-46F4-9CC0-29ACF93368E1}" presName="descendantText" presStyleLbl="alignAcc1" presStyleIdx="0" presStyleCnt="3">
        <dgm:presLayoutVars>
          <dgm:bulletEnabled val="1"/>
        </dgm:presLayoutVars>
      </dgm:prSet>
      <dgm:spPr/>
    </dgm:pt>
    <dgm:pt modelId="{92AB90FA-A73A-4BB7-B3BE-F9C073F122AC}" type="pres">
      <dgm:prSet presAssocID="{D1966846-816B-4AEB-A746-6F3BBF477857}" presName="sp" presStyleCnt="0"/>
      <dgm:spPr/>
    </dgm:pt>
    <dgm:pt modelId="{834B1782-ECCC-464D-944D-529C1B2E426C}" type="pres">
      <dgm:prSet presAssocID="{09C01D01-C94F-47EC-88BD-64033E7E320D}" presName="composite" presStyleCnt="0"/>
      <dgm:spPr/>
    </dgm:pt>
    <dgm:pt modelId="{4F102C9E-69DD-461D-8BD0-3B186E2DFD1E}" type="pres">
      <dgm:prSet presAssocID="{09C01D01-C94F-47EC-88BD-64033E7E320D}" presName="parentText" presStyleLbl="alignNode1" presStyleIdx="1" presStyleCnt="3" custLinFactNeighborX="-1362" custLinFactNeighborY="-5245">
        <dgm:presLayoutVars>
          <dgm:chMax val="1"/>
          <dgm:bulletEnabled val="1"/>
        </dgm:presLayoutVars>
      </dgm:prSet>
      <dgm:spPr/>
    </dgm:pt>
    <dgm:pt modelId="{3DE5947A-9F7A-40B9-8A9F-817ED838DF94}" type="pres">
      <dgm:prSet presAssocID="{09C01D01-C94F-47EC-88BD-64033E7E320D}" presName="descendantText" presStyleLbl="alignAcc1" presStyleIdx="1" presStyleCnt="3" custScaleY="117407">
        <dgm:presLayoutVars>
          <dgm:bulletEnabled val="1"/>
        </dgm:presLayoutVars>
      </dgm:prSet>
      <dgm:spPr/>
    </dgm:pt>
    <dgm:pt modelId="{DCEB875D-7552-4761-BC45-2B84FDCA1CB4}" type="pres">
      <dgm:prSet presAssocID="{F88D1082-F419-450D-9C77-200148EC7DB9}" presName="sp" presStyleCnt="0"/>
      <dgm:spPr/>
    </dgm:pt>
    <dgm:pt modelId="{3565E1FA-F857-4D85-8E1D-30BB4F1BFF4F}" type="pres">
      <dgm:prSet presAssocID="{A67B6DCA-5876-4339-A9E7-0546F3F575D8}" presName="composite" presStyleCnt="0"/>
      <dgm:spPr/>
    </dgm:pt>
    <dgm:pt modelId="{41BB47A4-2D96-4CB2-A0B6-E6B1A36CC942}" type="pres">
      <dgm:prSet presAssocID="{A67B6DCA-5876-4339-A9E7-0546F3F575D8}" presName="parentText" presStyleLbl="alignNode1" presStyleIdx="2" presStyleCnt="3">
        <dgm:presLayoutVars>
          <dgm:chMax val="1"/>
          <dgm:bulletEnabled val="1"/>
        </dgm:presLayoutVars>
      </dgm:prSet>
      <dgm:spPr/>
    </dgm:pt>
    <dgm:pt modelId="{2EDA5CC6-29FB-419F-A577-71E17AA55675}" type="pres">
      <dgm:prSet presAssocID="{A67B6DCA-5876-4339-A9E7-0546F3F575D8}" presName="descendantText" presStyleLbl="alignAcc1" presStyleIdx="2" presStyleCnt="3">
        <dgm:presLayoutVars>
          <dgm:bulletEnabled val="1"/>
        </dgm:presLayoutVars>
      </dgm:prSet>
      <dgm:spPr/>
    </dgm:pt>
  </dgm:ptLst>
  <dgm:cxnLst>
    <dgm:cxn modelId="{DB634822-3474-416B-B75F-621794A6EB30}" srcId="{09C01D01-C94F-47EC-88BD-64033E7E320D}" destId="{C09C7051-4655-40CE-9A47-B4CBB62C7CA6}" srcOrd="2" destOrd="0" parTransId="{AEAFCC01-CEC9-453A-A87C-7E98F3991B08}" sibTransId="{46B7ADAC-D4B2-473C-B92F-2FA35500BFBF}"/>
    <dgm:cxn modelId="{A61A2840-AE0D-4CDF-9137-61995AE62785}" type="presOf" srcId="{A6D75AE8-62BD-4CFE-B417-AC35DD6FEEB1}" destId="{3DE5947A-9F7A-40B9-8A9F-817ED838DF94}" srcOrd="0" destOrd="1" presId="urn:microsoft.com/office/officeart/2005/8/layout/chevron2"/>
    <dgm:cxn modelId="{5CFC2560-B8D6-436E-AE7F-6005CA671D77}" srcId="{717D961F-8B65-437B-97DE-CAFF3997F530}" destId="{D3CAE2E3-ADEB-46F4-9CC0-29ACF93368E1}" srcOrd="0" destOrd="0" parTransId="{84BB0E21-BC3D-466A-9308-E0D7A8AE9BB1}" sibTransId="{D1966846-816B-4AEB-A746-6F3BBF477857}"/>
    <dgm:cxn modelId="{67B62243-D543-40DA-A205-FDE1101EF8C6}" srcId="{D3CAE2E3-ADEB-46F4-9CC0-29ACF93368E1}" destId="{C918B31A-0306-4A47-AE19-EB28AF2F5936}" srcOrd="1" destOrd="0" parTransId="{264161BC-8686-4512-873D-DBC14CC1388C}" sibTransId="{29FF5710-5EC4-41F9-8210-87279FAF2A58}"/>
    <dgm:cxn modelId="{93E9C243-2B90-471E-92B3-2A4143392788}" type="presOf" srcId="{C09C7051-4655-40CE-9A47-B4CBB62C7CA6}" destId="{3DE5947A-9F7A-40B9-8A9F-817ED838DF94}" srcOrd="0" destOrd="2" presId="urn:microsoft.com/office/officeart/2005/8/layout/chevron2"/>
    <dgm:cxn modelId="{4402B845-B2CB-4401-ACEC-F453921C0D73}" type="presOf" srcId="{09C01D01-C94F-47EC-88BD-64033E7E320D}" destId="{4F102C9E-69DD-461D-8BD0-3B186E2DFD1E}" srcOrd="0" destOrd="0" presId="urn:microsoft.com/office/officeart/2005/8/layout/chevron2"/>
    <dgm:cxn modelId="{CBEAA848-E1F9-4199-A0AF-AB57B09B7D10}" srcId="{09C01D01-C94F-47EC-88BD-64033E7E320D}" destId="{A6D75AE8-62BD-4CFE-B417-AC35DD6FEEB1}" srcOrd="1" destOrd="0" parTransId="{83CC9639-84FF-40E3-B42D-978E3E40C567}" sibTransId="{3B3FA98B-0EEE-49D3-ACB8-7BBC01841B96}"/>
    <dgm:cxn modelId="{993C1C49-A65B-4769-B2B6-0426B6C0AA27}" type="presOf" srcId="{C918B31A-0306-4A47-AE19-EB28AF2F5936}" destId="{B89C3A64-678F-4C2F-AEF9-EE31C51DD19E}" srcOrd="0" destOrd="1" presId="urn:microsoft.com/office/officeart/2005/8/layout/chevron2"/>
    <dgm:cxn modelId="{C02F9C4E-7A52-484A-A7E1-5095C5993F94}" type="presOf" srcId="{717D961F-8B65-437B-97DE-CAFF3997F530}" destId="{B8AA9939-F871-4893-ADF9-3102D74D371F}" srcOrd="0" destOrd="0" presId="urn:microsoft.com/office/officeart/2005/8/layout/chevron2"/>
    <dgm:cxn modelId="{8729B24F-C219-4BDF-9672-8D439CC5D4A6}" type="presOf" srcId="{37B5308F-D51D-4566-ADB4-BCD3A8E67920}" destId="{2EDA5CC6-29FB-419F-A577-71E17AA55675}" srcOrd="0" destOrd="0" presId="urn:microsoft.com/office/officeart/2005/8/layout/chevron2"/>
    <dgm:cxn modelId="{D3ECEC73-B39A-4A15-A51A-E911FF142609}" type="presOf" srcId="{8F4BAF97-DC6C-4144-AA44-E9052F150552}" destId="{B89C3A64-678F-4C2F-AEF9-EE31C51DD19E}" srcOrd="0" destOrd="0" presId="urn:microsoft.com/office/officeart/2005/8/layout/chevron2"/>
    <dgm:cxn modelId="{9CFC1A76-1436-480A-8EF2-DCC9B145E135}" srcId="{717D961F-8B65-437B-97DE-CAFF3997F530}" destId="{09C01D01-C94F-47EC-88BD-64033E7E320D}" srcOrd="1" destOrd="0" parTransId="{881166E1-A096-419F-A35B-1A7D8F0BF15B}" sibTransId="{F88D1082-F419-450D-9C77-200148EC7DB9}"/>
    <dgm:cxn modelId="{909AF27C-9B50-4ED5-B8CD-7344767EF1A5}" srcId="{A67B6DCA-5876-4339-A9E7-0546F3F575D8}" destId="{37B5308F-D51D-4566-ADB4-BCD3A8E67920}" srcOrd="0" destOrd="0" parTransId="{D83A8A86-20B6-42DB-9FAA-6F024613ABD9}" sibTransId="{C44C5E87-EC84-40FC-A28F-14B54AAD9465}"/>
    <dgm:cxn modelId="{07429284-66DD-4B72-BF73-ABB98238EB80}" srcId="{717D961F-8B65-437B-97DE-CAFF3997F530}" destId="{A67B6DCA-5876-4339-A9E7-0546F3F575D8}" srcOrd="2" destOrd="0" parTransId="{D9C2413E-6F6F-4C85-B4E5-E02C8207DA0C}" sibTransId="{079CC48C-F299-4214-A4CF-D09BE3A6450C}"/>
    <dgm:cxn modelId="{FADDB889-EF0C-4082-A100-8222B7CECE53}" srcId="{D3CAE2E3-ADEB-46F4-9CC0-29ACF93368E1}" destId="{8F4BAF97-DC6C-4144-AA44-E9052F150552}" srcOrd="0" destOrd="0" parTransId="{CC015B1A-9518-4C18-8313-CEED8B0E56A0}" sibTransId="{F8F99552-B3D4-4EF4-9C63-A05ABEF0BD9F}"/>
    <dgm:cxn modelId="{BC3FF28E-4AC6-43BE-BB0B-16E22E008FFF}" srcId="{09C01D01-C94F-47EC-88BD-64033E7E320D}" destId="{171147D8-A9AE-4893-B539-657F85452054}" srcOrd="0" destOrd="0" parTransId="{D04BD3B7-4882-42DF-BD10-2B2EBB342275}" sibTransId="{19FD9ADF-1B21-4F95-865C-8D35F98EB7F1}"/>
    <dgm:cxn modelId="{35A1859B-9344-4FB5-854B-A333D23DDA94}" srcId="{A67B6DCA-5876-4339-A9E7-0546F3F575D8}" destId="{213CF473-598B-45D9-8DF4-0DF4AD6A6FC4}" srcOrd="1" destOrd="0" parTransId="{B1A17DE2-1995-464F-B45C-B951D5FEE54B}" sibTransId="{FE241B69-EC84-4B65-A65C-1BA4CF82F70B}"/>
    <dgm:cxn modelId="{BC5B5EC4-6D59-4C90-8045-40E88469279A}" type="presOf" srcId="{A67B6DCA-5876-4339-A9E7-0546F3F575D8}" destId="{41BB47A4-2D96-4CB2-A0B6-E6B1A36CC942}" srcOrd="0" destOrd="0" presId="urn:microsoft.com/office/officeart/2005/8/layout/chevron2"/>
    <dgm:cxn modelId="{4C5DD6C5-B511-4E69-93D1-003B9B175B77}" type="presOf" srcId="{171147D8-A9AE-4893-B539-657F85452054}" destId="{3DE5947A-9F7A-40B9-8A9F-817ED838DF94}" srcOrd="0" destOrd="0" presId="urn:microsoft.com/office/officeart/2005/8/layout/chevron2"/>
    <dgm:cxn modelId="{42F13EED-B3DD-4F02-A575-910E2A6EE350}" type="presOf" srcId="{213CF473-598B-45D9-8DF4-0DF4AD6A6FC4}" destId="{2EDA5CC6-29FB-419F-A577-71E17AA55675}" srcOrd="0" destOrd="1" presId="urn:microsoft.com/office/officeart/2005/8/layout/chevron2"/>
    <dgm:cxn modelId="{FB7169EE-FE5F-47CB-BDE2-62C4FC581988}" type="presOf" srcId="{D3CAE2E3-ADEB-46F4-9CC0-29ACF93368E1}" destId="{C305AECB-CA1E-4A92-96C9-24032F0B2178}" srcOrd="0" destOrd="0" presId="urn:microsoft.com/office/officeart/2005/8/layout/chevron2"/>
    <dgm:cxn modelId="{1F40EE02-461A-4EEE-9705-9CA2A52AECEC}" type="presParOf" srcId="{B8AA9939-F871-4893-ADF9-3102D74D371F}" destId="{97C594E8-A149-4330-B2B6-B47AFB4E211F}" srcOrd="0" destOrd="0" presId="urn:microsoft.com/office/officeart/2005/8/layout/chevron2"/>
    <dgm:cxn modelId="{FCBB3418-D508-40D2-A48D-1C6B6C64BC30}" type="presParOf" srcId="{97C594E8-A149-4330-B2B6-B47AFB4E211F}" destId="{C305AECB-CA1E-4A92-96C9-24032F0B2178}" srcOrd="0" destOrd="0" presId="urn:microsoft.com/office/officeart/2005/8/layout/chevron2"/>
    <dgm:cxn modelId="{ADD6926F-B37D-432A-8017-5F407ADA9AF5}" type="presParOf" srcId="{97C594E8-A149-4330-B2B6-B47AFB4E211F}" destId="{B89C3A64-678F-4C2F-AEF9-EE31C51DD19E}" srcOrd="1" destOrd="0" presId="urn:microsoft.com/office/officeart/2005/8/layout/chevron2"/>
    <dgm:cxn modelId="{E7036575-7AAA-4309-801B-1519E9EA42AE}" type="presParOf" srcId="{B8AA9939-F871-4893-ADF9-3102D74D371F}" destId="{92AB90FA-A73A-4BB7-B3BE-F9C073F122AC}" srcOrd="1" destOrd="0" presId="urn:microsoft.com/office/officeart/2005/8/layout/chevron2"/>
    <dgm:cxn modelId="{C23EF0EF-16B7-4AF4-9FDA-6D4B0779FD5C}" type="presParOf" srcId="{B8AA9939-F871-4893-ADF9-3102D74D371F}" destId="{834B1782-ECCC-464D-944D-529C1B2E426C}" srcOrd="2" destOrd="0" presId="urn:microsoft.com/office/officeart/2005/8/layout/chevron2"/>
    <dgm:cxn modelId="{0E137EDE-BD43-497F-9F07-607287B8F435}" type="presParOf" srcId="{834B1782-ECCC-464D-944D-529C1B2E426C}" destId="{4F102C9E-69DD-461D-8BD0-3B186E2DFD1E}" srcOrd="0" destOrd="0" presId="urn:microsoft.com/office/officeart/2005/8/layout/chevron2"/>
    <dgm:cxn modelId="{CD4F8502-3C1D-4E83-A6BE-7E7A327D9F03}" type="presParOf" srcId="{834B1782-ECCC-464D-944D-529C1B2E426C}" destId="{3DE5947A-9F7A-40B9-8A9F-817ED838DF94}" srcOrd="1" destOrd="0" presId="urn:microsoft.com/office/officeart/2005/8/layout/chevron2"/>
    <dgm:cxn modelId="{7E74346A-2492-438F-AC28-7908C7FE2B21}" type="presParOf" srcId="{B8AA9939-F871-4893-ADF9-3102D74D371F}" destId="{DCEB875D-7552-4761-BC45-2B84FDCA1CB4}" srcOrd="3" destOrd="0" presId="urn:microsoft.com/office/officeart/2005/8/layout/chevron2"/>
    <dgm:cxn modelId="{B990CDFF-6BCB-444A-B6E4-347F8CDFA1E4}" type="presParOf" srcId="{B8AA9939-F871-4893-ADF9-3102D74D371F}" destId="{3565E1FA-F857-4D85-8E1D-30BB4F1BFF4F}" srcOrd="4" destOrd="0" presId="urn:microsoft.com/office/officeart/2005/8/layout/chevron2"/>
    <dgm:cxn modelId="{1B326D5A-2074-4014-8448-39D26D46DFEE}" type="presParOf" srcId="{3565E1FA-F857-4D85-8E1D-30BB4F1BFF4F}" destId="{41BB47A4-2D96-4CB2-A0B6-E6B1A36CC942}" srcOrd="0" destOrd="0" presId="urn:microsoft.com/office/officeart/2005/8/layout/chevron2"/>
    <dgm:cxn modelId="{3CA9281B-D15E-4343-97EB-211166AF2C5F}" type="presParOf" srcId="{3565E1FA-F857-4D85-8E1D-30BB4F1BFF4F}" destId="{2EDA5CC6-29FB-419F-A577-71E17AA5567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85A3A7-5146-4507-93B6-C4674632DC8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de-CH"/>
        </a:p>
      </dgm:t>
    </dgm:pt>
    <dgm:pt modelId="{02AA102A-085F-434D-9CA9-9B7FE3DDB495}">
      <dgm:prSet phldrT="[Text]" custT="1"/>
      <dgm:spPr/>
      <dgm:t>
        <a:bodyPr/>
        <a:lstStyle/>
        <a:p>
          <a:pPr marL="631825" indent="-631825"/>
          <a:r>
            <a:rPr lang="en-GB" sz="1800" b="0" i="0" noProof="0" dirty="0">
              <a:solidFill>
                <a:schemeClr val="bg1"/>
              </a:solidFill>
              <a:latin typeface="+mj-lt"/>
              <a:ea typeface="ＭＳ Ｐゴシック"/>
              <a:cs typeface="+mn-cs"/>
            </a:rPr>
            <a:t>Increased intracranial pressure</a:t>
          </a:r>
          <a:endParaRPr lang="de-CH" sz="1800" b="0" noProof="0" dirty="0">
            <a:solidFill>
              <a:schemeClr val="bg1"/>
            </a:solidFill>
          </a:endParaRPr>
        </a:p>
      </dgm:t>
    </dgm:pt>
    <dgm:pt modelId="{5687D33F-942C-4E06-936D-C71250E9F642}" type="parTrans" cxnId="{199B8C7A-40E2-43B8-876D-011238C4140A}">
      <dgm:prSet/>
      <dgm:spPr/>
      <dgm:t>
        <a:bodyPr/>
        <a:lstStyle/>
        <a:p>
          <a:endParaRPr lang="de-CH" sz="1800"/>
        </a:p>
      </dgm:t>
    </dgm:pt>
    <dgm:pt modelId="{75F7A9BE-FC9F-461C-9CF8-30CA1EFBAFDD}" type="sibTrans" cxnId="{199B8C7A-40E2-43B8-876D-011238C4140A}">
      <dgm:prSet/>
      <dgm:spPr/>
      <dgm:t>
        <a:bodyPr/>
        <a:lstStyle/>
        <a:p>
          <a:endParaRPr lang="de-CH" sz="1800"/>
        </a:p>
      </dgm:t>
    </dgm:pt>
    <dgm:pt modelId="{0EEE6C15-D9BD-4510-9B53-B51B2D60058C}">
      <dgm:prSet phldrT="[Text]" custT="1"/>
      <dgm:spPr/>
      <dgm:t>
        <a:bodyPr/>
        <a:lstStyle/>
        <a:p>
          <a:r>
            <a:rPr lang="en-GB" sz="1800" b="0" noProof="0" dirty="0">
              <a:solidFill>
                <a:schemeClr val="bg1"/>
              </a:solidFill>
            </a:rPr>
            <a:t>Interruption of blood flow</a:t>
          </a:r>
          <a:endParaRPr lang="de-CH" sz="1800" b="0" noProof="0" dirty="0">
            <a:solidFill>
              <a:schemeClr val="bg1"/>
            </a:solidFill>
          </a:endParaRPr>
        </a:p>
      </dgm:t>
    </dgm:pt>
    <dgm:pt modelId="{C87B1DEF-2757-4478-AEA2-63A4C22462DE}" type="parTrans" cxnId="{0AE07434-637A-4636-8EBF-44E58A176F51}">
      <dgm:prSet/>
      <dgm:spPr/>
      <dgm:t>
        <a:bodyPr/>
        <a:lstStyle/>
        <a:p>
          <a:endParaRPr lang="de-CH" sz="1800"/>
        </a:p>
      </dgm:t>
    </dgm:pt>
    <dgm:pt modelId="{2D9E1F7A-DEB5-4591-8A76-2B10F3AB2E74}" type="sibTrans" cxnId="{0AE07434-637A-4636-8EBF-44E58A176F51}">
      <dgm:prSet/>
      <dgm:spPr/>
      <dgm:t>
        <a:bodyPr/>
        <a:lstStyle/>
        <a:p>
          <a:endParaRPr lang="de-CH" sz="1800"/>
        </a:p>
      </dgm:t>
    </dgm:pt>
    <dgm:pt modelId="{36813767-8387-4560-A337-1CF18C8507C7}">
      <dgm:prSet phldrT="[Text]" custT="1"/>
      <dgm:spPr/>
      <dgm:t>
        <a:bodyPr/>
        <a:lstStyle/>
        <a:p>
          <a:r>
            <a:rPr lang="en-GB" sz="1800" b="0" noProof="0" dirty="0">
              <a:solidFill>
                <a:schemeClr val="bg1"/>
              </a:solidFill>
            </a:rPr>
            <a:t>Total loss of brain function</a:t>
          </a:r>
          <a:endParaRPr lang="de-CH" sz="1800" b="0" noProof="0" dirty="0">
            <a:solidFill>
              <a:schemeClr val="bg1"/>
            </a:solidFill>
          </a:endParaRPr>
        </a:p>
      </dgm:t>
    </dgm:pt>
    <dgm:pt modelId="{CDCDDB9E-6D2B-4B32-B356-4AED0169547D}" type="parTrans" cxnId="{2D35C5B2-8DE0-4C51-9C90-E6B3695BE98E}">
      <dgm:prSet/>
      <dgm:spPr/>
      <dgm:t>
        <a:bodyPr/>
        <a:lstStyle/>
        <a:p>
          <a:endParaRPr lang="de-CH" sz="1800"/>
        </a:p>
      </dgm:t>
    </dgm:pt>
    <dgm:pt modelId="{0B10C50E-01BE-4859-B62F-6934ACC157E8}" type="sibTrans" cxnId="{2D35C5B2-8DE0-4C51-9C90-E6B3695BE98E}">
      <dgm:prSet/>
      <dgm:spPr/>
      <dgm:t>
        <a:bodyPr/>
        <a:lstStyle/>
        <a:p>
          <a:endParaRPr lang="de-CH" sz="1800"/>
        </a:p>
      </dgm:t>
    </dgm:pt>
    <dgm:pt modelId="{412132D6-FDA0-421E-B930-CDDE5AF0E5D3}">
      <dgm:prSet phldrT="[Text]" custT="1"/>
      <dgm:spPr/>
      <dgm:t>
        <a:bodyPr/>
        <a:lstStyle/>
        <a:p>
          <a:r>
            <a:rPr lang="en-GB" sz="1800" b="0" i="0" noProof="0" dirty="0">
              <a:solidFill>
                <a:schemeClr val="bg1"/>
              </a:solidFill>
              <a:latin typeface="+mj-lt"/>
              <a:ea typeface="ＭＳ Ｐゴシック"/>
              <a:cs typeface="+mn-cs"/>
            </a:rPr>
            <a:t>Respiratory arrest</a:t>
          </a:r>
          <a:endParaRPr lang="de-CH" sz="1800" b="0" i="0" noProof="0" dirty="0">
            <a:solidFill>
              <a:schemeClr val="bg1"/>
            </a:solidFill>
          </a:endParaRPr>
        </a:p>
      </dgm:t>
    </dgm:pt>
    <dgm:pt modelId="{88E09196-13B8-4212-AF65-35A41AFF5B01}" type="parTrans" cxnId="{C005E62E-6A67-467F-B64F-A7460931FA60}">
      <dgm:prSet/>
      <dgm:spPr/>
      <dgm:t>
        <a:bodyPr/>
        <a:lstStyle/>
        <a:p>
          <a:endParaRPr lang="de-CH" sz="1800"/>
        </a:p>
      </dgm:t>
    </dgm:pt>
    <dgm:pt modelId="{9D4B8C5E-3874-42AA-AD92-DB3D2559CC06}" type="sibTrans" cxnId="{C005E62E-6A67-467F-B64F-A7460931FA60}">
      <dgm:prSet/>
      <dgm:spPr/>
      <dgm:t>
        <a:bodyPr/>
        <a:lstStyle/>
        <a:p>
          <a:endParaRPr lang="de-CH" sz="1800"/>
        </a:p>
      </dgm:t>
    </dgm:pt>
    <dgm:pt modelId="{F64C549D-23DD-49D7-B213-E01D6BE2AC28}">
      <dgm:prSet phldrT="[Text]" custT="1"/>
      <dgm:spPr/>
      <dgm:t>
        <a:bodyPr/>
        <a:lstStyle/>
        <a:p>
          <a:r>
            <a:rPr lang="en-GB" sz="1800" b="0" noProof="0" dirty="0">
              <a:solidFill>
                <a:schemeClr val="bg1"/>
              </a:solidFill>
            </a:rPr>
            <a:t>Severe brain damage</a:t>
          </a:r>
          <a:endParaRPr lang="de-CH" sz="1800" b="0" noProof="0" dirty="0">
            <a:solidFill>
              <a:schemeClr val="bg1"/>
            </a:solidFill>
          </a:endParaRPr>
        </a:p>
      </dgm:t>
    </dgm:pt>
    <dgm:pt modelId="{F7FF42AD-6896-4356-8114-E53DC7665CA6}" type="sibTrans" cxnId="{291CB081-F097-44FC-BBE2-CD04E9969FE7}">
      <dgm:prSet/>
      <dgm:spPr/>
      <dgm:t>
        <a:bodyPr/>
        <a:lstStyle/>
        <a:p>
          <a:endParaRPr lang="de-CH" sz="1800"/>
        </a:p>
      </dgm:t>
    </dgm:pt>
    <dgm:pt modelId="{1F012074-3804-4B87-BA1E-5BE1ACAD04D9}" type="parTrans" cxnId="{291CB081-F097-44FC-BBE2-CD04E9969FE7}">
      <dgm:prSet/>
      <dgm:spPr/>
      <dgm:t>
        <a:bodyPr/>
        <a:lstStyle/>
        <a:p>
          <a:endParaRPr lang="de-CH" sz="1800"/>
        </a:p>
      </dgm:t>
    </dgm:pt>
    <dgm:pt modelId="{C5541A01-6C62-4926-A3D2-07CCDF8E6A1A}">
      <dgm:prSet custT="1"/>
      <dgm:spPr/>
      <dgm:t>
        <a:bodyPr/>
        <a:lstStyle/>
        <a:p>
          <a:r>
            <a:rPr lang="en-GB" sz="1800" b="0" i="0" noProof="0" dirty="0">
              <a:solidFill>
                <a:schemeClr val="bg1"/>
              </a:solidFill>
              <a:latin typeface="+mj-lt"/>
              <a:ea typeface="ＭＳ Ｐゴシック"/>
              <a:cs typeface="+mn-cs"/>
            </a:rPr>
            <a:t>Cardiac arrest</a:t>
          </a:r>
          <a:endParaRPr lang="de-CH" sz="1800" b="0" i="0" noProof="0" dirty="0">
            <a:solidFill>
              <a:schemeClr val="bg1"/>
            </a:solidFill>
          </a:endParaRPr>
        </a:p>
      </dgm:t>
    </dgm:pt>
    <dgm:pt modelId="{116F858F-78B4-47C5-BE4A-1DBE179C63DB}" type="parTrans" cxnId="{5F58E407-569B-4E2C-8EB0-E70C9B716774}">
      <dgm:prSet/>
      <dgm:spPr/>
      <dgm:t>
        <a:bodyPr/>
        <a:lstStyle/>
        <a:p>
          <a:endParaRPr lang="de-CH" sz="1800"/>
        </a:p>
      </dgm:t>
    </dgm:pt>
    <dgm:pt modelId="{834F8A17-9AA0-483A-A999-5A6A0F2BA2F8}" type="sibTrans" cxnId="{5F58E407-569B-4E2C-8EB0-E70C9B716774}">
      <dgm:prSet/>
      <dgm:spPr/>
      <dgm:t>
        <a:bodyPr/>
        <a:lstStyle/>
        <a:p>
          <a:endParaRPr lang="de-CH" sz="1800"/>
        </a:p>
      </dgm:t>
    </dgm:pt>
    <dgm:pt modelId="{C9648EC9-2AA9-467E-8831-DD1C888E67F2}" type="pres">
      <dgm:prSet presAssocID="{4D85A3A7-5146-4507-93B6-C4674632DC85}" presName="Name0" presStyleCnt="0">
        <dgm:presLayoutVars>
          <dgm:dir/>
          <dgm:animLvl val="lvl"/>
          <dgm:resizeHandles val="exact"/>
        </dgm:presLayoutVars>
      </dgm:prSet>
      <dgm:spPr/>
    </dgm:pt>
    <dgm:pt modelId="{0755509F-F1C1-4918-B97D-3EF8F1E641F7}" type="pres">
      <dgm:prSet presAssocID="{C5541A01-6C62-4926-A3D2-07CCDF8E6A1A}" presName="boxAndChildren" presStyleCnt="0"/>
      <dgm:spPr/>
    </dgm:pt>
    <dgm:pt modelId="{8366F09C-9689-40FA-9626-2352FD0F8D6D}" type="pres">
      <dgm:prSet presAssocID="{C5541A01-6C62-4926-A3D2-07CCDF8E6A1A}" presName="parentTextBox" presStyleLbl="node1" presStyleIdx="0" presStyleCnt="6"/>
      <dgm:spPr/>
    </dgm:pt>
    <dgm:pt modelId="{FA2A12AF-0952-42A4-9FC9-5BD5DFF7A58C}" type="pres">
      <dgm:prSet presAssocID="{9D4B8C5E-3874-42AA-AD92-DB3D2559CC06}" presName="sp" presStyleCnt="0"/>
      <dgm:spPr/>
    </dgm:pt>
    <dgm:pt modelId="{0A0AB488-9AE7-44D8-AAC2-AF477C5B6F63}" type="pres">
      <dgm:prSet presAssocID="{412132D6-FDA0-421E-B930-CDDE5AF0E5D3}" presName="arrowAndChildren" presStyleCnt="0"/>
      <dgm:spPr/>
    </dgm:pt>
    <dgm:pt modelId="{C1FE2EEA-B407-44C1-8BD6-0C8B591CE7FE}" type="pres">
      <dgm:prSet presAssocID="{412132D6-FDA0-421E-B930-CDDE5AF0E5D3}" presName="parentTextArrow" presStyleLbl="node1" presStyleIdx="1" presStyleCnt="6"/>
      <dgm:spPr/>
    </dgm:pt>
    <dgm:pt modelId="{5DDAAF06-9E26-4FBD-AC56-71CD1565B1F7}" type="pres">
      <dgm:prSet presAssocID="{0B10C50E-01BE-4859-B62F-6934ACC157E8}" presName="sp" presStyleCnt="0"/>
      <dgm:spPr/>
    </dgm:pt>
    <dgm:pt modelId="{3127E1E8-8072-4D9C-A28C-AD48F45E7CCC}" type="pres">
      <dgm:prSet presAssocID="{36813767-8387-4560-A337-1CF18C8507C7}" presName="arrowAndChildren" presStyleCnt="0"/>
      <dgm:spPr/>
    </dgm:pt>
    <dgm:pt modelId="{188D6478-94D1-4B60-9553-9ADBE31042D8}" type="pres">
      <dgm:prSet presAssocID="{36813767-8387-4560-A337-1CF18C8507C7}" presName="parentTextArrow" presStyleLbl="node1" presStyleIdx="2" presStyleCnt="6"/>
      <dgm:spPr/>
    </dgm:pt>
    <dgm:pt modelId="{97A40C40-AED6-4C56-ADD4-72C6ACE049AD}" type="pres">
      <dgm:prSet presAssocID="{2D9E1F7A-DEB5-4591-8A76-2B10F3AB2E74}" presName="sp" presStyleCnt="0"/>
      <dgm:spPr/>
    </dgm:pt>
    <dgm:pt modelId="{42323415-0874-4789-B929-D031426CC43B}" type="pres">
      <dgm:prSet presAssocID="{0EEE6C15-D9BD-4510-9B53-B51B2D60058C}" presName="arrowAndChildren" presStyleCnt="0"/>
      <dgm:spPr/>
    </dgm:pt>
    <dgm:pt modelId="{96D09429-4614-4103-AB1E-7718DD4C0216}" type="pres">
      <dgm:prSet presAssocID="{0EEE6C15-D9BD-4510-9B53-B51B2D60058C}" presName="parentTextArrow" presStyleLbl="node1" presStyleIdx="3" presStyleCnt="6"/>
      <dgm:spPr/>
    </dgm:pt>
    <dgm:pt modelId="{F3DA48F3-C112-49E0-95BC-9753CDAA0665}" type="pres">
      <dgm:prSet presAssocID="{75F7A9BE-FC9F-461C-9CF8-30CA1EFBAFDD}" presName="sp" presStyleCnt="0"/>
      <dgm:spPr/>
    </dgm:pt>
    <dgm:pt modelId="{7FB39C62-977D-4513-BC1E-A15DC3674F8F}" type="pres">
      <dgm:prSet presAssocID="{02AA102A-085F-434D-9CA9-9B7FE3DDB495}" presName="arrowAndChildren" presStyleCnt="0"/>
      <dgm:spPr/>
    </dgm:pt>
    <dgm:pt modelId="{B3227078-4714-40A3-95E6-889776E8994E}" type="pres">
      <dgm:prSet presAssocID="{02AA102A-085F-434D-9CA9-9B7FE3DDB495}" presName="parentTextArrow" presStyleLbl="node1" presStyleIdx="4" presStyleCnt="6"/>
      <dgm:spPr/>
    </dgm:pt>
    <dgm:pt modelId="{73768A4F-E563-4811-B670-DA06ADD67C7A}" type="pres">
      <dgm:prSet presAssocID="{F7FF42AD-6896-4356-8114-E53DC7665CA6}" presName="sp" presStyleCnt="0"/>
      <dgm:spPr/>
    </dgm:pt>
    <dgm:pt modelId="{E3EAC8D6-F5DE-4D15-A8EC-F37782D37EE0}" type="pres">
      <dgm:prSet presAssocID="{F64C549D-23DD-49D7-B213-E01D6BE2AC28}" presName="arrowAndChildren" presStyleCnt="0"/>
      <dgm:spPr/>
    </dgm:pt>
    <dgm:pt modelId="{73B24609-78A6-4A20-A434-32E6110A5141}" type="pres">
      <dgm:prSet presAssocID="{F64C549D-23DD-49D7-B213-E01D6BE2AC28}" presName="parentTextArrow" presStyleLbl="node1" presStyleIdx="5" presStyleCnt="6" custLinFactNeighborX="477"/>
      <dgm:spPr/>
    </dgm:pt>
  </dgm:ptLst>
  <dgm:cxnLst>
    <dgm:cxn modelId="{5F58E407-569B-4E2C-8EB0-E70C9B716774}" srcId="{4D85A3A7-5146-4507-93B6-C4674632DC85}" destId="{C5541A01-6C62-4926-A3D2-07CCDF8E6A1A}" srcOrd="5" destOrd="0" parTransId="{116F858F-78B4-47C5-BE4A-1DBE179C63DB}" sibTransId="{834F8A17-9AA0-483A-A999-5A6A0F2BA2F8}"/>
    <dgm:cxn modelId="{C005E62E-6A67-467F-B64F-A7460931FA60}" srcId="{4D85A3A7-5146-4507-93B6-C4674632DC85}" destId="{412132D6-FDA0-421E-B930-CDDE5AF0E5D3}" srcOrd="4" destOrd="0" parTransId="{88E09196-13B8-4212-AF65-35A41AFF5B01}" sibTransId="{9D4B8C5E-3874-42AA-AD92-DB3D2559CC06}"/>
    <dgm:cxn modelId="{0AE07434-637A-4636-8EBF-44E58A176F51}" srcId="{4D85A3A7-5146-4507-93B6-C4674632DC85}" destId="{0EEE6C15-D9BD-4510-9B53-B51B2D60058C}" srcOrd="2" destOrd="0" parTransId="{C87B1DEF-2757-4478-AEA2-63A4C22462DE}" sibTransId="{2D9E1F7A-DEB5-4591-8A76-2B10F3AB2E74}"/>
    <dgm:cxn modelId="{B978A445-1BF9-40D4-B2FA-3B5D7CAFA5E1}" type="presOf" srcId="{412132D6-FDA0-421E-B930-CDDE5AF0E5D3}" destId="{C1FE2EEA-B407-44C1-8BD6-0C8B591CE7FE}" srcOrd="0" destOrd="0" presId="urn:microsoft.com/office/officeart/2005/8/layout/process4"/>
    <dgm:cxn modelId="{9BEF4C71-20F8-4DB6-892A-6F84C47DA5F3}" type="presOf" srcId="{4D85A3A7-5146-4507-93B6-C4674632DC85}" destId="{C9648EC9-2AA9-467E-8831-DD1C888E67F2}" srcOrd="0" destOrd="0" presId="urn:microsoft.com/office/officeart/2005/8/layout/process4"/>
    <dgm:cxn modelId="{199B8C7A-40E2-43B8-876D-011238C4140A}" srcId="{4D85A3A7-5146-4507-93B6-C4674632DC85}" destId="{02AA102A-085F-434D-9CA9-9B7FE3DDB495}" srcOrd="1" destOrd="0" parTransId="{5687D33F-942C-4E06-936D-C71250E9F642}" sibTransId="{75F7A9BE-FC9F-461C-9CF8-30CA1EFBAFDD}"/>
    <dgm:cxn modelId="{0FC3EB7C-B6C8-4104-BA93-42392DE1EB24}" type="presOf" srcId="{F64C549D-23DD-49D7-B213-E01D6BE2AC28}" destId="{73B24609-78A6-4A20-A434-32E6110A5141}" srcOrd="0" destOrd="0" presId="urn:microsoft.com/office/officeart/2005/8/layout/process4"/>
    <dgm:cxn modelId="{291CB081-F097-44FC-BBE2-CD04E9969FE7}" srcId="{4D85A3A7-5146-4507-93B6-C4674632DC85}" destId="{F64C549D-23DD-49D7-B213-E01D6BE2AC28}" srcOrd="0" destOrd="0" parTransId="{1F012074-3804-4B87-BA1E-5BE1ACAD04D9}" sibTransId="{F7FF42AD-6896-4356-8114-E53DC7665CA6}"/>
    <dgm:cxn modelId="{3BAF179A-540C-42D7-A35A-700DCD4D2658}" type="presOf" srcId="{02AA102A-085F-434D-9CA9-9B7FE3DDB495}" destId="{B3227078-4714-40A3-95E6-889776E8994E}" srcOrd="0" destOrd="0" presId="urn:microsoft.com/office/officeart/2005/8/layout/process4"/>
    <dgm:cxn modelId="{2D35C5B2-8DE0-4C51-9C90-E6B3695BE98E}" srcId="{4D85A3A7-5146-4507-93B6-C4674632DC85}" destId="{36813767-8387-4560-A337-1CF18C8507C7}" srcOrd="3" destOrd="0" parTransId="{CDCDDB9E-6D2B-4B32-B356-4AED0169547D}" sibTransId="{0B10C50E-01BE-4859-B62F-6934ACC157E8}"/>
    <dgm:cxn modelId="{1184FDBF-E297-4904-A6B6-25AFDEED8187}" type="presOf" srcId="{36813767-8387-4560-A337-1CF18C8507C7}" destId="{188D6478-94D1-4B60-9553-9ADBE31042D8}" srcOrd="0" destOrd="0" presId="urn:microsoft.com/office/officeart/2005/8/layout/process4"/>
    <dgm:cxn modelId="{A966F0EC-4D22-4C11-92E1-78D96643648F}" type="presOf" srcId="{0EEE6C15-D9BD-4510-9B53-B51B2D60058C}" destId="{96D09429-4614-4103-AB1E-7718DD4C0216}" srcOrd="0" destOrd="0" presId="urn:microsoft.com/office/officeart/2005/8/layout/process4"/>
    <dgm:cxn modelId="{E32499F3-A11C-4DDA-A1B8-527C34328968}" type="presOf" srcId="{C5541A01-6C62-4926-A3D2-07CCDF8E6A1A}" destId="{8366F09C-9689-40FA-9626-2352FD0F8D6D}" srcOrd="0" destOrd="0" presId="urn:microsoft.com/office/officeart/2005/8/layout/process4"/>
    <dgm:cxn modelId="{31481220-B867-4D78-926E-7DFA1A3719E9}" type="presParOf" srcId="{C9648EC9-2AA9-467E-8831-DD1C888E67F2}" destId="{0755509F-F1C1-4918-B97D-3EF8F1E641F7}" srcOrd="0" destOrd="0" presId="urn:microsoft.com/office/officeart/2005/8/layout/process4"/>
    <dgm:cxn modelId="{D5280764-17A0-4D2D-8A4E-E5B55A053112}" type="presParOf" srcId="{0755509F-F1C1-4918-B97D-3EF8F1E641F7}" destId="{8366F09C-9689-40FA-9626-2352FD0F8D6D}" srcOrd="0" destOrd="0" presId="urn:microsoft.com/office/officeart/2005/8/layout/process4"/>
    <dgm:cxn modelId="{E97C3BC1-4E25-40B2-82FE-D4FED68E2CA1}" type="presParOf" srcId="{C9648EC9-2AA9-467E-8831-DD1C888E67F2}" destId="{FA2A12AF-0952-42A4-9FC9-5BD5DFF7A58C}" srcOrd="1" destOrd="0" presId="urn:microsoft.com/office/officeart/2005/8/layout/process4"/>
    <dgm:cxn modelId="{DDD32F8B-45A0-42D1-8F8F-8796FD58DD77}" type="presParOf" srcId="{C9648EC9-2AA9-467E-8831-DD1C888E67F2}" destId="{0A0AB488-9AE7-44D8-AAC2-AF477C5B6F63}" srcOrd="2" destOrd="0" presId="urn:microsoft.com/office/officeart/2005/8/layout/process4"/>
    <dgm:cxn modelId="{7F00497B-7ECA-4757-B2B1-3B1A7CDCF8C2}" type="presParOf" srcId="{0A0AB488-9AE7-44D8-AAC2-AF477C5B6F63}" destId="{C1FE2EEA-B407-44C1-8BD6-0C8B591CE7FE}" srcOrd="0" destOrd="0" presId="urn:microsoft.com/office/officeart/2005/8/layout/process4"/>
    <dgm:cxn modelId="{D6744CC8-1EB8-4649-916B-61A0C938271C}" type="presParOf" srcId="{C9648EC9-2AA9-467E-8831-DD1C888E67F2}" destId="{5DDAAF06-9E26-4FBD-AC56-71CD1565B1F7}" srcOrd="3" destOrd="0" presId="urn:microsoft.com/office/officeart/2005/8/layout/process4"/>
    <dgm:cxn modelId="{BF27DDF5-ECD2-4D28-A8D3-8C868B71B901}" type="presParOf" srcId="{C9648EC9-2AA9-467E-8831-DD1C888E67F2}" destId="{3127E1E8-8072-4D9C-A28C-AD48F45E7CCC}" srcOrd="4" destOrd="0" presId="urn:microsoft.com/office/officeart/2005/8/layout/process4"/>
    <dgm:cxn modelId="{0F234B48-65C6-4A3E-98B1-8EFB8565E81E}" type="presParOf" srcId="{3127E1E8-8072-4D9C-A28C-AD48F45E7CCC}" destId="{188D6478-94D1-4B60-9553-9ADBE31042D8}" srcOrd="0" destOrd="0" presId="urn:microsoft.com/office/officeart/2005/8/layout/process4"/>
    <dgm:cxn modelId="{7A64A10C-FA3D-462C-B759-ECD82629FD60}" type="presParOf" srcId="{C9648EC9-2AA9-467E-8831-DD1C888E67F2}" destId="{97A40C40-AED6-4C56-ADD4-72C6ACE049AD}" srcOrd="5" destOrd="0" presId="urn:microsoft.com/office/officeart/2005/8/layout/process4"/>
    <dgm:cxn modelId="{9A61940F-2882-43F7-A396-4F7F6B976628}" type="presParOf" srcId="{C9648EC9-2AA9-467E-8831-DD1C888E67F2}" destId="{42323415-0874-4789-B929-D031426CC43B}" srcOrd="6" destOrd="0" presId="urn:microsoft.com/office/officeart/2005/8/layout/process4"/>
    <dgm:cxn modelId="{FAE25C56-DC08-411A-AE49-2450AB88AC3E}" type="presParOf" srcId="{42323415-0874-4789-B929-D031426CC43B}" destId="{96D09429-4614-4103-AB1E-7718DD4C0216}" srcOrd="0" destOrd="0" presId="urn:microsoft.com/office/officeart/2005/8/layout/process4"/>
    <dgm:cxn modelId="{E539FC25-E789-4827-9202-197C89BE2A9B}" type="presParOf" srcId="{C9648EC9-2AA9-467E-8831-DD1C888E67F2}" destId="{F3DA48F3-C112-49E0-95BC-9753CDAA0665}" srcOrd="7" destOrd="0" presId="urn:microsoft.com/office/officeart/2005/8/layout/process4"/>
    <dgm:cxn modelId="{A3E79CE9-D2EF-41DD-B416-75FDA26A62CE}" type="presParOf" srcId="{C9648EC9-2AA9-467E-8831-DD1C888E67F2}" destId="{7FB39C62-977D-4513-BC1E-A15DC3674F8F}" srcOrd="8" destOrd="0" presId="urn:microsoft.com/office/officeart/2005/8/layout/process4"/>
    <dgm:cxn modelId="{740CC2AC-4292-4E6C-A6F2-B0CBA2E5FD8F}" type="presParOf" srcId="{7FB39C62-977D-4513-BC1E-A15DC3674F8F}" destId="{B3227078-4714-40A3-95E6-889776E8994E}" srcOrd="0" destOrd="0" presId="urn:microsoft.com/office/officeart/2005/8/layout/process4"/>
    <dgm:cxn modelId="{D511E9DF-C4B2-451A-B8BC-2AA6075CE65C}" type="presParOf" srcId="{C9648EC9-2AA9-467E-8831-DD1C888E67F2}" destId="{73768A4F-E563-4811-B670-DA06ADD67C7A}" srcOrd="9" destOrd="0" presId="urn:microsoft.com/office/officeart/2005/8/layout/process4"/>
    <dgm:cxn modelId="{A166DDBD-EAD1-4886-952F-8BDC3A64D9E9}" type="presParOf" srcId="{C9648EC9-2AA9-467E-8831-DD1C888E67F2}" destId="{E3EAC8D6-F5DE-4D15-A8EC-F37782D37EE0}" srcOrd="10" destOrd="0" presId="urn:microsoft.com/office/officeart/2005/8/layout/process4"/>
    <dgm:cxn modelId="{36477BBD-1E37-4D3D-90BC-1EC7947338ED}" type="presParOf" srcId="{E3EAC8D6-F5DE-4D15-A8EC-F37782D37EE0}" destId="{73B24609-78A6-4A20-A434-32E6110A5141}"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D85A3A7-5146-4507-93B6-C4674632DC8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de-CH"/>
        </a:p>
      </dgm:t>
    </dgm:pt>
    <dgm:pt modelId="{02AA102A-085F-434D-9CA9-9B7FE3DDB495}">
      <dgm:prSet phldrT="[Text]" custT="1"/>
      <dgm:spPr/>
      <dgm:t>
        <a:bodyPr/>
        <a:lstStyle/>
        <a:p>
          <a:r>
            <a:rPr lang="en-GB" sz="1800" b="0" noProof="0" dirty="0">
              <a:solidFill>
                <a:schemeClr val="bg1"/>
              </a:solidFill>
            </a:rPr>
            <a:t>Increased intracranial pressure</a:t>
          </a:r>
          <a:endParaRPr lang="de-CH" sz="1800" b="0" noProof="0" dirty="0">
            <a:solidFill>
              <a:schemeClr val="bg1"/>
            </a:solidFill>
          </a:endParaRPr>
        </a:p>
      </dgm:t>
    </dgm:pt>
    <dgm:pt modelId="{5687D33F-942C-4E06-936D-C71250E9F642}" type="parTrans" cxnId="{199B8C7A-40E2-43B8-876D-011238C4140A}">
      <dgm:prSet/>
      <dgm:spPr/>
      <dgm:t>
        <a:bodyPr/>
        <a:lstStyle/>
        <a:p>
          <a:endParaRPr lang="de-CH" sz="1800"/>
        </a:p>
      </dgm:t>
    </dgm:pt>
    <dgm:pt modelId="{75F7A9BE-FC9F-461C-9CF8-30CA1EFBAFDD}" type="sibTrans" cxnId="{199B8C7A-40E2-43B8-876D-011238C4140A}">
      <dgm:prSet/>
      <dgm:spPr/>
      <dgm:t>
        <a:bodyPr/>
        <a:lstStyle/>
        <a:p>
          <a:endParaRPr lang="de-CH" sz="1800"/>
        </a:p>
      </dgm:t>
    </dgm:pt>
    <dgm:pt modelId="{0EEE6C15-D9BD-4510-9B53-B51B2D60058C}">
      <dgm:prSet phldrT="[Text]" custT="1"/>
      <dgm:spPr/>
      <dgm:t>
        <a:bodyPr/>
        <a:lstStyle/>
        <a:p>
          <a:r>
            <a:rPr lang="en-GB" sz="1800" b="0" noProof="0" dirty="0">
              <a:solidFill>
                <a:schemeClr val="bg1"/>
              </a:solidFill>
            </a:rPr>
            <a:t>Interruption of blood flow</a:t>
          </a:r>
          <a:endParaRPr lang="de-CH" sz="1800" b="0" noProof="0" dirty="0">
            <a:solidFill>
              <a:schemeClr val="bg1"/>
            </a:solidFill>
          </a:endParaRPr>
        </a:p>
      </dgm:t>
    </dgm:pt>
    <dgm:pt modelId="{C87B1DEF-2757-4478-AEA2-63A4C22462DE}" type="parTrans" cxnId="{0AE07434-637A-4636-8EBF-44E58A176F51}">
      <dgm:prSet/>
      <dgm:spPr/>
      <dgm:t>
        <a:bodyPr/>
        <a:lstStyle/>
        <a:p>
          <a:endParaRPr lang="de-CH" sz="1800"/>
        </a:p>
      </dgm:t>
    </dgm:pt>
    <dgm:pt modelId="{2D9E1F7A-DEB5-4591-8A76-2B10F3AB2E74}" type="sibTrans" cxnId="{0AE07434-637A-4636-8EBF-44E58A176F51}">
      <dgm:prSet/>
      <dgm:spPr/>
      <dgm:t>
        <a:bodyPr/>
        <a:lstStyle/>
        <a:p>
          <a:endParaRPr lang="de-CH" sz="1800"/>
        </a:p>
      </dgm:t>
    </dgm:pt>
    <dgm:pt modelId="{36813767-8387-4560-A337-1CF18C8507C7}">
      <dgm:prSet phldrT="[Text]" custT="1"/>
      <dgm:spPr/>
      <dgm:t>
        <a:bodyPr/>
        <a:lstStyle/>
        <a:p>
          <a:r>
            <a:rPr lang="en-GB" sz="1800" b="0" noProof="0" dirty="0">
              <a:solidFill>
                <a:schemeClr val="bg1"/>
              </a:solidFill>
            </a:rPr>
            <a:t>Total loss of brain function</a:t>
          </a:r>
          <a:endParaRPr lang="de-CH" sz="1800" b="0" noProof="0" dirty="0">
            <a:solidFill>
              <a:schemeClr val="bg1"/>
            </a:solidFill>
          </a:endParaRPr>
        </a:p>
      </dgm:t>
    </dgm:pt>
    <dgm:pt modelId="{CDCDDB9E-6D2B-4B32-B356-4AED0169547D}" type="parTrans" cxnId="{2D35C5B2-8DE0-4C51-9C90-E6B3695BE98E}">
      <dgm:prSet/>
      <dgm:spPr/>
      <dgm:t>
        <a:bodyPr/>
        <a:lstStyle/>
        <a:p>
          <a:endParaRPr lang="de-CH" sz="1800"/>
        </a:p>
      </dgm:t>
    </dgm:pt>
    <dgm:pt modelId="{0B10C50E-01BE-4859-B62F-6934ACC157E8}" type="sibTrans" cxnId="{2D35C5B2-8DE0-4C51-9C90-E6B3695BE98E}">
      <dgm:prSet/>
      <dgm:spPr/>
      <dgm:t>
        <a:bodyPr/>
        <a:lstStyle/>
        <a:p>
          <a:endParaRPr lang="de-CH" sz="1800"/>
        </a:p>
      </dgm:t>
    </dgm:pt>
    <dgm:pt modelId="{412132D6-FDA0-421E-B930-CDDE5AF0E5D3}">
      <dgm:prSet phldrT="[Text]" custT="1"/>
      <dgm:spPr>
        <a:solidFill>
          <a:srgbClr val="97C0C0"/>
        </a:solidFill>
      </dgm:spPr>
      <dgm:t>
        <a:bodyPr/>
        <a:lstStyle/>
        <a:p>
          <a:r>
            <a:rPr lang="en-GB" sz="1800" b="0" i="0" noProof="0" dirty="0">
              <a:solidFill>
                <a:schemeClr val="bg1"/>
              </a:solidFill>
              <a:latin typeface="+mj-lt"/>
              <a:ea typeface="ＭＳ Ｐゴシック"/>
              <a:cs typeface="+mn-cs"/>
            </a:rPr>
            <a:t>Mechanical </a:t>
          </a:r>
          <a:r>
            <a:rPr lang="en-GB" sz="1800" b="0" i="0" noProof="0" dirty="0">
              <a:solidFill>
                <a:schemeClr val="bg1"/>
              </a:solidFill>
              <a:latin typeface="Tahoma"/>
              <a:ea typeface="ＭＳ Ｐゴシック"/>
              <a:cs typeface="+mn-cs"/>
            </a:rPr>
            <a:t>respiration/stabilisation </a:t>
          </a:r>
          <a:r>
            <a:rPr lang="en-GB" sz="1800" b="0" i="0" noProof="0" dirty="0">
              <a:solidFill>
                <a:schemeClr val="bg1"/>
              </a:solidFill>
              <a:latin typeface="+mj-lt"/>
              <a:ea typeface="ＭＳ Ｐゴシック"/>
              <a:cs typeface="+mn-cs"/>
            </a:rPr>
            <a:t>of circulation</a:t>
          </a:r>
          <a:endParaRPr lang="de-CH" sz="1800" b="0" i="0" noProof="0" dirty="0">
            <a:solidFill>
              <a:schemeClr val="bg1"/>
            </a:solidFill>
          </a:endParaRPr>
        </a:p>
      </dgm:t>
    </dgm:pt>
    <dgm:pt modelId="{88E09196-13B8-4212-AF65-35A41AFF5B01}" type="parTrans" cxnId="{C005E62E-6A67-467F-B64F-A7460931FA60}">
      <dgm:prSet/>
      <dgm:spPr/>
      <dgm:t>
        <a:bodyPr/>
        <a:lstStyle/>
        <a:p>
          <a:endParaRPr lang="de-CH" sz="1800"/>
        </a:p>
      </dgm:t>
    </dgm:pt>
    <dgm:pt modelId="{9D4B8C5E-3874-42AA-AD92-DB3D2559CC06}" type="sibTrans" cxnId="{C005E62E-6A67-467F-B64F-A7460931FA60}">
      <dgm:prSet/>
      <dgm:spPr/>
      <dgm:t>
        <a:bodyPr/>
        <a:lstStyle/>
        <a:p>
          <a:endParaRPr lang="de-CH" sz="1800"/>
        </a:p>
      </dgm:t>
    </dgm:pt>
    <dgm:pt modelId="{F64C549D-23DD-49D7-B213-E01D6BE2AC28}">
      <dgm:prSet phldrT="[Text]" custT="1"/>
      <dgm:spPr/>
      <dgm:t>
        <a:bodyPr/>
        <a:lstStyle/>
        <a:p>
          <a:r>
            <a:rPr lang="en-GB" sz="1800" b="0" noProof="0" dirty="0">
              <a:solidFill>
                <a:schemeClr val="bg1"/>
              </a:solidFill>
            </a:rPr>
            <a:t>Severe</a:t>
          </a:r>
          <a:r>
            <a:rPr lang="en-GB" sz="1800" b="0" baseline="0" noProof="0" dirty="0">
              <a:solidFill>
                <a:schemeClr val="bg1"/>
              </a:solidFill>
            </a:rPr>
            <a:t> brain damage</a:t>
          </a:r>
          <a:endParaRPr lang="de-CH" sz="1800" b="0" noProof="0" dirty="0">
            <a:solidFill>
              <a:schemeClr val="bg1"/>
            </a:solidFill>
          </a:endParaRPr>
        </a:p>
      </dgm:t>
    </dgm:pt>
    <dgm:pt modelId="{F7FF42AD-6896-4356-8114-E53DC7665CA6}" type="sibTrans" cxnId="{291CB081-F097-44FC-BBE2-CD04E9969FE7}">
      <dgm:prSet/>
      <dgm:spPr/>
      <dgm:t>
        <a:bodyPr/>
        <a:lstStyle/>
        <a:p>
          <a:endParaRPr lang="de-CH" sz="1800"/>
        </a:p>
      </dgm:t>
    </dgm:pt>
    <dgm:pt modelId="{1F012074-3804-4B87-BA1E-5BE1ACAD04D9}" type="parTrans" cxnId="{291CB081-F097-44FC-BBE2-CD04E9969FE7}">
      <dgm:prSet/>
      <dgm:spPr/>
      <dgm:t>
        <a:bodyPr/>
        <a:lstStyle/>
        <a:p>
          <a:endParaRPr lang="de-CH" sz="1800"/>
        </a:p>
      </dgm:t>
    </dgm:pt>
    <dgm:pt modelId="{C5541A01-6C62-4926-A3D2-07CCDF8E6A1A}">
      <dgm:prSet custT="1"/>
      <dgm:spPr>
        <a:solidFill>
          <a:srgbClr val="9BBDC5"/>
        </a:solidFill>
      </dgm:spPr>
      <dgm:t>
        <a:bodyPr/>
        <a:lstStyle/>
        <a:p>
          <a:r>
            <a:rPr lang="en-GB" sz="1800" b="0" i="0" noProof="0" dirty="0">
              <a:solidFill>
                <a:schemeClr val="bg1"/>
              </a:solidFill>
              <a:latin typeface="+mj-lt"/>
            </a:rPr>
            <a:t>Maintenance of blood perfusion to the organs</a:t>
          </a:r>
          <a:endParaRPr lang="de-CH" sz="1800" b="0" i="0" noProof="0" dirty="0">
            <a:solidFill>
              <a:schemeClr val="bg1"/>
            </a:solidFill>
          </a:endParaRPr>
        </a:p>
      </dgm:t>
    </dgm:pt>
    <dgm:pt modelId="{116F858F-78B4-47C5-BE4A-1DBE179C63DB}" type="parTrans" cxnId="{5F58E407-569B-4E2C-8EB0-E70C9B716774}">
      <dgm:prSet/>
      <dgm:spPr/>
      <dgm:t>
        <a:bodyPr/>
        <a:lstStyle/>
        <a:p>
          <a:endParaRPr lang="de-CH" sz="1800"/>
        </a:p>
      </dgm:t>
    </dgm:pt>
    <dgm:pt modelId="{834F8A17-9AA0-483A-A999-5A6A0F2BA2F8}" type="sibTrans" cxnId="{5F58E407-569B-4E2C-8EB0-E70C9B716774}">
      <dgm:prSet/>
      <dgm:spPr/>
      <dgm:t>
        <a:bodyPr/>
        <a:lstStyle/>
        <a:p>
          <a:endParaRPr lang="de-CH" sz="1800"/>
        </a:p>
      </dgm:t>
    </dgm:pt>
    <dgm:pt modelId="{C9648EC9-2AA9-467E-8831-DD1C888E67F2}" type="pres">
      <dgm:prSet presAssocID="{4D85A3A7-5146-4507-93B6-C4674632DC85}" presName="Name0" presStyleCnt="0">
        <dgm:presLayoutVars>
          <dgm:dir/>
          <dgm:animLvl val="lvl"/>
          <dgm:resizeHandles val="exact"/>
        </dgm:presLayoutVars>
      </dgm:prSet>
      <dgm:spPr/>
    </dgm:pt>
    <dgm:pt modelId="{0755509F-F1C1-4918-B97D-3EF8F1E641F7}" type="pres">
      <dgm:prSet presAssocID="{C5541A01-6C62-4926-A3D2-07CCDF8E6A1A}" presName="boxAndChildren" presStyleCnt="0"/>
      <dgm:spPr/>
    </dgm:pt>
    <dgm:pt modelId="{8366F09C-9689-40FA-9626-2352FD0F8D6D}" type="pres">
      <dgm:prSet presAssocID="{C5541A01-6C62-4926-A3D2-07CCDF8E6A1A}" presName="parentTextBox" presStyleLbl="node1" presStyleIdx="0" presStyleCnt="6"/>
      <dgm:spPr/>
    </dgm:pt>
    <dgm:pt modelId="{FA2A12AF-0952-42A4-9FC9-5BD5DFF7A58C}" type="pres">
      <dgm:prSet presAssocID="{9D4B8C5E-3874-42AA-AD92-DB3D2559CC06}" presName="sp" presStyleCnt="0"/>
      <dgm:spPr/>
    </dgm:pt>
    <dgm:pt modelId="{0A0AB488-9AE7-44D8-AAC2-AF477C5B6F63}" type="pres">
      <dgm:prSet presAssocID="{412132D6-FDA0-421E-B930-CDDE5AF0E5D3}" presName="arrowAndChildren" presStyleCnt="0"/>
      <dgm:spPr/>
    </dgm:pt>
    <dgm:pt modelId="{C1FE2EEA-B407-44C1-8BD6-0C8B591CE7FE}" type="pres">
      <dgm:prSet presAssocID="{412132D6-FDA0-421E-B930-CDDE5AF0E5D3}" presName="parentTextArrow" presStyleLbl="node1" presStyleIdx="1" presStyleCnt="6"/>
      <dgm:spPr/>
    </dgm:pt>
    <dgm:pt modelId="{5DDAAF06-9E26-4FBD-AC56-71CD1565B1F7}" type="pres">
      <dgm:prSet presAssocID="{0B10C50E-01BE-4859-B62F-6934ACC157E8}" presName="sp" presStyleCnt="0"/>
      <dgm:spPr/>
    </dgm:pt>
    <dgm:pt modelId="{3127E1E8-8072-4D9C-A28C-AD48F45E7CCC}" type="pres">
      <dgm:prSet presAssocID="{36813767-8387-4560-A337-1CF18C8507C7}" presName="arrowAndChildren" presStyleCnt="0"/>
      <dgm:spPr/>
    </dgm:pt>
    <dgm:pt modelId="{188D6478-94D1-4B60-9553-9ADBE31042D8}" type="pres">
      <dgm:prSet presAssocID="{36813767-8387-4560-A337-1CF18C8507C7}" presName="parentTextArrow" presStyleLbl="node1" presStyleIdx="2" presStyleCnt="6"/>
      <dgm:spPr/>
    </dgm:pt>
    <dgm:pt modelId="{97A40C40-AED6-4C56-ADD4-72C6ACE049AD}" type="pres">
      <dgm:prSet presAssocID="{2D9E1F7A-DEB5-4591-8A76-2B10F3AB2E74}" presName="sp" presStyleCnt="0"/>
      <dgm:spPr/>
    </dgm:pt>
    <dgm:pt modelId="{42323415-0874-4789-B929-D031426CC43B}" type="pres">
      <dgm:prSet presAssocID="{0EEE6C15-D9BD-4510-9B53-B51B2D60058C}" presName="arrowAndChildren" presStyleCnt="0"/>
      <dgm:spPr/>
    </dgm:pt>
    <dgm:pt modelId="{96D09429-4614-4103-AB1E-7718DD4C0216}" type="pres">
      <dgm:prSet presAssocID="{0EEE6C15-D9BD-4510-9B53-B51B2D60058C}" presName="parentTextArrow" presStyleLbl="node1" presStyleIdx="3" presStyleCnt="6"/>
      <dgm:spPr/>
    </dgm:pt>
    <dgm:pt modelId="{F3DA48F3-C112-49E0-95BC-9753CDAA0665}" type="pres">
      <dgm:prSet presAssocID="{75F7A9BE-FC9F-461C-9CF8-30CA1EFBAFDD}" presName="sp" presStyleCnt="0"/>
      <dgm:spPr/>
    </dgm:pt>
    <dgm:pt modelId="{7FB39C62-977D-4513-BC1E-A15DC3674F8F}" type="pres">
      <dgm:prSet presAssocID="{02AA102A-085F-434D-9CA9-9B7FE3DDB495}" presName="arrowAndChildren" presStyleCnt="0"/>
      <dgm:spPr/>
    </dgm:pt>
    <dgm:pt modelId="{B3227078-4714-40A3-95E6-889776E8994E}" type="pres">
      <dgm:prSet presAssocID="{02AA102A-085F-434D-9CA9-9B7FE3DDB495}" presName="parentTextArrow" presStyleLbl="node1" presStyleIdx="4" presStyleCnt="6"/>
      <dgm:spPr/>
    </dgm:pt>
    <dgm:pt modelId="{73768A4F-E563-4811-B670-DA06ADD67C7A}" type="pres">
      <dgm:prSet presAssocID="{F7FF42AD-6896-4356-8114-E53DC7665CA6}" presName="sp" presStyleCnt="0"/>
      <dgm:spPr/>
    </dgm:pt>
    <dgm:pt modelId="{E3EAC8D6-F5DE-4D15-A8EC-F37782D37EE0}" type="pres">
      <dgm:prSet presAssocID="{F64C549D-23DD-49D7-B213-E01D6BE2AC28}" presName="arrowAndChildren" presStyleCnt="0"/>
      <dgm:spPr/>
    </dgm:pt>
    <dgm:pt modelId="{73B24609-78A6-4A20-A434-32E6110A5141}" type="pres">
      <dgm:prSet presAssocID="{F64C549D-23DD-49D7-B213-E01D6BE2AC28}" presName="parentTextArrow" presStyleLbl="node1" presStyleIdx="5" presStyleCnt="6" custLinFactNeighborX="1196" custLinFactNeighborY="-265"/>
      <dgm:spPr/>
    </dgm:pt>
  </dgm:ptLst>
  <dgm:cxnLst>
    <dgm:cxn modelId="{5F58E407-569B-4E2C-8EB0-E70C9B716774}" srcId="{4D85A3A7-5146-4507-93B6-C4674632DC85}" destId="{C5541A01-6C62-4926-A3D2-07CCDF8E6A1A}" srcOrd="5" destOrd="0" parTransId="{116F858F-78B4-47C5-BE4A-1DBE179C63DB}" sibTransId="{834F8A17-9AA0-483A-A999-5A6A0F2BA2F8}"/>
    <dgm:cxn modelId="{C005E62E-6A67-467F-B64F-A7460931FA60}" srcId="{4D85A3A7-5146-4507-93B6-C4674632DC85}" destId="{412132D6-FDA0-421E-B930-CDDE5AF0E5D3}" srcOrd="4" destOrd="0" parTransId="{88E09196-13B8-4212-AF65-35A41AFF5B01}" sibTransId="{9D4B8C5E-3874-42AA-AD92-DB3D2559CC06}"/>
    <dgm:cxn modelId="{0AE07434-637A-4636-8EBF-44E58A176F51}" srcId="{4D85A3A7-5146-4507-93B6-C4674632DC85}" destId="{0EEE6C15-D9BD-4510-9B53-B51B2D60058C}" srcOrd="2" destOrd="0" parTransId="{C87B1DEF-2757-4478-AEA2-63A4C22462DE}" sibTransId="{2D9E1F7A-DEB5-4591-8A76-2B10F3AB2E74}"/>
    <dgm:cxn modelId="{B978A445-1BF9-40D4-B2FA-3B5D7CAFA5E1}" type="presOf" srcId="{412132D6-FDA0-421E-B930-CDDE5AF0E5D3}" destId="{C1FE2EEA-B407-44C1-8BD6-0C8B591CE7FE}" srcOrd="0" destOrd="0" presId="urn:microsoft.com/office/officeart/2005/8/layout/process4"/>
    <dgm:cxn modelId="{9BEF4C71-20F8-4DB6-892A-6F84C47DA5F3}" type="presOf" srcId="{4D85A3A7-5146-4507-93B6-C4674632DC85}" destId="{C9648EC9-2AA9-467E-8831-DD1C888E67F2}" srcOrd="0" destOrd="0" presId="urn:microsoft.com/office/officeart/2005/8/layout/process4"/>
    <dgm:cxn modelId="{199B8C7A-40E2-43B8-876D-011238C4140A}" srcId="{4D85A3A7-5146-4507-93B6-C4674632DC85}" destId="{02AA102A-085F-434D-9CA9-9B7FE3DDB495}" srcOrd="1" destOrd="0" parTransId="{5687D33F-942C-4E06-936D-C71250E9F642}" sibTransId="{75F7A9BE-FC9F-461C-9CF8-30CA1EFBAFDD}"/>
    <dgm:cxn modelId="{0FC3EB7C-B6C8-4104-BA93-42392DE1EB24}" type="presOf" srcId="{F64C549D-23DD-49D7-B213-E01D6BE2AC28}" destId="{73B24609-78A6-4A20-A434-32E6110A5141}" srcOrd="0" destOrd="0" presId="urn:microsoft.com/office/officeart/2005/8/layout/process4"/>
    <dgm:cxn modelId="{291CB081-F097-44FC-BBE2-CD04E9969FE7}" srcId="{4D85A3A7-5146-4507-93B6-C4674632DC85}" destId="{F64C549D-23DD-49D7-B213-E01D6BE2AC28}" srcOrd="0" destOrd="0" parTransId="{1F012074-3804-4B87-BA1E-5BE1ACAD04D9}" sibTransId="{F7FF42AD-6896-4356-8114-E53DC7665CA6}"/>
    <dgm:cxn modelId="{3BAF179A-540C-42D7-A35A-700DCD4D2658}" type="presOf" srcId="{02AA102A-085F-434D-9CA9-9B7FE3DDB495}" destId="{B3227078-4714-40A3-95E6-889776E8994E}" srcOrd="0" destOrd="0" presId="urn:microsoft.com/office/officeart/2005/8/layout/process4"/>
    <dgm:cxn modelId="{2D35C5B2-8DE0-4C51-9C90-E6B3695BE98E}" srcId="{4D85A3A7-5146-4507-93B6-C4674632DC85}" destId="{36813767-8387-4560-A337-1CF18C8507C7}" srcOrd="3" destOrd="0" parTransId="{CDCDDB9E-6D2B-4B32-B356-4AED0169547D}" sibTransId="{0B10C50E-01BE-4859-B62F-6934ACC157E8}"/>
    <dgm:cxn modelId="{1184FDBF-E297-4904-A6B6-25AFDEED8187}" type="presOf" srcId="{36813767-8387-4560-A337-1CF18C8507C7}" destId="{188D6478-94D1-4B60-9553-9ADBE31042D8}" srcOrd="0" destOrd="0" presId="urn:microsoft.com/office/officeart/2005/8/layout/process4"/>
    <dgm:cxn modelId="{A966F0EC-4D22-4C11-92E1-78D96643648F}" type="presOf" srcId="{0EEE6C15-D9BD-4510-9B53-B51B2D60058C}" destId="{96D09429-4614-4103-AB1E-7718DD4C0216}" srcOrd="0" destOrd="0" presId="urn:microsoft.com/office/officeart/2005/8/layout/process4"/>
    <dgm:cxn modelId="{E32499F3-A11C-4DDA-A1B8-527C34328968}" type="presOf" srcId="{C5541A01-6C62-4926-A3D2-07CCDF8E6A1A}" destId="{8366F09C-9689-40FA-9626-2352FD0F8D6D}" srcOrd="0" destOrd="0" presId="urn:microsoft.com/office/officeart/2005/8/layout/process4"/>
    <dgm:cxn modelId="{31481220-B867-4D78-926E-7DFA1A3719E9}" type="presParOf" srcId="{C9648EC9-2AA9-467E-8831-DD1C888E67F2}" destId="{0755509F-F1C1-4918-B97D-3EF8F1E641F7}" srcOrd="0" destOrd="0" presId="urn:microsoft.com/office/officeart/2005/8/layout/process4"/>
    <dgm:cxn modelId="{D5280764-17A0-4D2D-8A4E-E5B55A053112}" type="presParOf" srcId="{0755509F-F1C1-4918-B97D-3EF8F1E641F7}" destId="{8366F09C-9689-40FA-9626-2352FD0F8D6D}" srcOrd="0" destOrd="0" presId="urn:microsoft.com/office/officeart/2005/8/layout/process4"/>
    <dgm:cxn modelId="{E97C3BC1-4E25-40B2-82FE-D4FED68E2CA1}" type="presParOf" srcId="{C9648EC9-2AA9-467E-8831-DD1C888E67F2}" destId="{FA2A12AF-0952-42A4-9FC9-5BD5DFF7A58C}" srcOrd="1" destOrd="0" presId="urn:microsoft.com/office/officeart/2005/8/layout/process4"/>
    <dgm:cxn modelId="{DDD32F8B-45A0-42D1-8F8F-8796FD58DD77}" type="presParOf" srcId="{C9648EC9-2AA9-467E-8831-DD1C888E67F2}" destId="{0A0AB488-9AE7-44D8-AAC2-AF477C5B6F63}" srcOrd="2" destOrd="0" presId="urn:microsoft.com/office/officeart/2005/8/layout/process4"/>
    <dgm:cxn modelId="{7F00497B-7ECA-4757-B2B1-3B1A7CDCF8C2}" type="presParOf" srcId="{0A0AB488-9AE7-44D8-AAC2-AF477C5B6F63}" destId="{C1FE2EEA-B407-44C1-8BD6-0C8B591CE7FE}" srcOrd="0" destOrd="0" presId="urn:microsoft.com/office/officeart/2005/8/layout/process4"/>
    <dgm:cxn modelId="{D6744CC8-1EB8-4649-916B-61A0C938271C}" type="presParOf" srcId="{C9648EC9-2AA9-467E-8831-DD1C888E67F2}" destId="{5DDAAF06-9E26-4FBD-AC56-71CD1565B1F7}" srcOrd="3" destOrd="0" presId="urn:microsoft.com/office/officeart/2005/8/layout/process4"/>
    <dgm:cxn modelId="{BF27DDF5-ECD2-4D28-A8D3-8C868B71B901}" type="presParOf" srcId="{C9648EC9-2AA9-467E-8831-DD1C888E67F2}" destId="{3127E1E8-8072-4D9C-A28C-AD48F45E7CCC}" srcOrd="4" destOrd="0" presId="urn:microsoft.com/office/officeart/2005/8/layout/process4"/>
    <dgm:cxn modelId="{0F234B48-65C6-4A3E-98B1-8EFB8565E81E}" type="presParOf" srcId="{3127E1E8-8072-4D9C-A28C-AD48F45E7CCC}" destId="{188D6478-94D1-4B60-9553-9ADBE31042D8}" srcOrd="0" destOrd="0" presId="urn:microsoft.com/office/officeart/2005/8/layout/process4"/>
    <dgm:cxn modelId="{7A64A10C-FA3D-462C-B759-ECD82629FD60}" type="presParOf" srcId="{C9648EC9-2AA9-467E-8831-DD1C888E67F2}" destId="{97A40C40-AED6-4C56-ADD4-72C6ACE049AD}" srcOrd="5" destOrd="0" presId="urn:microsoft.com/office/officeart/2005/8/layout/process4"/>
    <dgm:cxn modelId="{9A61940F-2882-43F7-A396-4F7F6B976628}" type="presParOf" srcId="{C9648EC9-2AA9-467E-8831-DD1C888E67F2}" destId="{42323415-0874-4789-B929-D031426CC43B}" srcOrd="6" destOrd="0" presId="urn:microsoft.com/office/officeart/2005/8/layout/process4"/>
    <dgm:cxn modelId="{FAE25C56-DC08-411A-AE49-2450AB88AC3E}" type="presParOf" srcId="{42323415-0874-4789-B929-D031426CC43B}" destId="{96D09429-4614-4103-AB1E-7718DD4C0216}" srcOrd="0" destOrd="0" presId="urn:microsoft.com/office/officeart/2005/8/layout/process4"/>
    <dgm:cxn modelId="{E539FC25-E789-4827-9202-197C89BE2A9B}" type="presParOf" srcId="{C9648EC9-2AA9-467E-8831-DD1C888E67F2}" destId="{F3DA48F3-C112-49E0-95BC-9753CDAA0665}" srcOrd="7" destOrd="0" presId="urn:microsoft.com/office/officeart/2005/8/layout/process4"/>
    <dgm:cxn modelId="{A3E79CE9-D2EF-41DD-B416-75FDA26A62CE}" type="presParOf" srcId="{C9648EC9-2AA9-467E-8831-DD1C888E67F2}" destId="{7FB39C62-977D-4513-BC1E-A15DC3674F8F}" srcOrd="8" destOrd="0" presId="urn:microsoft.com/office/officeart/2005/8/layout/process4"/>
    <dgm:cxn modelId="{740CC2AC-4292-4E6C-A6F2-B0CBA2E5FD8F}" type="presParOf" srcId="{7FB39C62-977D-4513-BC1E-A15DC3674F8F}" destId="{B3227078-4714-40A3-95E6-889776E8994E}" srcOrd="0" destOrd="0" presId="urn:microsoft.com/office/officeart/2005/8/layout/process4"/>
    <dgm:cxn modelId="{D511E9DF-C4B2-451A-B8BC-2AA6075CE65C}" type="presParOf" srcId="{C9648EC9-2AA9-467E-8831-DD1C888E67F2}" destId="{73768A4F-E563-4811-B670-DA06ADD67C7A}" srcOrd="9" destOrd="0" presId="urn:microsoft.com/office/officeart/2005/8/layout/process4"/>
    <dgm:cxn modelId="{A166DDBD-EAD1-4886-952F-8BDC3A64D9E9}" type="presParOf" srcId="{C9648EC9-2AA9-467E-8831-DD1C888E67F2}" destId="{E3EAC8D6-F5DE-4D15-A8EC-F37782D37EE0}" srcOrd="10" destOrd="0" presId="urn:microsoft.com/office/officeart/2005/8/layout/process4"/>
    <dgm:cxn modelId="{36477BBD-1E37-4D3D-90BC-1EC7947338ED}" type="presParOf" srcId="{E3EAC8D6-F5DE-4D15-A8EC-F37782D37EE0}" destId="{73B24609-78A6-4A20-A434-32E6110A5141}" srcOrd="0" destOrd="0" presId="urn:microsoft.com/office/officeart/2005/8/layout/process4"/>
  </dgm:cxnLst>
  <dgm:bg/>
  <dgm:whole>
    <a:ln>
      <a:noFill/>
    </a:ln>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5AECB-CA1E-4A92-96C9-24032F0B2178}">
      <dsp:nvSpPr>
        <dsp:cNvPr id="0" name=""/>
        <dsp:cNvSpPr/>
      </dsp:nvSpPr>
      <dsp:spPr>
        <a:xfrm rot="5400000">
          <a:off x="-247989" y="251119"/>
          <a:ext cx="1653266" cy="1157286"/>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dirty="0">
              <a:solidFill>
                <a:schemeClr val="tx1"/>
              </a:solidFill>
            </a:rPr>
            <a:t>1985</a:t>
          </a:r>
        </a:p>
      </dsp:txBody>
      <dsp:txXfrm rot="-5400000">
        <a:off x="1" y="581772"/>
        <a:ext cx="1157286" cy="495980"/>
      </dsp:txXfrm>
    </dsp:sp>
    <dsp:sp modelId="{B89C3A64-678F-4C2F-AEF9-EE31C51DD19E}">
      <dsp:nvSpPr>
        <dsp:cNvPr id="0" name=""/>
        <dsp:cNvSpPr/>
      </dsp:nvSpPr>
      <dsp:spPr>
        <a:xfrm rot="5400000">
          <a:off x="5434886" y="-4274470"/>
          <a:ext cx="1074623" cy="9629822"/>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889000">
            <a:lnSpc>
              <a:spcPct val="90000"/>
            </a:lnSpc>
            <a:spcBef>
              <a:spcPct val="0"/>
            </a:spcBef>
            <a:spcAft>
              <a:spcPct val="15000"/>
            </a:spcAft>
            <a:buNone/>
          </a:pPr>
          <a:r>
            <a:rPr lang="en-GB" sz="2000" kern="1200" dirty="0">
              <a:solidFill>
                <a:srgbClr val="2A548A"/>
              </a:solidFill>
            </a:rPr>
            <a:t>Creation of the Foundation in Geneva </a:t>
          </a:r>
          <a:endParaRPr lang="de-DE" sz="2000" kern="1200" dirty="0"/>
        </a:p>
        <a:p>
          <a:pPr marL="171450" lvl="1" indent="-171450" algn="l" defTabSz="800100">
            <a:lnSpc>
              <a:spcPct val="90000"/>
            </a:lnSpc>
            <a:spcBef>
              <a:spcPct val="0"/>
            </a:spcBef>
            <a:spcAft>
              <a:spcPct val="15000"/>
            </a:spcAft>
            <a:buFont typeface="Arial" panose="020B0604020202020204" pitchFamily="34" charset="0"/>
            <a:buChar char="•"/>
          </a:pPr>
          <a:r>
            <a:rPr lang="en-GB" sz="1800" kern="1200" dirty="0">
              <a:solidFill>
                <a:srgbClr val="2A548A"/>
              </a:solidFill>
            </a:rPr>
            <a:t>Bern</a:t>
          </a:r>
          <a:endParaRPr lang="de-DE" sz="1800" kern="1200" dirty="0"/>
        </a:p>
      </dsp:txBody>
      <dsp:txXfrm rot="-5400000">
        <a:off x="1157287" y="55588"/>
        <a:ext cx="9577363" cy="969705"/>
      </dsp:txXfrm>
    </dsp:sp>
    <dsp:sp modelId="{4F102C9E-69DD-461D-8BD0-3B186E2DFD1E}">
      <dsp:nvSpPr>
        <dsp:cNvPr id="0" name=""/>
        <dsp:cNvSpPr/>
      </dsp:nvSpPr>
      <dsp:spPr>
        <a:xfrm rot="5400000">
          <a:off x="-247989" y="1722015"/>
          <a:ext cx="1653266" cy="1157286"/>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dirty="0">
              <a:solidFill>
                <a:schemeClr val="tx1"/>
              </a:solidFill>
            </a:rPr>
            <a:t>2007</a:t>
          </a:r>
        </a:p>
      </dsp:txBody>
      <dsp:txXfrm rot="-5400000">
        <a:off x="1" y="2052668"/>
        <a:ext cx="1157286" cy="495980"/>
      </dsp:txXfrm>
    </dsp:sp>
    <dsp:sp modelId="{3DE5947A-9F7A-40B9-8A9F-817ED838DF94}">
      <dsp:nvSpPr>
        <dsp:cNvPr id="0" name=""/>
        <dsp:cNvSpPr/>
      </dsp:nvSpPr>
      <dsp:spPr>
        <a:xfrm rot="5400000">
          <a:off x="5341356" y="-2716860"/>
          <a:ext cx="1261682" cy="9629822"/>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889000">
            <a:lnSpc>
              <a:spcPct val="90000"/>
            </a:lnSpc>
            <a:spcBef>
              <a:spcPct val="0"/>
            </a:spcBef>
            <a:spcAft>
              <a:spcPct val="15000"/>
            </a:spcAft>
            <a:buNone/>
          </a:pPr>
          <a:r>
            <a:rPr lang="en-GB" sz="2000" kern="1200" dirty="0">
              <a:solidFill>
                <a:srgbClr val="2A548A"/>
              </a:solidFill>
            </a:rPr>
            <a:t>Mandated by the Federal Office of Public Health (FOPH) as the national allocation service</a:t>
          </a:r>
          <a:endParaRPr lang="de-DE" sz="2000" kern="1200" dirty="0"/>
        </a:p>
        <a:p>
          <a:pPr marL="171450" lvl="1" indent="-171450" algn="l" defTabSz="800100">
            <a:lnSpc>
              <a:spcPct val="90000"/>
            </a:lnSpc>
            <a:spcBef>
              <a:spcPct val="0"/>
            </a:spcBef>
            <a:spcAft>
              <a:spcPct val="15000"/>
            </a:spcAft>
            <a:buChar char="•"/>
          </a:pPr>
          <a:r>
            <a:rPr lang="en-GB" sz="1800" kern="1200" dirty="0">
              <a:solidFill>
                <a:srgbClr val="2A548A"/>
              </a:solidFill>
            </a:rPr>
            <a:t>Allocation of organs to recipients in accordance with the law</a:t>
          </a:r>
          <a:endParaRPr lang="de-DE" sz="1800" kern="1200" dirty="0"/>
        </a:p>
        <a:p>
          <a:pPr marL="171450" lvl="1" indent="-171450" algn="l" defTabSz="800100">
            <a:lnSpc>
              <a:spcPct val="90000"/>
            </a:lnSpc>
            <a:spcBef>
              <a:spcPct val="0"/>
            </a:spcBef>
            <a:spcAft>
              <a:spcPct val="15000"/>
            </a:spcAft>
            <a:buChar char="•"/>
          </a:pPr>
          <a:r>
            <a:rPr lang="en-GB" sz="1800" kern="1200" dirty="0">
              <a:solidFill>
                <a:srgbClr val="2A548A"/>
              </a:solidFill>
            </a:rPr>
            <a:t>Management of the waiting list</a:t>
          </a:r>
          <a:endParaRPr lang="de-DE" sz="1800" kern="1200" dirty="0"/>
        </a:p>
      </dsp:txBody>
      <dsp:txXfrm rot="-5400000">
        <a:off x="1157286" y="1528800"/>
        <a:ext cx="9568232" cy="1138502"/>
      </dsp:txXfrm>
    </dsp:sp>
    <dsp:sp modelId="{41BB47A4-2D96-4CB2-A0B6-E6B1A36CC942}">
      <dsp:nvSpPr>
        <dsp:cNvPr id="0" name=""/>
        <dsp:cNvSpPr/>
      </dsp:nvSpPr>
      <dsp:spPr>
        <a:xfrm rot="5400000">
          <a:off x="-247989" y="3272809"/>
          <a:ext cx="1653266" cy="1157286"/>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dirty="0">
              <a:solidFill>
                <a:schemeClr val="tx1"/>
              </a:solidFill>
            </a:rPr>
            <a:t>2009</a:t>
          </a:r>
        </a:p>
      </dsp:txBody>
      <dsp:txXfrm rot="-5400000">
        <a:off x="1" y="3603462"/>
        <a:ext cx="1157286" cy="495980"/>
      </dsp:txXfrm>
    </dsp:sp>
    <dsp:sp modelId="{2EDA5CC6-29FB-419F-A577-71E17AA55675}">
      <dsp:nvSpPr>
        <dsp:cNvPr id="0" name=""/>
        <dsp:cNvSpPr/>
      </dsp:nvSpPr>
      <dsp:spPr>
        <a:xfrm rot="5400000">
          <a:off x="5434886" y="-1252780"/>
          <a:ext cx="1074623" cy="9629822"/>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GB" sz="2000" kern="1200" dirty="0">
              <a:solidFill>
                <a:srgbClr val="2A548A"/>
              </a:solidFill>
            </a:rPr>
            <a:t>Allocation of benefits by the Swiss Conference of the Cantonal Ministers of Public Health</a:t>
          </a:r>
          <a:endParaRPr lang="de-DE" sz="2000" kern="1200" dirty="0"/>
        </a:p>
        <a:p>
          <a:pPr marL="171450" lvl="1" indent="-171450" algn="l" defTabSz="800100">
            <a:lnSpc>
              <a:spcPct val="90000"/>
            </a:lnSpc>
            <a:spcBef>
              <a:spcPct val="0"/>
            </a:spcBef>
            <a:spcAft>
              <a:spcPct val="15000"/>
            </a:spcAft>
            <a:buChar char="•"/>
          </a:pPr>
          <a:r>
            <a:rPr lang="en-GB" sz="1800" kern="1200" dirty="0">
              <a:solidFill>
                <a:srgbClr val="2A548A"/>
              </a:solidFill>
            </a:rPr>
            <a:t>Coordination and development of organ donation at the national level</a:t>
          </a:r>
          <a:endParaRPr lang="de-DE" sz="1800" kern="1200" dirty="0"/>
        </a:p>
      </dsp:txBody>
      <dsp:txXfrm rot="-5400000">
        <a:off x="1157287" y="3077278"/>
        <a:ext cx="9577363" cy="969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F09C-9689-40FA-9626-2352FD0F8D6D}">
      <dsp:nvSpPr>
        <dsp:cNvPr id="0" name=""/>
        <dsp:cNvSpPr/>
      </dsp:nvSpPr>
      <dsp:spPr>
        <a:xfrm>
          <a:off x="0" y="3675740"/>
          <a:ext cx="4464496" cy="4824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dirty="0">
              <a:solidFill>
                <a:schemeClr val="bg1"/>
              </a:solidFill>
              <a:latin typeface="+mj-lt"/>
              <a:ea typeface="ＭＳ Ｐゴシック"/>
              <a:cs typeface="+mn-cs"/>
            </a:rPr>
            <a:t>Cardiac arrest</a:t>
          </a:r>
          <a:endParaRPr lang="de-CH" sz="1800" b="0" i="0" kern="1200" noProof="0" dirty="0">
            <a:solidFill>
              <a:schemeClr val="bg1"/>
            </a:solidFill>
          </a:endParaRPr>
        </a:p>
      </dsp:txBody>
      <dsp:txXfrm>
        <a:off x="0" y="3675740"/>
        <a:ext cx="4464496" cy="482438"/>
      </dsp:txXfrm>
    </dsp:sp>
    <dsp:sp modelId="{C1FE2EEA-B407-44C1-8BD6-0C8B591CE7FE}">
      <dsp:nvSpPr>
        <dsp:cNvPr id="0" name=""/>
        <dsp:cNvSpPr/>
      </dsp:nvSpPr>
      <dsp:spPr>
        <a:xfrm rot="10800000">
          <a:off x="0" y="2940985"/>
          <a:ext cx="4464496" cy="741991"/>
        </a:xfrm>
        <a:prstGeom prst="upArrowCallout">
          <a:avLst/>
        </a:prstGeom>
        <a:solidFill>
          <a:schemeClr val="accent5">
            <a:hueOff val="-772417"/>
            <a:satOff val="-1882"/>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dirty="0">
              <a:solidFill>
                <a:schemeClr val="bg1"/>
              </a:solidFill>
              <a:latin typeface="+mj-lt"/>
              <a:ea typeface="ＭＳ Ｐゴシック"/>
              <a:cs typeface="+mn-cs"/>
            </a:rPr>
            <a:t>Respiratory arrest</a:t>
          </a:r>
          <a:endParaRPr lang="de-CH" sz="1800" b="0" i="0" kern="1200" noProof="0" dirty="0">
            <a:solidFill>
              <a:schemeClr val="bg1"/>
            </a:solidFill>
          </a:endParaRPr>
        </a:p>
      </dsp:txBody>
      <dsp:txXfrm rot="10800000">
        <a:off x="0" y="2940985"/>
        <a:ext cx="4464496" cy="482123"/>
      </dsp:txXfrm>
    </dsp:sp>
    <dsp:sp modelId="{188D6478-94D1-4B60-9553-9ADBE31042D8}">
      <dsp:nvSpPr>
        <dsp:cNvPr id="0" name=""/>
        <dsp:cNvSpPr/>
      </dsp:nvSpPr>
      <dsp:spPr>
        <a:xfrm rot="10800000">
          <a:off x="0" y="2206231"/>
          <a:ext cx="4464496" cy="741991"/>
        </a:xfrm>
        <a:prstGeom prst="upArrowCallout">
          <a:avLst/>
        </a:prstGeom>
        <a:solidFill>
          <a:schemeClr val="accent5">
            <a:hueOff val="-1544833"/>
            <a:satOff val="-3764"/>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Total loss of brain function</a:t>
          </a:r>
          <a:endParaRPr lang="de-CH" sz="1800" b="0" kern="1200" noProof="0" dirty="0">
            <a:solidFill>
              <a:schemeClr val="bg1"/>
            </a:solidFill>
          </a:endParaRPr>
        </a:p>
      </dsp:txBody>
      <dsp:txXfrm rot="10800000">
        <a:off x="0" y="2206231"/>
        <a:ext cx="4464496" cy="482123"/>
      </dsp:txXfrm>
    </dsp:sp>
    <dsp:sp modelId="{96D09429-4614-4103-AB1E-7718DD4C0216}">
      <dsp:nvSpPr>
        <dsp:cNvPr id="0" name=""/>
        <dsp:cNvSpPr/>
      </dsp:nvSpPr>
      <dsp:spPr>
        <a:xfrm rot="10800000">
          <a:off x="0" y="1471476"/>
          <a:ext cx="4464496" cy="741991"/>
        </a:xfrm>
        <a:prstGeom prst="upArrowCallout">
          <a:avLst/>
        </a:prstGeom>
        <a:solidFill>
          <a:schemeClr val="accent5">
            <a:hueOff val="-2317250"/>
            <a:satOff val="-564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Interruption of blood flow</a:t>
          </a:r>
          <a:endParaRPr lang="de-CH" sz="1800" b="0" kern="1200" noProof="0" dirty="0">
            <a:solidFill>
              <a:schemeClr val="bg1"/>
            </a:solidFill>
          </a:endParaRPr>
        </a:p>
      </dsp:txBody>
      <dsp:txXfrm rot="10800000">
        <a:off x="0" y="1471476"/>
        <a:ext cx="4464496" cy="482123"/>
      </dsp:txXfrm>
    </dsp:sp>
    <dsp:sp modelId="{B3227078-4714-40A3-95E6-889776E8994E}">
      <dsp:nvSpPr>
        <dsp:cNvPr id="0" name=""/>
        <dsp:cNvSpPr/>
      </dsp:nvSpPr>
      <dsp:spPr>
        <a:xfrm rot="10800000">
          <a:off x="0" y="736722"/>
          <a:ext cx="4464496" cy="741991"/>
        </a:xfrm>
        <a:prstGeom prst="upArrowCallout">
          <a:avLst/>
        </a:prstGeom>
        <a:solidFill>
          <a:schemeClr val="accent5">
            <a:hueOff val="-3089667"/>
            <a:satOff val="-7527"/>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631825" lvl="0" indent="-631825" algn="ctr" defTabSz="800100">
            <a:lnSpc>
              <a:spcPct val="90000"/>
            </a:lnSpc>
            <a:spcBef>
              <a:spcPct val="0"/>
            </a:spcBef>
            <a:spcAft>
              <a:spcPct val="35000"/>
            </a:spcAft>
            <a:buNone/>
          </a:pPr>
          <a:r>
            <a:rPr lang="en-GB" sz="1800" b="0" i="0" kern="1200" noProof="0" dirty="0">
              <a:solidFill>
                <a:schemeClr val="bg1"/>
              </a:solidFill>
              <a:latin typeface="+mj-lt"/>
              <a:ea typeface="ＭＳ Ｐゴシック"/>
              <a:cs typeface="+mn-cs"/>
            </a:rPr>
            <a:t>Increased intracranial pressure</a:t>
          </a:r>
          <a:endParaRPr lang="de-CH" sz="1800" b="0" kern="1200" noProof="0" dirty="0">
            <a:solidFill>
              <a:schemeClr val="bg1"/>
            </a:solidFill>
          </a:endParaRPr>
        </a:p>
      </dsp:txBody>
      <dsp:txXfrm rot="10800000">
        <a:off x="0" y="736722"/>
        <a:ext cx="4464496" cy="482123"/>
      </dsp:txXfrm>
    </dsp:sp>
    <dsp:sp modelId="{73B24609-78A6-4A20-A434-32E6110A5141}">
      <dsp:nvSpPr>
        <dsp:cNvPr id="0" name=""/>
        <dsp:cNvSpPr/>
      </dsp:nvSpPr>
      <dsp:spPr>
        <a:xfrm rot="10800000">
          <a:off x="0" y="1967"/>
          <a:ext cx="4464496" cy="741991"/>
        </a:xfrm>
        <a:prstGeom prst="upArrowCallout">
          <a:avLst/>
        </a:prstGeom>
        <a:solidFill>
          <a:schemeClr val="accent5">
            <a:hueOff val="-3862083"/>
            <a:satOff val="-9409"/>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Severe brain damage</a:t>
          </a:r>
          <a:endParaRPr lang="de-CH" sz="1800" b="0" kern="1200" noProof="0" dirty="0">
            <a:solidFill>
              <a:schemeClr val="bg1"/>
            </a:solidFill>
          </a:endParaRPr>
        </a:p>
      </dsp:txBody>
      <dsp:txXfrm rot="10800000">
        <a:off x="0" y="1967"/>
        <a:ext cx="4464496" cy="4821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F09C-9689-40FA-9626-2352FD0F8D6D}">
      <dsp:nvSpPr>
        <dsp:cNvPr id="0" name=""/>
        <dsp:cNvSpPr/>
      </dsp:nvSpPr>
      <dsp:spPr>
        <a:xfrm>
          <a:off x="0" y="3675739"/>
          <a:ext cx="4464496" cy="482438"/>
        </a:xfrm>
        <a:prstGeom prst="rect">
          <a:avLst/>
        </a:prstGeom>
        <a:solidFill>
          <a:srgbClr val="9BBD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dirty="0">
              <a:solidFill>
                <a:schemeClr val="bg1"/>
              </a:solidFill>
              <a:latin typeface="+mj-lt"/>
            </a:rPr>
            <a:t>Maintenance of blood perfusion to the organs</a:t>
          </a:r>
          <a:endParaRPr lang="de-CH" sz="1800" b="0" i="0" kern="1200" noProof="0" dirty="0">
            <a:solidFill>
              <a:schemeClr val="bg1"/>
            </a:solidFill>
          </a:endParaRPr>
        </a:p>
      </dsp:txBody>
      <dsp:txXfrm>
        <a:off x="0" y="3675739"/>
        <a:ext cx="4464496" cy="482438"/>
      </dsp:txXfrm>
    </dsp:sp>
    <dsp:sp modelId="{C1FE2EEA-B407-44C1-8BD6-0C8B591CE7FE}">
      <dsp:nvSpPr>
        <dsp:cNvPr id="0" name=""/>
        <dsp:cNvSpPr/>
      </dsp:nvSpPr>
      <dsp:spPr>
        <a:xfrm rot="10800000">
          <a:off x="0" y="2940985"/>
          <a:ext cx="4464496" cy="741990"/>
        </a:xfrm>
        <a:prstGeom prst="upArrowCallout">
          <a:avLst/>
        </a:prstGeom>
        <a:solidFill>
          <a:srgbClr val="97C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dirty="0">
              <a:solidFill>
                <a:schemeClr val="bg1"/>
              </a:solidFill>
              <a:latin typeface="+mj-lt"/>
              <a:ea typeface="ＭＳ Ｐゴシック"/>
              <a:cs typeface="+mn-cs"/>
            </a:rPr>
            <a:t>Mechanical </a:t>
          </a:r>
          <a:r>
            <a:rPr lang="en-GB" sz="1800" b="0" i="0" kern="1200" noProof="0" dirty="0">
              <a:solidFill>
                <a:schemeClr val="bg1"/>
              </a:solidFill>
              <a:latin typeface="Tahoma"/>
              <a:ea typeface="ＭＳ Ｐゴシック"/>
              <a:cs typeface="+mn-cs"/>
            </a:rPr>
            <a:t>respiration/stabilisation </a:t>
          </a:r>
          <a:r>
            <a:rPr lang="en-GB" sz="1800" b="0" i="0" kern="1200" noProof="0" dirty="0">
              <a:solidFill>
                <a:schemeClr val="bg1"/>
              </a:solidFill>
              <a:latin typeface="+mj-lt"/>
              <a:ea typeface="ＭＳ Ｐゴシック"/>
              <a:cs typeface="+mn-cs"/>
            </a:rPr>
            <a:t>of circulation</a:t>
          </a:r>
          <a:endParaRPr lang="de-CH" sz="1800" b="0" i="0" kern="1200" noProof="0" dirty="0">
            <a:solidFill>
              <a:schemeClr val="bg1"/>
            </a:solidFill>
          </a:endParaRPr>
        </a:p>
      </dsp:txBody>
      <dsp:txXfrm rot="10800000">
        <a:off x="0" y="2940985"/>
        <a:ext cx="4464496" cy="482123"/>
      </dsp:txXfrm>
    </dsp:sp>
    <dsp:sp modelId="{188D6478-94D1-4B60-9553-9ADBE31042D8}">
      <dsp:nvSpPr>
        <dsp:cNvPr id="0" name=""/>
        <dsp:cNvSpPr/>
      </dsp:nvSpPr>
      <dsp:spPr>
        <a:xfrm rot="10800000">
          <a:off x="0" y="2206230"/>
          <a:ext cx="4464496" cy="741990"/>
        </a:xfrm>
        <a:prstGeom prst="upArrowCallout">
          <a:avLst/>
        </a:prstGeom>
        <a:solidFill>
          <a:schemeClr val="accent5">
            <a:hueOff val="-1544833"/>
            <a:satOff val="-3764"/>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Total loss of brain function</a:t>
          </a:r>
          <a:endParaRPr lang="de-CH" sz="1800" b="0" kern="1200" noProof="0" dirty="0">
            <a:solidFill>
              <a:schemeClr val="bg1"/>
            </a:solidFill>
          </a:endParaRPr>
        </a:p>
      </dsp:txBody>
      <dsp:txXfrm rot="10800000">
        <a:off x="0" y="2206230"/>
        <a:ext cx="4464496" cy="482123"/>
      </dsp:txXfrm>
    </dsp:sp>
    <dsp:sp modelId="{96D09429-4614-4103-AB1E-7718DD4C0216}">
      <dsp:nvSpPr>
        <dsp:cNvPr id="0" name=""/>
        <dsp:cNvSpPr/>
      </dsp:nvSpPr>
      <dsp:spPr>
        <a:xfrm rot="10800000">
          <a:off x="0" y="1471476"/>
          <a:ext cx="4464496" cy="741990"/>
        </a:xfrm>
        <a:prstGeom prst="upArrowCallout">
          <a:avLst/>
        </a:prstGeom>
        <a:solidFill>
          <a:schemeClr val="accent5">
            <a:hueOff val="-2317250"/>
            <a:satOff val="-564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Interruption of blood flow</a:t>
          </a:r>
          <a:endParaRPr lang="de-CH" sz="1800" b="0" kern="1200" noProof="0" dirty="0">
            <a:solidFill>
              <a:schemeClr val="bg1"/>
            </a:solidFill>
          </a:endParaRPr>
        </a:p>
      </dsp:txBody>
      <dsp:txXfrm rot="10800000">
        <a:off x="0" y="1471476"/>
        <a:ext cx="4464496" cy="482123"/>
      </dsp:txXfrm>
    </dsp:sp>
    <dsp:sp modelId="{B3227078-4714-40A3-95E6-889776E8994E}">
      <dsp:nvSpPr>
        <dsp:cNvPr id="0" name=""/>
        <dsp:cNvSpPr/>
      </dsp:nvSpPr>
      <dsp:spPr>
        <a:xfrm rot="10800000">
          <a:off x="0" y="736722"/>
          <a:ext cx="4464496" cy="741990"/>
        </a:xfrm>
        <a:prstGeom prst="upArrowCallout">
          <a:avLst/>
        </a:prstGeom>
        <a:solidFill>
          <a:schemeClr val="accent5">
            <a:hueOff val="-3089667"/>
            <a:satOff val="-7527"/>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Increased intracranial pressure</a:t>
          </a:r>
          <a:endParaRPr lang="de-CH" sz="1800" b="0" kern="1200" noProof="0" dirty="0">
            <a:solidFill>
              <a:schemeClr val="bg1"/>
            </a:solidFill>
          </a:endParaRPr>
        </a:p>
      </dsp:txBody>
      <dsp:txXfrm rot="10800000">
        <a:off x="0" y="736722"/>
        <a:ext cx="4464496" cy="482123"/>
      </dsp:txXfrm>
    </dsp:sp>
    <dsp:sp modelId="{73B24609-78A6-4A20-A434-32E6110A5141}">
      <dsp:nvSpPr>
        <dsp:cNvPr id="0" name=""/>
        <dsp:cNvSpPr/>
      </dsp:nvSpPr>
      <dsp:spPr>
        <a:xfrm rot="10800000">
          <a:off x="0" y="1"/>
          <a:ext cx="4464496" cy="741990"/>
        </a:xfrm>
        <a:prstGeom prst="upArrowCallout">
          <a:avLst/>
        </a:prstGeom>
        <a:solidFill>
          <a:schemeClr val="accent5">
            <a:hueOff val="-3862083"/>
            <a:satOff val="-9409"/>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Severe</a:t>
          </a:r>
          <a:r>
            <a:rPr lang="en-GB" sz="1800" b="0" kern="1200" baseline="0" noProof="0" dirty="0">
              <a:solidFill>
                <a:schemeClr val="bg1"/>
              </a:solidFill>
            </a:rPr>
            <a:t> brain damage</a:t>
          </a:r>
          <a:endParaRPr lang="de-CH" sz="1800" b="0" kern="1200" noProof="0" dirty="0">
            <a:solidFill>
              <a:schemeClr val="bg1"/>
            </a:solidFill>
          </a:endParaRPr>
        </a:p>
      </dsp:txBody>
      <dsp:txXfrm rot="10800000">
        <a:off x="0" y="1"/>
        <a:ext cx="4464496" cy="4821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0.5888</cdr:x>
      <cdr:y>0.5</cdr:y>
    </cdr:from>
    <cdr:to>
      <cdr:x>0.6331</cdr:x>
      <cdr:y>0.55378</cdr:y>
    </cdr:to>
    <cdr:sp macro="" textlink="">
      <cdr:nvSpPr>
        <cdr:cNvPr id="2" name="Textfeld 1">
          <a:extLst xmlns:a="http://schemas.openxmlformats.org/drawingml/2006/main">
            <a:ext uri="{FF2B5EF4-FFF2-40B4-BE49-F238E27FC236}">
              <a16:creationId xmlns:a16="http://schemas.microsoft.com/office/drawing/2014/main" id="{74CC9B67-C3FE-9DA0-0B18-8A6E47E2D3A2}"/>
            </a:ext>
          </a:extLst>
        </cdr:cNvPr>
        <cdr:cNvSpPr txBox="1"/>
      </cdr:nvSpPr>
      <cdr:spPr>
        <a:xfrm xmlns:a="http://schemas.openxmlformats.org/drawingml/2006/main">
          <a:off x="6300552" y="2289029"/>
          <a:ext cx="474133" cy="246221"/>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de-DE" sz="1600" b="1" dirty="0">
              <a:solidFill>
                <a:schemeClr val="tx1"/>
              </a:solidFill>
            </a:rPr>
            <a:t>(83)</a:t>
          </a:r>
        </a:p>
      </cdr:txBody>
    </cdr:sp>
  </cdr:relSizeAnchor>
  <cdr:relSizeAnchor xmlns:cdr="http://schemas.openxmlformats.org/drawingml/2006/chartDrawing">
    <cdr:from>
      <cdr:x>0.30868</cdr:x>
      <cdr:y>0.72602</cdr:y>
    </cdr:from>
    <cdr:to>
      <cdr:x>0.35299</cdr:x>
      <cdr:y>0.77981</cdr:y>
    </cdr:to>
    <cdr:sp macro="" textlink="">
      <cdr:nvSpPr>
        <cdr:cNvPr id="6" name="Textfeld 5">
          <a:extLst xmlns:a="http://schemas.openxmlformats.org/drawingml/2006/main">
            <a:ext uri="{FF2B5EF4-FFF2-40B4-BE49-F238E27FC236}">
              <a16:creationId xmlns:a16="http://schemas.microsoft.com/office/drawing/2014/main" id="{24B92B49-ACEB-DC91-9D29-25C738B06A5C}"/>
            </a:ext>
          </a:extLst>
        </cdr:cNvPr>
        <cdr:cNvSpPr txBox="1"/>
      </cdr:nvSpPr>
      <cdr:spPr>
        <a:xfrm xmlns:a="http://schemas.openxmlformats.org/drawingml/2006/main">
          <a:off x="3303123" y="3323782"/>
          <a:ext cx="474133" cy="246221"/>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de-DE" sz="1600" b="1" dirty="0">
              <a:solidFill>
                <a:schemeClr val="tx1"/>
              </a:solidFill>
            </a:rPr>
            <a:t>(82)</a:t>
          </a:r>
        </a:p>
      </cdr:txBody>
    </cdr:sp>
  </cdr:relSizeAnchor>
  <cdr:relSizeAnchor xmlns:cdr="http://schemas.openxmlformats.org/drawingml/2006/chartDrawing">
    <cdr:from>
      <cdr:x>0.35837</cdr:x>
      <cdr:y>0.21055</cdr:y>
    </cdr:from>
    <cdr:to>
      <cdr:x>0.40268</cdr:x>
      <cdr:y>0.26433</cdr:y>
    </cdr:to>
    <cdr:sp macro="" textlink="">
      <cdr:nvSpPr>
        <cdr:cNvPr id="7" name="Textfeld 6">
          <a:extLst xmlns:a="http://schemas.openxmlformats.org/drawingml/2006/main">
            <a:ext uri="{FF2B5EF4-FFF2-40B4-BE49-F238E27FC236}">
              <a16:creationId xmlns:a16="http://schemas.microsoft.com/office/drawing/2014/main" id="{86CDF49E-ED05-1510-3B4D-12BAF6EDD5B7}"/>
            </a:ext>
          </a:extLst>
        </cdr:cNvPr>
        <cdr:cNvSpPr txBox="1"/>
      </cdr:nvSpPr>
      <cdr:spPr>
        <a:xfrm xmlns:a="http://schemas.openxmlformats.org/drawingml/2006/main">
          <a:off x="3834846" y="963902"/>
          <a:ext cx="474133" cy="246221"/>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de-DE" sz="1600" b="1" dirty="0">
              <a:solidFill>
                <a:schemeClr val="tx1"/>
              </a:solidFill>
            </a:rPr>
            <a:t>(30)</a:t>
          </a:r>
        </a:p>
      </cdr:txBody>
    </cdr:sp>
  </cdr:relSizeAnchor>
  <cdr:relSizeAnchor xmlns:cdr="http://schemas.openxmlformats.org/drawingml/2006/chartDrawing">
    <cdr:from>
      <cdr:x>0.47785</cdr:x>
      <cdr:y>0.10814</cdr:y>
    </cdr:from>
    <cdr:to>
      <cdr:x>0.52215</cdr:x>
      <cdr:y>0.16192</cdr:y>
    </cdr:to>
    <cdr:sp macro="" textlink="">
      <cdr:nvSpPr>
        <cdr:cNvPr id="8" name="Textfeld 7">
          <a:extLst xmlns:a="http://schemas.openxmlformats.org/drawingml/2006/main">
            <a:ext uri="{FF2B5EF4-FFF2-40B4-BE49-F238E27FC236}">
              <a16:creationId xmlns:a16="http://schemas.microsoft.com/office/drawing/2014/main" id="{52DF157E-F1A7-01CA-B8D2-B164944B93A0}"/>
            </a:ext>
          </a:extLst>
        </cdr:cNvPr>
        <cdr:cNvSpPr txBox="1"/>
      </cdr:nvSpPr>
      <cdr:spPr>
        <a:xfrm xmlns:a="http://schemas.openxmlformats.org/drawingml/2006/main">
          <a:off x="5113305" y="495060"/>
          <a:ext cx="474133" cy="246221"/>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de-DE" sz="1600" b="1" dirty="0">
              <a:solidFill>
                <a:schemeClr val="tx1"/>
              </a:solidFill>
            </a:rPr>
            <a:t>(5)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2479" y="247277"/>
            <a:ext cx="4282476" cy="334336"/>
          </a:xfrm>
          <a:prstGeom prst="rect">
            <a:avLst/>
          </a:prstGeom>
        </p:spPr>
        <p:txBody>
          <a:bodyPr vert="horz" lIns="0" tIns="0" rIns="0" bIns="0" rtlCol="0"/>
          <a:lstStyle>
            <a:lvl1pPr algn="l">
              <a:defRPr sz="1200"/>
            </a:lvl1pPr>
          </a:lstStyle>
          <a:p>
            <a:r>
              <a:rPr lang="de-CH" sz="900"/>
              <a:t>Kopfzeilentext</a:t>
            </a:r>
          </a:p>
        </p:txBody>
      </p:sp>
      <p:sp>
        <p:nvSpPr>
          <p:cNvPr id="3" name="Datumsplatzhalter 2"/>
          <p:cNvSpPr>
            <a:spLocks noGrp="1"/>
          </p:cNvSpPr>
          <p:nvPr>
            <p:ph type="dt" sz="quarter" idx="1"/>
          </p:nvPr>
        </p:nvSpPr>
        <p:spPr>
          <a:xfrm>
            <a:off x="5092527" y="247277"/>
            <a:ext cx="1232669" cy="334336"/>
          </a:xfrm>
          <a:prstGeom prst="rect">
            <a:avLst/>
          </a:prstGeom>
        </p:spPr>
        <p:txBody>
          <a:bodyPr vert="horz" lIns="0" tIns="0" rIns="0" bIns="0" rtlCol="0"/>
          <a:lstStyle>
            <a:lvl1pPr algn="r">
              <a:defRPr sz="1200"/>
            </a:lvl1pPr>
          </a:lstStyle>
          <a:p>
            <a:fld id="{EEC665CA-D682-48EC-95D2-126FD6449D65}" type="datetime1">
              <a:rPr lang="de-CH" sz="900" smtClean="0"/>
              <a:t>21.10.2024</a:t>
            </a:fld>
            <a:endParaRPr lang="de-CH" sz="900"/>
          </a:p>
        </p:txBody>
      </p:sp>
      <p:sp>
        <p:nvSpPr>
          <p:cNvPr id="4" name="Fußzeilenplatzhalter 3"/>
          <p:cNvSpPr>
            <a:spLocks noGrp="1"/>
          </p:cNvSpPr>
          <p:nvPr>
            <p:ph type="ftr" sz="quarter" idx="2"/>
          </p:nvPr>
        </p:nvSpPr>
        <p:spPr>
          <a:xfrm>
            <a:off x="472479" y="9150885"/>
            <a:ext cx="4282476" cy="357159"/>
          </a:xfrm>
          <a:prstGeom prst="rect">
            <a:avLst/>
          </a:prstGeom>
        </p:spPr>
        <p:txBody>
          <a:bodyPr vert="horz" lIns="0" tIns="0" rIns="0" bIns="0" rtlCol="0" anchor="b"/>
          <a:lstStyle>
            <a:lvl1pPr algn="l">
              <a:defRPr sz="1200"/>
            </a:lvl1pPr>
          </a:lstStyle>
          <a:p>
            <a:r>
              <a:rPr lang="de-CH" sz="900"/>
              <a:t>Fusszeilentext</a:t>
            </a:r>
          </a:p>
        </p:txBody>
      </p:sp>
      <p:sp>
        <p:nvSpPr>
          <p:cNvPr id="5" name="Foliennummernplatzhalter 4"/>
          <p:cNvSpPr>
            <a:spLocks noGrp="1"/>
          </p:cNvSpPr>
          <p:nvPr>
            <p:ph type="sldNum" sz="quarter" idx="3"/>
          </p:nvPr>
        </p:nvSpPr>
        <p:spPr>
          <a:xfrm>
            <a:off x="5092527" y="9150888"/>
            <a:ext cx="1232669" cy="357157"/>
          </a:xfrm>
          <a:prstGeom prst="rect">
            <a:avLst/>
          </a:prstGeom>
        </p:spPr>
        <p:txBody>
          <a:bodyPr vert="horz" lIns="0" tIns="0" rIns="0" bIns="0" rtlCol="0" anchor="b"/>
          <a:lstStyle>
            <a:lvl1pPr algn="r">
              <a:defRPr sz="1200"/>
            </a:lvl1pPr>
          </a:lstStyle>
          <a:p>
            <a:fld id="{2CEDAA2C-602C-494B-9BFF-F0D7FF14E319}" type="slidenum">
              <a:rPr lang="de-CH" sz="900" smtClean="0"/>
              <a:t>‹Nr.›</a:t>
            </a:fld>
            <a:endParaRPr lang="de-CH" sz="9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525463" y="1343025"/>
            <a:ext cx="5994400" cy="3371850"/>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68425" y="9663283"/>
            <a:ext cx="2210808" cy="193505"/>
          </a:xfrm>
          <a:prstGeom prst="rect">
            <a:avLst/>
          </a:prstGeom>
        </p:spPr>
        <p:txBody>
          <a:bodyPr vert="horz" lIns="0" tIns="0" rIns="0" bIns="0" rtlCol="0" anchor="t"/>
          <a:lstStyle>
            <a:lvl1pPr algn="l">
              <a:defRPr sz="900"/>
            </a:lvl1pPr>
          </a:lstStyle>
          <a:p>
            <a:r>
              <a:rPr lang="de-CH"/>
              <a:t>Fusszeilentext</a:t>
            </a:r>
          </a:p>
        </p:txBody>
      </p:sp>
      <p:sp>
        <p:nvSpPr>
          <p:cNvPr id="15" name="Foliennummernplatzhalter 14"/>
          <p:cNvSpPr>
            <a:spLocks noGrp="1"/>
          </p:cNvSpPr>
          <p:nvPr>
            <p:ph type="sldNum" sz="quarter" idx="5"/>
          </p:nvPr>
        </p:nvSpPr>
        <p:spPr>
          <a:xfrm>
            <a:off x="5414612" y="9663283"/>
            <a:ext cx="863510" cy="193505"/>
          </a:xfrm>
          <a:prstGeom prst="rect">
            <a:avLst/>
          </a:prstGeom>
        </p:spPr>
        <p:txBody>
          <a:bodyPr vert="horz" lIns="0" tIns="0" rIns="0" bIns="0" rtlCol="0" anchor="t"/>
          <a:lstStyle>
            <a:lvl1pPr algn="r">
              <a:defRPr sz="900"/>
            </a:lvl1pPr>
          </a:lstStyle>
          <a:p>
            <a:fld id="{83C81C81-E364-4366-A610-2DB15FF98538}" type="slidenum">
              <a:rPr lang="de-CH" smtClean="0"/>
              <a:pPr/>
              <a:t>‹Nr.›</a:t>
            </a:fld>
            <a:endParaRPr lang="de-CH"/>
          </a:p>
        </p:txBody>
      </p:sp>
      <p:sp>
        <p:nvSpPr>
          <p:cNvPr id="16" name="Notizenplatzhalter 15"/>
          <p:cNvSpPr>
            <a:spLocks noGrp="1"/>
          </p:cNvSpPr>
          <p:nvPr>
            <p:ph type="body" sz="quarter" idx="3"/>
          </p:nvPr>
        </p:nvSpPr>
        <p:spPr>
          <a:xfrm>
            <a:off x="766621" y="5006015"/>
            <a:ext cx="5511501" cy="4191541"/>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192602" y="459033"/>
            <a:ext cx="2076877" cy="200199"/>
          </a:xfrm>
          <a:prstGeom prst="rect">
            <a:avLst/>
          </a:prstGeom>
        </p:spPr>
        <p:txBody>
          <a:bodyPr vert="horz" lIns="0" tIns="0" rIns="0" bIns="0" rtlCol="0"/>
          <a:lstStyle>
            <a:lvl1pPr algn="r">
              <a:defRPr sz="900"/>
            </a:lvl1pPr>
          </a:lstStyle>
          <a:p>
            <a:fld id="{A17AAF7D-4283-4014-80F4-26E915FEACF8}" type="datetime1">
              <a:rPr lang="de-CH" smtClean="0"/>
              <a:t>21.10.2024</a:t>
            </a:fld>
            <a:endParaRPr lang="de-CH"/>
          </a:p>
        </p:txBody>
      </p:sp>
      <p:sp>
        <p:nvSpPr>
          <p:cNvPr id="18" name="Kopfzeilenplatzhalter 17"/>
          <p:cNvSpPr>
            <a:spLocks noGrp="1"/>
          </p:cNvSpPr>
          <p:nvPr>
            <p:ph type="hdr" sz="quarter"/>
          </p:nvPr>
        </p:nvSpPr>
        <p:spPr>
          <a:xfrm>
            <a:off x="757978" y="465675"/>
            <a:ext cx="3220500" cy="193557"/>
          </a:xfrm>
          <a:prstGeom prst="rect">
            <a:avLst/>
          </a:prstGeom>
        </p:spPr>
        <p:txBody>
          <a:bodyPr vert="horz" lIns="0" tIns="0" rIns="0" bIns="0" rtlCol="0"/>
          <a:lstStyle>
            <a:lvl1pPr algn="l">
              <a:defRPr sz="9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46188"/>
            <a:ext cx="5561012" cy="3127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1757799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24</a:t>
            </a:fld>
            <a:endParaRPr lang="de-CH"/>
          </a:p>
        </p:txBody>
      </p:sp>
    </p:spTree>
    <p:extLst>
      <p:ext uri="{BB962C8B-B14F-4D97-AF65-F5344CB8AC3E}">
        <p14:creationId xmlns:p14="http://schemas.microsoft.com/office/powerpoint/2010/main" val="2566130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28</a:t>
            </a:fld>
            <a:endParaRPr lang="de-CH"/>
          </a:p>
        </p:txBody>
      </p:sp>
    </p:spTree>
    <p:extLst>
      <p:ext uri="{BB962C8B-B14F-4D97-AF65-F5344CB8AC3E}">
        <p14:creationId xmlns:p14="http://schemas.microsoft.com/office/powerpoint/2010/main" val="1806255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29</a:t>
            </a:fld>
            <a:endParaRPr lang="de-CH"/>
          </a:p>
        </p:txBody>
      </p:sp>
    </p:spTree>
    <p:extLst>
      <p:ext uri="{BB962C8B-B14F-4D97-AF65-F5344CB8AC3E}">
        <p14:creationId xmlns:p14="http://schemas.microsoft.com/office/powerpoint/2010/main" val="1524831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30</a:t>
            </a:fld>
            <a:endParaRPr lang="de-CH"/>
          </a:p>
        </p:txBody>
      </p:sp>
    </p:spTree>
    <p:extLst>
      <p:ext uri="{BB962C8B-B14F-4D97-AF65-F5344CB8AC3E}">
        <p14:creationId xmlns:p14="http://schemas.microsoft.com/office/powerpoint/2010/main" val="3035569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C81C81-E364-4366-A610-2DB15FF98538}" type="slidenum">
              <a:rPr lang="de-CH" smtClean="0"/>
              <a:pPr/>
              <a:t>49</a:t>
            </a:fld>
            <a:endParaRPr lang="de-CH"/>
          </a:p>
        </p:txBody>
      </p:sp>
    </p:spTree>
    <p:extLst>
      <p:ext uri="{BB962C8B-B14F-4D97-AF65-F5344CB8AC3E}">
        <p14:creationId xmlns:p14="http://schemas.microsoft.com/office/powerpoint/2010/main" val="3592818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353216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266370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13</a:t>
            </a:fld>
            <a:endParaRPr lang="de-CH"/>
          </a:p>
        </p:txBody>
      </p:sp>
    </p:spTree>
    <p:extLst>
      <p:ext uri="{BB962C8B-B14F-4D97-AF65-F5344CB8AC3E}">
        <p14:creationId xmlns:p14="http://schemas.microsoft.com/office/powerpoint/2010/main" val="217710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2652257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r>
              <a:rPr lang="de-CH" b="1" dirty="0"/>
              <a:t>Bereitschaft Organspende – 74%:</a:t>
            </a:r>
          </a:p>
          <a:p>
            <a:endParaRPr lang="de-CH" dirty="0"/>
          </a:p>
          <a:p>
            <a:r>
              <a:rPr lang="de-DE" dirty="0"/>
              <a:t>In einer Erhebung von </a:t>
            </a:r>
            <a:r>
              <a:rPr lang="de-DE" dirty="0" err="1"/>
              <a:t>gfs</a:t>
            </a:r>
            <a:r>
              <a:rPr lang="de-DE" dirty="0"/>
              <a:t> Bern im Jahr 2019 zeigten sich 74% der Stimmbevölkerung grundsätzlich bereit, nach dem Tod ihre Organe zu spenden.</a:t>
            </a:r>
            <a:endParaRPr lang="de-CH" dirty="0"/>
          </a:p>
          <a:p>
            <a:endParaRPr lang="de-CH" b="1" dirty="0"/>
          </a:p>
          <a:p>
            <a:r>
              <a:rPr lang="de-CH" b="1" dirty="0"/>
              <a:t>Entscheid nicht festgehalten – 43%:</a:t>
            </a:r>
          </a:p>
          <a:p>
            <a:endParaRPr lang="de-CH" dirty="0"/>
          </a:p>
          <a:p>
            <a:r>
              <a:rPr lang="de-DE" dirty="0" err="1"/>
              <a:t>Gemäss</a:t>
            </a:r>
            <a:r>
              <a:rPr lang="de-DE" dirty="0"/>
              <a:t> einer repräsentativen Umfrage von </a:t>
            </a:r>
            <a:r>
              <a:rPr lang="de-DE" dirty="0" err="1"/>
              <a:t>gfs</a:t>
            </a:r>
            <a:r>
              <a:rPr lang="de-DE" dirty="0"/>
              <a:t> Bern im Jahr 2019 haben 43% der Stimmberechtigten, die einen Entscheid zur Organspende getroffen haben, ihren Entscheid weder schriftlich festgehalten noch den Angehörigen mitgeteilt.</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a:p>
        </p:txBody>
      </p:sp>
    </p:spTree>
    <p:extLst>
      <p:ext uri="{BB962C8B-B14F-4D97-AF65-F5344CB8AC3E}">
        <p14:creationId xmlns:p14="http://schemas.microsoft.com/office/powerpoint/2010/main" val="4250026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a:p>
        </p:txBody>
      </p:sp>
    </p:spTree>
    <p:extLst>
      <p:ext uri="{BB962C8B-B14F-4D97-AF65-F5344CB8AC3E}">
        <p14:creationId xmlns:p14="http://schemas.microsoft.com/office/powerpoint/2010/main" val="391389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22</a:t>
            </a:fld>
            <a:endParaRPr lang="de-CH"/>
          </a:p>
        </p:txBody>
      </p:sp>
    </p:spTree>
    <p:extLst>
      <p:ext uri="{BB962C8B-B14F-4D97-AF65-F5344CB8AC3E}">
        <p14:creationId xmlns:p14="http://schemas.microsoft.com/office/powerpoint/2010/main" val="1206038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23</a:t>
            </a:fld>
            <a:endParaRPr lang="de-CH"/>
          </a:p>
        </p:txBody>
      </p:sp>
    </p:spTree>
    <p:extLst>
      <p:ext uri="{BB962C8B-B14F-4D97-AF65-F5344CB8AC3E}">
        <p14:creationId xmlns:p14="http://schemas.microsoft.com/office/powerpoint/2010/main" val="669099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a:p>
        </p:txBody>
      </p:sp>
      <p:pic>
        <p:nvPicPr>
          <p:cNvPr id="11" name="Grafik 10">
            <a:extLst>
              <a:ext uri="{FF2B5EF4-FFF2-40B4-BE49-F238E27FC236}">
                <a16:creationId xmlns:a16="http://schemas.microsoft.com/office/drawing/2014/main" id="{79EEAF14-7282-4567-AE3F-F4F2359A19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
        <p:nvSpPr>
          <p:cNvPr id="2" name="Bildplatzhalter 16">
            <a:extLst>
              <a:ext uri="{FF2B5EF4-FFF2-40B4-BE49-F238E27FC236}">
                <a16:creationId xmlns:a16="http://schemas.microsoft.com/office/drawing/2014/main" id="{9C1E8572-C43D-6579-37EF-09E1F767D0F9}"/>
              </a:ext>
            </a:extLst>
          </p:cNvPr>
          <p:cNvSpPr>
            <a:spLocks noGrp="1"/>
          </p:cNvSpPr>
          <p:nvPr>
            <p:ph type="pic" sz="quarter" idx="14"/>
          </p:nvPr>
        </p:nvSpPr>
        <p:spPr>
          <a:xfrm>
            <a:off x="263525" y="260349"/>
            <a:ext cx="11664950" cy="6337301"/>
          </a:xfrm>
          <a:custGeom>
            <a:avLst/>
            <a:gdLst>
              <a:gd name="connsiteX0" fmla="*/ 3744243 w 11664950"/>
              <a:gd name="connsiteY0" fmla="*/ 0 h 6337301"/>
              <a:gd name="connsiteX1" fmla="*/ 11664950 w 11664950"/>
              <a:gd name="connsiteY1" fmla="*/ 0 h 6337301"/>
              <a:gd name="connsiteX2" fmla="*/ 11664950 w 11664950"/>
              <a:gd name="connsiteY2" fmla="*/ 6337301 h 6337301"/>
              <a:gd name="connsiteX3" fmla="*/ 0 w 11664950"/>
              <a:gd name="connsiteY3" fmla="*/ 6337301 h 6337301"/>
              <a:gd name="connsiteX4" fmla="*/ 0 w 11664950"/>
              <a:gd name="connsiteY4" fmla="*/ 5905501 h 6337301"/>
              <a:gd name="connsiteX5" fmla="*/ 3744243 w 11664950"/>
              <a:gd name="connsiteY5" fmla="*/ 5905501 h 6337301"/>
              <a:gd name="connsiteX6" fmla="*/ 3744243 w 11664950"/>
              <a:gd name="connsiteY6" fmla="*/ 1512147 h 6337301"/>
              <a:gd name="connsiteX7" fmla="*/ 3744243 w 11664950"/>
              <a:gd name="connsiteY7" fmla="*/ 1439864 h 633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6337301">
                <a:moveTo>
                  <a:pt x="3744243" y="0"/>
                </a:moveTo>
                <a:lnTo>
                  <a:pt x="11664950" y="0"/>
                </a:lnTo>
                <a:lnTo>
                  <a:pt x="11664950" y="6337301"/>
                </a:lnTo>
                <a:lnTo>
                  <a:pt x="0" y="6337301"/>
                </a:lnTo>
                <a:lnTo>
                  <a:pt x="0" y="5905501"/>
                </a:lnTo>
                <a:lnTo>
                  <a:pt x="3744243" y="5905501"/>
                </a:lnTo>
                <a:lnTo>
                  <a:pt x="3744243" y="1512147"/>
                </a:lnTo>
                <a:lnTo>
                  <a:pt x="3744243" y="1439864"/>
                </a:ln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de-DE"/>
              <a:t>Bild durch Klicken auf Symbol hinzufügen</a:t>
            </a:r>
            <a:endParaRPr lang="de-CH"/>
          </a:p>
        </p:txBody>
      </p:sp>
      <p:sp>
        <p:nvSpPr>
          <p:cNvPr id="3" name="Rechteck 2">
            <a:extLst>
              <a:ext uri="{FF2B5EF4-FFF2-40B4-BE49-F238E27FC236}">
                <a16:creationId xmlns:a16="http://schemas.microsoft.com/office/drawing/2014/main" id="{612C0E0C-5820-217E-024A-485FE0763146}"/>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8FBA6F09-3C5D-451C-ECD1-1C758935EC97}"/>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itel 1">
            <a:extLst>
              <a:ext uri="{FF2B5EF4-FFF2-40B4-BE49-F238E27FC236}">
                <a16:creationId xmlns:a16="http://schemas.microsoft.com/office/drawing/2014/main" id="{5C7C86CA-6285-EFBE-01C2-7FC2C2C455EF}"/>
              </a:ext>
            </a:extLst>
          </p:cNvPr>
          <p:cNvSpPr>
            <a:spLocks noGrp="1"/>
          </p:cNvSpPr>
          <p:nvPr>
            <p:ph type="ctrTitle"/>
          </p:nvPr>
        </p:nvSpPr>
        <p:spPr>
          <a:xfrm>
            <a:off x="746125" y="3068961"/>
            <a:ext cx="2937607" cy="1260140"/>
          </a:xfrm>
        </p:spPr>
        <p:txBody>
          <a:bodyPr anchor="t"/>
          <a:lstStyle>
            <a:lvl1pPr algn="l">
              <a:defRPr sz="2400" b="0"/>
            </a:lvl1pPr>
          </a:lstStyle>
          <a:p>
            <a:r>
              <a:rPr lang="de-DE"/>
              <a:t>Mastertitelformat bearbeiten</a:t>
            </a:r>
            <a:endParaRPr lang="de-CH"/>
          </a:p>
        </p:txBody>
      </p:sp>
      <p:sp>
        <p:nvSpPr>
          <p:cNvPr id="6" name="Untertitel 2">
            <a:extLst>
              <a:ext uri="{FF2B5EF4-FFF2-40B4-BE49-F238E27FC236}">
                <a16:creationId xmlns:a16="http://schemas.microsoft.com/office/drawing/2014/main" id="{7AE1190A-3D49-40D6-39FB-BE36345F1500}"/>
              </a:ext>
            </a:extLst>
          </p:cNvPr>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Datum und Autor hinzufügen</a:t>
            </a:r>
          </a:p>
        </p:txBody>
      </p:sp>
      <p:sp>
        <p:nvSpPr>
          <p:cNvPr id="8" name="Textplatzhalter 10">
            <a:extLst>
              <a:ext uri="{FF2B5EF4-FFF2-40B4-BE49-F238E27FC236}">
                <a16:creationId xmlns:a16="http://schemas.microsoft.com/office/drawing/2014/main" id="{E6A331A9-8A82-25BE-389B-D749AED28AC6}"/>
              </a:ext>
            </a:extLst>
          </p:cNvPr>
          <p:cNvSpPr>
            <a:spLocks noGrp="1"/>
          </p:cNvSpPr>
          <p:nvPr>
            <p:ph type="body" sz="quarter" idx="13" hasCustomPrompt="1"/>
          </p:nvPr>
        </p:nvSpPr>
        <p:spPr>
          <a:xfrm>
            <a:off x="746125" y="2373836"/>
            <a:ext cx="2936875" cy="515414"/>
          </a:xfrm>
        </p:spPr>
        <p:txBody>
          <a:bodyPr/>
          <a:lstStyle>
            <a:lvl1pPr>
              <a:defRPr sz="1200"/>
            </a:lvl1pPr>
            <a:lvl2pPr>
              <a:buNone/>
              <a:defRPr/>
            </a:lvl2pPr>
          </a:lstStyle>
          <a:p>
            <a:pPr lvl="0"/>
            <a:r>
              <a:rPr lang="de-DE"/>
              <a:t>Übertitel hinzufügen</a:t>
            </a:r>
          </a:p>
        </p:txBody>
      </p:sp>
    </p:spTree>
    <p:extLst>
      <p:ext uri="{BB962C8B-B14F-4D97-AF65-F5344CB8AC3E}">
        <p14:creationId xmlns:p14="http://schemas.microsoft.com/office/powerpoint/2010/main" val="3891886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Dunkelblau">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a:t>Mastertitelformat bearbeiten</a:t>
            </a:r>
            <a:endParaRPr lang="de-CH"/>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772A66B6-2135-48C4-BE31-0CB0842063F5}" type="datetime1">
              <a:rPr lang="de-CH" smtClean="0"/>
              <a:t>21.10.2024</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C3C80032-079E-4F53-8701-0F2CC9004BB9}"/>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E555548D-5372-4FD7-9AEC-DF22EA86F4C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EE0D2EB2-E9F1-4D47-B450-84018805F968}"/>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287334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7" name="Datumsplatzhalter 6"/>
          <p:cNvSpPr>
            <a:spLocks noGrp="1"/>
          </p:cNvSpPr>
          <p:nvPr>
            <p:ph type="dt" sz="half" idx="10"/>
          </p:nvPr>
        </p:nvSpPr>
        <p:spPr/>
        <p:txBody>
          <a:bodyPr/>
          <a:lstStyle/>
          <a:p>
            <a:fld id="{709272B1-2A54-408F-9251-DB1747A32C15}" type="datetime1">
              <a:rPr lang="de-CH" smtClean="0"/>
              <a:t>21.10.2024</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746125" y="1700213"/>
            <a:ext cx="10699750" cy="4465637"/>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0" name="Textplatzhalter 4">
            <a:extLst>
              <a:ext uri="{FF2B5EF4-FFF2-40B4-BE49-F238E27FC236}">
                <a16:creationId xmlns:a16="http://schemas.microsoft.com/office/drawing/2014/main" id="{40B2037B-2EAF-4956-835B-895166F8698D}"/>
              </a:ext>
            </a:extLst>
          </p:cNvPr>
          <p:cNvSpPr>
            <a:spLocks noGrp="1"/>
          </p:cNvSpPr>
          <p:nvPr>
            <p:ph type="body" sz="quarter" idx="14"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2487E791-FF08-4247-B9C2-021C3E00D223}" type="datetime1">
              <a:rPr lang="de-CH" smtClean="0"/>
              <a:t>21.10.2024</a:t>
            </a:fld>
            <a:endParaRPr lang="de-CH"/>
          </a:p>
        </p:txBody>
      </p:sp>
      <p:sp>
        <p:nvSpPr>
          <p:cNvPr id="6" name="Fußzeilenplatzhalter 5"/>
          <p:cNvSpPr>
            <a:spLocks noGrp="1"/>
          </p:cNvSpPr>
          <p:nvPr>
            <p:ph type="ftr" sz="quarter" idx="11"/>
          </p:nvPr>
        </p:nvSpPr>
        <p:spPr>
          <a:xfrm>
            <a:off x="9552384" y="6417333"/>
            <a:ext cx="2196244" cy="180318"/>
          </a:xfrm>
          <a:prstGeom prst="rect">
            <a:avLst/>
          </a:prstGeom>
        </p:spPr>
        <p:txBody>
          <a:bodyPr/>
          <a:lstStyle/>
          <a:p>
            <a:endParaRPr lang="de-CH"/>
          </a:p>
        </p:txBody>
      </p:sp>
      <p:sp>
        <p:nvSpPr>
          <p:cNvPr id="7" name="Foliennummernplatzhalter 6"/>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4005446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0" y="1700214"/>
            <a:ext cx="6972300" cy="435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746125" y="3068961"/>
            <a:ext cx="2937607" cy="1260140"/>
          </a:xfrm>
        </p:spPr>
        <p:txBody>
          <a:bodyPr anchor="t"/>
          <a:lstStyle>
            <a:lvl1pPr algn="l">
              <a:defRPr sz="2400" b="1">
                <a:solidFill>
                  <a:schemeClr val="tx1"/>
                </a:solidFill>
              </a:defRPr>
            </a:lvl1pPr>
          </a:lstStyle>
          <a:p>
            <a:r>
              <a:rPr lang="de-CH"/>
              <a:t>Schlussfolie</a:t>
            </a:r>
          </a:p>
        </p:txBody>
      </p:sp>
      <p:sp>
        <p:nvSpPr>
          <p:cNvPr id="3" name="Untertitel 2"/>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Adresse und Kontakt hinzufügen</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746125" y="2373836"/>
            <a:ext cx="2936875" cy="515414"/>
          </a:xfrm>
        </p:spPr>
        <p:txBody>
          <a:bodyPr/>
          <a:lstStyle>
            <a:lvl1pPr>
              <a:defRPr sz="1200">
                <a:solidFill>
                  <a:schemeClr val="tx1"/>
                </a:solidFill>
              </a:defRPr>
            </a:lvl1pPr>
            <a:lvl2pPr>
              <a:buNone/>
              <a:defRPr/>
            </a:lvl2pPr>
          </a:lstStyle>
          <a:p>
            <a:pPr lvl="0"/>
            <a:r>
              <a:rPr lang="de-DE"/>
              <a:t>Übertitel hinzufügen</a:t>
            </a:r>
          </a:p>
        </p:txBody>
      </p:sp>
      <p:sp>
        <p:nvSpPr>
          <p:cNvPr id="14" name="Rechteck 13">
            <a:extLst>
              <a:ext uri="{FF2B5EF4-FFF2-40B4-BE49-F238E27FC236}">
                <a16:creationId xmlns:a16="http://schemas.microsoft.com/office/drawing/2014/main" id="{44426606-C6F2-4D7E-97D1-9838F4AEDF8B}"/>
              </a:ext>
            </a:extLst>
          </p:cNvPr>
          <p:cNvSpPr/>
          <p:nvPr userDrawn="1"/>
        </p:nvSpPr>
        <p:spPr>
          <a:xfrm>
            <a:off x="0" y="260350"/>
            <a:ext cx="4007768" cy="1439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DAED53C2-BD15-4673-BC73-F65488E84C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Tree>
    <p:extLst>
      <p:ext uri="{BB962C8B-B14F-4D97-AF65-F5344CB8AC3E}">
        <p14:creationId xmlns:p14="http://schemas.microsoft.com/office/powerpoint/2010/main" val="305414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263525" y="260351"/>
            <a:ext cx="11664949" cy="6337300"/>
          </a:xfrm>
          <a:prstGeom prst="rect">
            <a:avLst/>
          </a:prstGeom>
          <a:solidFill>
            <a:srgbClr val="D2CDB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4007768" y="3068961"/>
            <a:ext cx="4968552" cy="1152127"/>
          </a:xfrm>
        </p:spPr>
        <p:txBody>
          <a:bodyPr anchor="t"/>
          <a:lstStyle>
            <a:lvl1pPr algn="l">
              <a:defRPr sz="2400" b="1"/>
            </a:lvl1pPr>
          </a:lstStyle>
          <a:p>
            <a:r>
              <a:rPr lang="de-CH"/>
              <a:t>Kapiteltitel hinzufügen</a:t>
            </a:r>
          </a:p>
        </p:txBody>
      </p:sp>
      <p:sp>
        <p:nvSpPr>
          <p:cNvPr id="3" name="Untertitel 2"/>
          <p:cNvSpPr>
            <a:spLocks noGrp="1"/>
          </p:cNvSpPr>
          <p:nvPr>
            <p:ph type="subTitle" idx="1" hasCustomPrompt="1"/>
          </p:nvPr>
        </p:nvSpPr>
        <p:spPr>
          <a:xfrm>
            <a:off x="746125" y="2024845"/>
            <a:ext cx="1785479" cy="1836204"/>
          </a:xfrm>
        </p:spPr>
        <p:txBody>
          <a:bodyPr anchor="t"/>
          <a:lstStyle>
            <a:lvl1pPr marL="0" indent="0" algn="l">
              <a:buNone/>
              <a:defRPr sz="110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00</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4007172" y="2373836"/>
            <a:ext cx="4968552" cy="587112"/>
          </a:xfrm>
        </p:spPr>
        <p:txBody>
          <a:bodyPr/>
          <a:lstStyle>
            <a:lvl1pPr>
              <a:spcAft>
                <a:spcPts val="0"/>
              </a:spcAft>
              <a:defRPr sz="1200"/>
            </a:lvl1pPr>
            <a:lvl2pPr>
              <a:buNone/>
              <a:defRPr/>
            </a:lvl2pPr>
          </a:lstStyle>
          <a:p>
            <a:pPr lvl="0"/>
            <a:r>
              <a:rPr lang="de-DE"/>
              <a:t>Übertitel hinzufügen</a:t>
            </a:r>
          </a:p>
        </p:txBody>
      </p:sp>
    </p:spTree>
    <p:extLst>
      <p:ext uri="{BB962C8B-B14F-4D97-AF65-F5344CB8AC3E}">
        <p14:creationId xmlns:p14="http://schemas.microsoft.com/office/powerpoint/2010/main" val="126679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11" grpId="0">
        <p:tmplLst>
          <p:tmpl>
            <p:tnLst>
              <p:par>
                <p:cTn presetID="12" presetClass="entr" presetSubtype="4"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Lst>
      </p:bldP>
    </p:bldLst>
  </p:timing>
  <p:extLst>
    <p:ext uri="{DCECCB84-F9BA-43D5-87BE-67443E8EF086}">
      <p15:sldGuideLst xmlns:p15="http://schemas.microsoft.com/office/powerpoint/2012/main">
        <p15:guide id="1" pos="565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C5895AD6-F78E-47BB-A8F7-DAC5B20D6FB0}" type="datetime1">
              <a:rPr lang="de-CH" smtClean="0"/>
              <a:t>21.10.2024</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9CA4F0BB-DA89-42E9-9F4A-78D231893657}" type="datetime1">
              <a:rPr lang="de-CH" smtClean="0"/>
              <a:t>21.10.2024</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37387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1B9EB003-6B59-4006-BC84-F7B4A7E88998}" type="datetime1">
              <a:rPr lang="de-CH" smtClean="0"/>
              <a:t>21.10.2024</a:t>
            </a:fld>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drei Ico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1550170" y="1707078"/>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7" name="Datumsplatzhalter 6"/>
          <p:cNvSpPr>
            <a:spLocks noGrp="1"/>
          </p:cNvSpPr>
          <p:nvPr>
            <p:ph type="dt" sz="half" idx="10"/>
          </p:nvPr>
        </p:nvSpPr>
        <p:spPr/>
        <p:txBody>
          <a:bodyPr/>
          <a:lstStyle/>
          <a:p>
            <a:fld id="{E451557D-A731-4010-8F46-3BBE37E2A00C}" type="datetime1">
              <a:rPr lang="de-CH" smtClean="0"/>
              <a:t>21.10.2024</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
        <p:nvSpPr>
          <p:cNvPr id="11" name="Inhaltsplatzhalter 10">
            <a:extLst>
              <a:ext uri="{FF2B5EF4-FFF2-40B4-BE49-F238E27FC236}">
                <a16:creationId xmlns:a16="http://schemas.microsoft.com/office/drawing/2014/main" id="{8C31B36D-2C83-4E3A-BA51-710CFC8498BF}"/>
              </a:ext>
            </a:extLst>
          </p:cNvPr>
          <p:cNvSpPr>
            <a:spLocks noGrp="1"/>
          </p:cNvSpPr>
          <p:nvPr>
            <p:ph sz="quarter" idx="14" hasCustomPrompt="1"/>
          </p:nvPr>
        </p:nvSpPr>
        <p:spPr>
          <a:xfrm>
            <a:off x="752292" y="1700213"/>
            <a:ext cx="576000" cy="576000"/>
          </a:xfrm>
        </p:spPr>
        <p:txBody>
          <a:bodyPr/>
          <a:lstStyle>
            <a:lvl1pPr algn="ctr">
              <a:defRPr sz="1100"/>
            </a:lvl1pPr>
          </a:lstStyle>
          <a:p>
            <a:pPr lvl="0"/>
            <a:r>
              <a:rPr lang="de-DE"/>
              <a:t>Icon</a:t>
            </a:r>
            <a:endParaRPr lang="de-CH"/>
          </a:p>
        </p:txBody>
      </p:sp>
      <p:sp>
        <p:nvSpPr>
          <p:cNvPr id="12" name="Inhaltsplatzhalter 2">
            <a:extLst>
              <a:ext uri="{FF2B5EF4-FFF2-40B4-BE49-F238E27FC236}">
                <a16:creationId xmlns:a16="http://schemas.microsoft.com/office/drawing/2014/main" id="{B6C5BE49-F933-40B5-9AD2-113DF2E7C2A4}"/>
              </a:ext>
            </a:extLst>
          </p:cNvPr>
          <p:cNvSpPr>
            <a:spLocks noGrp="1"/>
          </p:cNvSpPr>
          <p:nvPr>
            <p:ph idx="15" hasCustomPrompt="1"/>
          </p:nvPr>
        </p:nvSpPr>
        <p:spPr>
          <a:xfrm>
            <a:off x="1550170" y="3219246"/>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3" name="Inhaltsplatzhalter 10">
            <a:extLst>
              <a:ext uri="{FF2B5EF4-FFF2-40B4-BE49-F238E27FC236}">
                <a16:creationId xmlns:a16="http://schemas.microsoft.com/office/drawing/2014/main" id="{974F16B2-0B55-41C8-96A5-04308389A1D3}"/>
              </a:ext>
            </a:extLst>
          </p:cNvPr>
          <p:cNvSpPr>
            <a:spLocks noGrp="1"/>
          </p:cNvSpPr>
          <p:nvPr>
            <p:ph sz="quarter" idx="16" hasCustomPrompt="1"/>
          </p:nvPr>
        </p:nvSpPr>
        <p:spPr>
          <a:xfrm>
            <a:off x="752292" y="3212381"/>
            <a:ext cx="576000" cy="576000"/>
          </a:xfrm>
        </p:spPr>
        <p:txBody>
          <a:bodyPr/>
          <a:lstStyle>
            <a:lvl1pPr algn="ctr">
              <a:defRPr sz="1100"/>
            </a:lvl1pPr>
          </a:lstStyle>
          <a:p>
            <a:pPr lvl="0"/>
            <a:r>
              <a:rPr lang="de-DE"/>
              <a:t>Icon</a:t>
            </a:r>
            <a:endParaRPr lang="de-CH"/>
          </a:p>
        </p:txBody>
      </p:sp>
      <p:sp>
        <p:nvSpPr>
          <p:cNvPr id="14" name="Inhaltsplatzhalter 2">
            <a:extLst>
              <a:ext uri="{FF2B5EF4-FFF2-40B4-BE49-F238E27FC236}">
                <a16:creationId xmlns:a16="http://schemas.microsoft.com/office/drawing/2014/main" id="{1AEA4BA4-6F3E-4C07-92CC-ED548EDCEA77}"/>
              </a:ext>
            </a:extLst>
          </p:cNvPr>
          <p:cNvSpPr>
            <a:spLocks noGrp="1"/>
          </p:cNvSpPr>
          <p:nvPr>
            <p:ph idx="17" hasCustomPrompt="1"/>
          </p:nvPr>
        </p:nvSpPr>
        <p:spPr>
          <a:xfrm>
            <a:off x="1550170" y="4731414"/>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5" name="Inhaltsplatzhalter 10">
            <a:extLst>
              <a:ext uri="{FF2B5EF4-FFF2-40B4-BE49-F238E27FC236}">
                <a16:creationId xmlns:a16="http://schemas.microsoft.com/office/drawing/2014/main" id="{14658B7E-6DDF-4529-9DCD-68D007A65D55}"/>
              </a:ext>
            </a:extLst>
          </p:cNvPr>
          <p:cNvSpPr>
            <a:spLocks noGrp="1"/>
          </p:cNvSpPr>
          <p:nvPr>
            <p:ph sz="quarter" idx="18" hasCustomPrompt="1"/>
          </p:nvPr>
        </p:nvSpPr>
        <p:spPr>
          <a:xfrm>
            <a:off x="752292" y="4724549"/>
            <a:ext cx="576000" cy="576000"/>
          </a:xfrm>
        </p:spPr>
        <p:txBody>
          <a:bodyPr/>
          <a:lstStyle>
            <a:lvl1pPr algn="ctr">
              <a:defRPr sz="1100"/>
            </a:lvl1pPr>
          </a:lstStyle>
          <a:p>
            <a:pPr lvl="0"/>
            <a:r>
              <a:rPr lang="de-DE"/>
              <a:t>Icon</a:t>
            </a:r>
            <a:endParaRPr lang="de-CH"/>
          </a:p>
        </p:txBody>
      </p:sp>
    </p:spTree>
    <p:extLst>
      <p:ext uri="{BB962C8B-B14F-4D97-AF65-F5344CB8AC3E}">
        <p14:creationId xmlns:p14="http://schemas.microsoft.com/office/powerpoint/2010/main" val="311847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p:cTn id="2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5">
                                            <p:txEl>
                                              <p:pRg st="0" end="0"/>
                                            </p:txEl>
                                          </p:spTgt>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11" grpId="0" build="p">
        <p:tmplLst>
          <p:tmpl lvl="1">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2" grpId="0">
        <p:tmplLst>
          <p:tmpl>
            <p:tnLst>
              <p:par>
                <p:cTn presetID="1"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53" presetClass="entr" presetSubtype="16"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p:tmplLst>
          <p:tmpl>
            <p:tnLst>
              <p:par>
                <p:cTn presetID="1"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childTnLst>
                </p:cTn>
              </p:par>
            </p:tnLst>
          </p:tmpl>
        </p:tmplLst>
      </p:bldP>
      <p:bldP spid="15" grpId="0" build="p">
        <p:tmplLst>
          <p:tmpl lvl="1">
            <p:tnLst>
              <p:par>
                <p:cTn presetID="53" presetClass="entr" presetSubtype="16"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Beig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9FBCE3F5-AE82-49CD-823D-7C91508A89F2}" type="datetime1">
              <a:rPr lang="de-CH" smtClean="0"/>
              <a:t>21.10.2024</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E765768D-A84F-48A6-982F-09DBF4DC3AA2}"/>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63F69485-590F-43A2-A4CA-B1AA73681E94}"/>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9880EF3C-6D9C-40EC-A2BA-BB636AE9FE09}"/>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42436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Beig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12041788-7A9E-4EA2-9D61-D530B1593A52}"/>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32493241-256E-45CF-8069-9C515502B7C8}" type="datetime1">
              <a:rPr lang="de-CH" smtClean="0"/>
              <a:t>21.10.2024</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grpSp>
        <p:nvGrpSpPr>
          <p:cNvPr id="15" name="Gruppieren 14">
            <a:extLst>
              <a:ext uri="{FF2B5EF4-FFF2-40B4-BE49-F238E27FC236}">
                <a16:creationId xmlns:a16="http://schemas.microsoft.com/office/drawing/2014/main" id="{98F5D247-CFA6-474E-AA57-F25C677A7238}"/>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1494D239-C0E0-4F48-99AD-9BDD1E06567C}"/>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DAD3D60E-0192-42FC-A21F-C374ACF70982}"/>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96141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Beig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57F46B91-071C-4E66-8EBC-3D67863F2128}"/>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4662D594-150A-4D78-B67D-6BBFCA01A6FA}" type="datetime1">
              <a:rPr lang="de-CH" smtClean="0"/>
              <a:t>21.10.2024</a:t>
            </a:fld>
            <a:endParaRPr lang="de-CH"/>
          </a:p>
        </p:txBody>
      </p:sp>
      <p:sp>
        <p:nvSpPr>
          <p:cNvPr id="7" name="Fußzeilenplatzhalter 6"/>
          <p:cNvSpPr>
            <a:spLocks noGrp="1"/>
          </p:cNvSpPr>
          <p:nvPr>
            <p:ph type="ftr" sz="quarter" idx="11"/>
          </p:nvPr>
        </p:nvSpPr>
        <p:spPr>
          <a:xfrm>
            <a:off x="9552384" y="6417333"/>
            <a:ext cx="2196244" cy="180318"/>
          </a:xfrm>
          <a:prstGeom prst="rect">
            <a:avLst/>
          </a:prstGeom>
        </p:spPr>
        <p:txBody>
          <a:bodyPr/>
          <a:lstStyle/>
          <a:p>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grpSp>
        <p:nvGrpSpPr>
          <p:cNvPr id="14" name="Gruppieren 13">
            <a:extLst>
              <a:ext uri="{FF2B5EF4-FFF2-40B4-BE49-F238E27FC236}">
                <a16:creationId xmlns:a16="http://schemas.microsoft.com/office/drawing/2014/main" id="{7CCCF340-0EA2-44F6-8250-2ED6F74A406C}"/>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DFC3196F-16FA-4497-9D3A-FD4EA2DEACF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D5B46C-F871-4690-9A0F-FDC83355191A}"/>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975146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46125" y="654342"/>
            <a:ext cx="10700745" cy="398394"/>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746125" y="1700213"/>
            <a:ext cx="10700745" cy="4465637"/>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8724292" y="6417333"/>
            <a:ext cx="662359" cy="180318"/>
          </a:xfrm>
          <a:prstGeom prst="rect">
            <a:avLst/>
          </a:prstGeom>
        </p:spPr>
        <p:txBody>
          <a:bodyPr vert="horz" lIns="0" tIns="0" rIns="0" bIns="0" rtlCol="0" anchor="t" anchorCtr="0"/>
          <a:lstStyle>
            <a:lvl1pPr algn="l">
              <a:defRPr sz="800">
                <a:solidFill>
                  <a:schemeClr val="accent4"/>
                </a:solidFill>
              </a:defRPr>
            </a:lvl1pPr>
          </a:lstStyle>
          <a:p>
            <a:fld id="{F7665092-0851-42B3-B88F-B850376AAE9E}" type="datetime1">
              <a:rPr lang="de-CH" smtClean="0"/>
              <a:t>21.10.2024</a:t>
            </a:fld>
            <a:endParaRPr lang="de-CH"/>
          </a:p>
        </p:txBody>
      </p:sp>
      <p:sp>
        <p:nvSpPr>
          <p:cNvPr id="6" name="Foliennummernplatzhalter 5"/>
          <p:cNvSpPr>
            <a:spLocks noGrp="1"/>
          </p:cNvSpPr>
          <p:nvPr>
            <p:ph type="sldNum" sz="quarter" idx="4"/>
          </p:nvPr>
        </p:nvSpPr>
        <p:spPr>
          <a:xfrm>
            <a:off x="11446870" y="379904"/>
            <a:ext cx="301760" cy="133170"/>
          </a:xfrm>
          <a:prstGeom prst="rect">
            <a:avLst/>
          </a:prstGeom>
        </p:spPr>
        <p:txBody>
          <a:bodyPr vert="horz" lIns="0" tIns="0" rIns="0" bIns="0" rtlCol="0" anchor="t" anchorCtr="0"/>
          <a:lstStyle>
            <a:lvl1pPr algn="r">
              <a:defRPr sz="1000">
                <a:solidFill>
                  <a:schemeClr val="accent4"/>
                </a:solidFill>
              </a:defRPr>
            </a:lvl1pPr>
          </a:lstStyle>
          <a:p>
            <a:fld id="{442AD375-037F-43D0-B059-5172DA06796A}" type="slidenum">
              <a:rPr lang="de-CH" smtClean="0"/>
              <a:pPr/>
              <a:t>‹Nr.›</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grpSp>
        <p:nvGrpSpPr>
          <p:cNvPr id="11" name="Gruppieren 10">
            <a:extLst>
              <a:ext uri="{FF2B5EF4-FFF2-40B4-BE49-F238E27FC236}">
                <a16:creationId xmlns:a16="http://schemas.microsoft.com/office/drawing/2014/main" id="{FDB42851-74D7-4B16-9B46-97439A1B51D5}"/>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BA51C43C-B56B-4590-8E74-39A0F76F80F6}"/>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978AC1-2864-4C8E-BB64-24F61285AD21}"/>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75" r:id="rId2"/>
    <p:sldLayoutId id="2147483659" r:id="rId3"/>
    <p:sldLayoutId id="2147483668" r:id="rId4"/>
    <p:sldLayoutId id="2147483663" r:id="rId5"/>
    <p:sldLayoutId id="2147483676" r:id="rId6"/>
    <p:sldLayoutId id="2147483669" r:id="rId7"/>
    <p:sldLayoutId id="2147483670" r:id="rId8"/>
    <p:sldLayoutId id="2147483671" r:id="rId9"/>
    <p:sldLayoutId id="2147483672" r:id="rId10"/>
    <p:sldLayoutId id="2147483665" r:id="rId11"/>
    <p:sldLayoutId id="2147483664" r:id="rId12"/>
    <p:sldLayoutId id="2147483674" r:id="rId13"/>
  </p:sldLayoutIdLst>
  <p:hf hdr="0"/>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pos="470" userDrawn="1">
          <p15:clr>
            <a:srgbClr val="F26B43"/>
          </p15:clr>
        </p15:guide>
        <p15:guide id="3" pos="3749" userDrawn="1">
          <p15:clr>
            <a:srgbClr val="F26B43"/>
          </p15:clr>
        </p15:guide>
        <p15:guide id="4" pos="7514" userDrawn="1">
          <p15:clr>
            <a:srgbClr val="F26B43"/>
          </p15:clr>
        </p15:guide>
        <p15:guide id="5" orient="horz" pos="164" userDrawn="1">
          <p15:clr>
            <a:srgbClr val="F26B43"/>
          </p15:clr>
        </p15:guide>
        <p15:guide id="6" orient="horz" pos="1071" userDrawn="1">
          <p15:clr>
            <a:srgbClr val="F26B43"/>
          </p15:clr>
        </p15:guide>
        <p15:guide id="7" orient="horz" pos="3884" userDrawn="1">
          <p15:clr>
            <a:srgbClr val="F26B43"/>
          </p15:clr>
        </p15:guide>
        <p15:guide id="8" pos="3931" userDrawn="1">
          <p15:clr>
            <a:srgbClr val="F26B43"/>
          </p15:clr>
        </p15:guide>
        <p15:guide id="9" pos="7210" userDrawn="1">
          <p15:clr>
            <a:srgbClr val="F26B43"/>
          </p15:clr>
        </p15:guide>
        <p15:guide id="10" orient="horz" pos="41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svg"/></Relationships>
</file>

<file path=ppt/slides/_rels/slide2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hyperlink" Target="https://donatelifecalifornia.org/" TargetMode="Externa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9.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9.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png"/><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4" Type="http://schemas.openxmlformats.org/officeDocument/2006/relationships/image" Target="../media/image5.svg"/><Relationship Id="rId9" Type="http://schemas.openxmlformats.org/officeDocument/2006/relationships/image" Target="../media/image10.svg"/><Relationship Id="rId1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n3ebzq1NtXM&amp;list=PLnGYCNytbFqmNbGNqLWxo_NtI5-VEbHFN&amp;index=5" TargetMode="External"/><Relationship Id="rId7" Type="http://schemas.openxmlformats.org/officeDocument/2006/relationships/hyperlink" Target="https://www.youtube.com/watch?v=szc5Rf5Bh-4" TargetMode="External"/><Relationship Id="rId2" Type="http://schemas.openxmlformats.org/officeDocument/2006/relationships/hyperlink" Target="https://www.youtube.com/watch?v=dvgvZQu9Zik&amp;list=PLnGYCNytbFqmjylEot5IO95FbD20G3Ig0&amp;index=4" TargetMode="External"/><Relationship Id="rId1" Type="http://schemas.openxmlformats.org/officeDocument/2006/relationships/slideLayout" Target="../slideLayouts/slideLayout9.xml"/><Relationship Id="rId6" Type="http://schemas.openxmlformats.org/officeDocument/2006/relationships/hyperlink" Target="https://www.youtube.com/watch?v=H_gJJxOf6tA" TargetMode="External"/><Relationship Id="rId5" Type="http://schemas.openxmlformats.org/officeDocument/2006/relationships/hyperlink" Target="https://www.youtube.com/watch?v=rauVh37RH1A&amp;list=PLnGYCNytbFqmNbGNqLWxo_NtI5-VEbHFN&amp;index=5" TargetMode="External"/><Relationship Id="rId4" Type="http://schemas.openxmlformats.org/officeDocument/2006/relationships/hyperlink" Target="https://www.youtube.com/watch?v=h3r7iW5_sNY&amp;list=PLnGYCNytbFqmNbGNqLWxo_NtI5-VEbHFN&amp;index=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C1B17295-ABB6-6B7C-37CE-CF458C5E21F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 r="32"/>
          <a:stretch/>
        </p:blipFill>
        <p:spPr>
          <a:xfrm>
            <a:off x="263525" y="260349"/>
            <a:ext cx="11664950" cy="6337301"/>
          </a:xfrm>
        </p:spPr>
      </p:pic>
      <p:sp>
        <p:nvSpPr>
          <p:cNvPr id="7" name="Titel 1">
            <a:extLst>
              <a:ext uri="{FF2B5EF4-FFF2-40B4-BE49-F238E27FC236}">
                <a16:creationId xmlns:a16="http://schemas.microsoft.com/office/drawing/2014/main" id="{70DC3FA4-AB42-49DD-AEAC-91A729D2A0A3}"/>
              </a:ext>
            </a:extLst>
          </p:cNvPr>
          <p:cNvSpPr>
            <a:spLocks noGrp="1"/>
          </p:cNvSpPr>
          <p:nvPr>
            <p:ph type="ctrTitle"/>
          </p:nvPr>
        </p:nvSpPr>
        <p:spPr/>
        <p:txBody>
          <a:bodyPr/>
          <a:lstStyle/>
          <a:p>
            <a:r>
              <a:rPr lang="en-GB" dirty="0"/>
              <a:t>Organ donation and transplantation</a:t>
            </a:r>
          </a:p>
        </p:txBody>
      </p:sp>
      <p:sp>
        <p:nvSpPr>
          <p:cNvPr id="3" name="Untertitel 2">
            <a:extLst>
              <a:ext uri="{FF2B5EF4-FFF2-40B4-BE49-F238E27FC236}">
                <a16:creationId xmlns:a16="http://schemas.microsoft.com/office/drawing/2014/main" id="{4C4390CB-7A6F-4714-86BC-B1AFC3C72278}"/>
              </a:ext>
            </a:extLst>
          </p:cNvPr>
          <p:cNvSpPr>
            <a:spLocks noGrp="1"/>
          </p:cNvSpPr>
          <p:nvPr>
            <p:ph type="subTitle" idx="1"/>
          </p:nvPr>
        </p:nvSpPr>
        <p:spPr/>
        <p:txBody>
          <a:bodyPr/>
          <a:lstStyle/>
          <a:p>
            <a:pPr fontAlgn="base"/>
            <a:r>
              <a:rPr lang="en-GB" dirty="0"/>
              <a:t>Bern | 2024</a:t>
            </a:r>
          </a:p>
          <a:p>
            <a:pPr fontAlgn="base"/>
            <a:r>
              <a:rPr lang="en-GB" u="sng" dirty="0"/>
              <a:t>info@swisstransplant.org</a:t>
            </a:r>
            <a:endParaRPr lang="en-GB" dirty="0"/>
          </a:p>
        </p:txBody>
      </p:sp>
      <p:sp>
        <p:nvSpPr>
          <p:cNvPr id="4" name="Textplatzhalter 3">
            <a:extLst>
              <a:ext uri="{FF2B5EF4-FFF2-40B4-BE49-F238E27FC236}">
                <a16:creationId xmlns:a16="http://schemas.microsoft.com/office/drawing/2014/main" id="{FC18AC59-F633-4B90-B35F-D215AFD6A603}"/>
              </a:ext>
            </a:extLst>
          </p:cNvPr>
          <p:cNvSpPr>
            <a:spLocks noGrp="1"/>
          </p:cNvSpPr>
          <p:nvPr>
            <p:ph type="body" sz="quarter" idx="13"/>
          </p:nvPr>
        </p:nvSpPr>
        <p:spPr>
          <a:xfrm>
            <a:off x="746857" y="2379207"/>
            <a:ext cx="2936875" cy="515414"/>
          </a:xfrm>
        </p:spPr>
        <p:txBody>
          <a:bodyPr/>
          <a:lstStyle/>
          <a:p>
            <a:r>
              <a:rPr lang="en-GB" dirty="0"/>
              <a:t>Swiss National Foundation for Organ Donation and Transplantation</a:t>
            </a:r>
          </a:p>
          <a:p>
            <a:endParaRPr lang="en-GB" dirty="0"/>
          </a:p>
        </p:txBody>
      </p:sp>
      <p:sp>
        <p:nvSpPr>
          <p:cNvPr id="8" name="Textfeld 7">
            <a:extLst>
              <a:ext uri="{FF2B5EF4-FFF2-40B4-BE49-F238E27FC236}">
                <a16:creationId xmlns:a16="http://schemas.microsoft.com/office/drawing/2014/main" id="{077A2629-2618-55F0-274B-AD8B7064F5DE}"/>
              </a:ext>
            </a:extLst>
          </p:cNvPr>
          <p:cNvSpPr txBox="1"/>
          <p:nvPr/>
        </p:nvSpPr>
        <p:spPr>
          <a:xfrm>
            <a:off x="9515783" y="4054192"/>
            <a:ext cx="2628900" cy="553998"/>
          </a:xfrm>
          <a:prstGeom prst="rect">
            <a:avLst/>
          </a:prstGeom>
          <a:noFill/>
        </p:spPr>
        <p:txBody>
          <a:bodyPr wrap="square" lIns="0" tIns="0" rIns="0" bIns="0" rtlCol="0">
            <a:spAutoFit/>
          </a:bodyPr>
          <a:lstStyle/>
          <a:p>
            <a:r>
              <a:rPr lang="de-DE" b="1" dirty="0">
                <a:solidFill>
                  <a:schemeClr val="bg1"/>
                </a:solidFill>
              </a:rPr>
              <a:t>Aline,</a:t>
            </a:r>
          </a:p>
          <a:p>
            <a:r>
              <a:rPr lang="de-CH" b="1" dirty="0" err="1">
                <a:solidFill>
                  <a:schemeClr val="bg1"/>
                </a:solidFill>
              </a:rPr>
              <a:t>heart</a:t>
            </a:r>
            <a:r>
              <a:rPr lang="de-CH" b="1" dirty="0">
                <a:solidFill>
                  <a:schemeClr val="bg1"/>
                </a:solidFill>
              </a:rPr>
              <a:t> </a:t>
            </a:r>
            <a:r>
              <a:rPr lang="de-CH" b="1" dirty="0" err="1">
                <a:solidFill>
                  <a:schemeClr val="bg1"/>
                </a:solidFill>
              </a:rPr>
              <a:t>recipient</a:t>
            </a:r>
            <a:endParaRPr lang="de-DE" b="1" dirty="0">
              <a:solidFill>
                <a:schemeClr val="bg1"/>
              </a:solidFill>
            </a:endParaRPr>
          </a:p>
        </p:txBody>
      </p:sp>
      <p:sp>
        <p:nvSpPr>
          <p:cNvPr id="2" name="Bogen 1">
            <a:extLst>
              <a:ext uri="{FF2B5EF4-FFF2-40B4-BE49-F238E27FC236}">
                <a16:creationId xmlns:a16="http://schemas.microsoft.com/office/drawing/2014/main" id="{F392CDAD-29AE-3EA1-4E95-175E79AD541C}"/>
              </a:ext>
            </a:extLst>
          </p:cNvPr>
          <p:cNvSpPr/>
          <p:nvPr/>
        </p:nvSpPr>
        <p:spPr>
          <a:xfrm>
            <a:off x="7410026" y="3211134"/>
            <a:ext cx="2621280" cy="1414986"/>
          </a:xfrm>
          <a:prstGeom prst="arc">
            <a:avLst>
              <a:gd name="adj1" fmla="val 16606982"/>
              <a:gd name="adj2" fmla="val 277893"/>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380620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1">
            <a:extLst>
              <a:ext uri="{FF2B5EF4-FFF2-40B4-BE49-F238E27FC236}">
                <a16:creationId xmlns:a16="http://schemas.microsoft.com/office/drawing/2014/main" id="{3B395280-9C63-9E1D-D87F-AA46F9CE47FE}"/>
              </a:ext>
            </a:extLst>
          </p:cNvPr>
          <p:cNvSpPr txBox="1">
            <a:spLocks/>
          </p:cNvSpPr>
          <p:nvPr/>
        </p:nvSpPr>
        <p:spPr>
          <a:xfrm>
            <a:off x="746126" y="654342"/>
            <a:ext cx="10355984" cy="39839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dirty="0"/>
              <a:t>What is the extended opt-out solution?</a:t>
            </a:r>
          </a:p>
        </p:txBody>
      </p:sp>
      <p:sp>
        <p:nvSpPr>
          <p:cNvPr id="22" name="Inhaltsplatzhalter 2">
            <a:extLst>
              <a:ext uri="{FF2B5EF4-FFF2-40B4-BE49-F238E27FC236}">
                <a16:creationId xmlns:a16="http://schemas.microsoft.com/office/drawing/2014/main" id="{5C97A473-EFB8-A235-695D-A60E8AAB1E92}"/>
              </a:ext>
            </a:extLst>
          </p:cNvPr>
          <p:cNvSpPr txBox="1">
            <a:spLocks/>
          </p:cNvSpPr>
          <p:nvPr/>
        </p:nvSpPr>
        <p:spPr>
          <a:xfrm>
            <a:off x="746125" y="1738021"/>
            <a:ext cx="10095057"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Symbol" panose="05050102010706020507" pitchFamily="18" charset="2"/>
              <a:buChar char="-"/>
            </a:pPr>
            <a:r>
              <a:rPr lang="en-GB" sz="2000"/>
              <a:t>If a person objects to organ donation while they are alive, they are no longer an organ donor. ​</a:t>
            </a:r>
          </a:p>
          <a:p>
            <a:pPr marL="285750" indent="-285750" algn="just">
              <a:buFont typeface="Symbol" panose="05050102010706020507" pitchFamily="18" charset="2"/>
              <a:buChar char="-"/>
            </a:pPr>
            <a:endParaRPr lang="de-DE" sz="2000"/>
          </a:p>
          <a:p>
            <a:pPr marL="285750" indent="-285750" algn="just">
              <a:buFont typeface="Symbol" panose="05050102010706020507" pitchFamily="18" charset="2"/>
              <a:buChar char="-"/>
            </a:pPr>
            <a:r>
              <a:rPr lang="en-GB" sz="2000"/>
              <a:t>If the deceased person made no statement regarding organ donation prior to their death, the next of kin are consulted. “Do you know if the deceased stated or would state that they </a:t>
            </a:r>
            <a:r>
              <a:rPr lang="en-GB" sz="2000" i="1"/>
              <a:t>do not</a:t>
            </a:r>
            <a:r>
              <a:rPr lang="en-GB" sz="2000"/>
              <a:t> want to be an organ donor?”</a:t>
            </a:r>
          </a:p>
          <a:p>
            <a:pPr algn="just"/>
            <a:endParaRPr lang="de-DE" sz="2000"/>
          </a:p>
          <a:p>
            <a:pPr marL="285750" indent="-285750" algn="just">
              <a:buFont typeface="Symbol" panose="05050102010706020507" pitchFamily="18" charset="2"/>
              <a:buChar char="-"/>
            </a:pPr>
            <a:r>
              <a:rPr lang="en-GB" sz="2000"/>
              <a:t>If there is no objection or any other statement regarding the willingness of the deceased to be a donor, and if no next of kin can be found despite efforts being made, no organs may be removed. </a:t>
            </a:r>
            <a:endParaRPr lang="en-GB" sz="2000" dirty="0"/>
          </a:p>
        </p:txBody>
      </p:sp>
      <p:sp>
        <p:nvSpPr>
          <p:cNvPr id="23" name="Datumsplatzhalter 3">
            <a:extLst>
              <a:ext uri="{FF2B5EF4-FFF2-40B4-BE49-F238E27FC236}">
                <a16:creationId xmlns:a16="http://schemas.microsoft.com/office/drawing/2014/main" id="{CEE76919-42A3-0DBB-BAF3-6FE945EA42FE}"/>
              </a:ext>
            </a:extLst>
          </p:cNvPr>
          <p:cNvSpPr>
            <a:spLocks noGrp="1"/>
          </p:cNvSpPr>
          <p:nvPr>
            <p:ph type="dt" sz="half" idx="10"/>
          </p:nvPr>
        </p:nvSpPr>
        <p:spPr>
          <a:xfrm>
            <a:off x="8724292" y="6417333"/>
            <a:ext cx="662359" cy="180318"/>
          </a:xfrm>
        </p:spPr>
        <p:txBody>
          <a:bodyPr/>
          <a:lstStyle/>
          <a:p>
            <a:fld id="{B11151D7-AAA4-4EEF-A59B-FA7601FEBF51}" type="datetime1">
              <a:rPr lang="de-CH" smtClean="0"/>
              <a:t>21.10.2024</a:t>
            </a:fld>
            <a:endParaRPr lang="de-CH"/>
          </a:p>
        </p:txBody>
      </p:sp>
      <p:sp>
        <p:nvSpPr>
          <p:cNvPr id="24" name="Foliennummernplatzhalter 5">
            <a:extLst>
              <a:ext uri="{FF2B5EF4-FFF2-40B4-BE49-F238E27FC236}">
                <a16:creationId xmlns:a16="http://schemas.microsoft.com/office/drawing/2014/main" id="{0E881C4A-954F-CF88-C9FB-11CE5C80FB81}"/>
              </a:ext>
            </a:extLst>
          </p:cNvPr>
          <p:cNvSpPr>
            <a:spLocks noGrp="1"/>
          </p:cNvSpPr>
          <p:nvPr>
            <p:ph type="sldNum" sz="quarter" idx="12"/>
          </p:nvPr>
        </p:nvSpPr>
        <p:spPr>
          <a:xfrm>
            <a:off x="11446870" y="379904"/>
            <a:ext cx="301760" cy="133170"/>
          </a:xfrm>
        </p:spPr>
        <p:txBody>
          <a:bodyPr/>
          <a:lstStyle/>
          <a:p>
            <a:fld id="{442AD375-037F-43D0-B059-5172DA06796A}" type="slidenum">
              <a:rPr lang="de-CH" smtClean="0"/>
              <a:pPr/>
              <a:t>10</a:t>
            </a:fld>
            <a:endParaRPr lang="de-CH"/>
          </a:p>
        </p:txBody>
      </p:sp>
      <p:sp>
        <p:nvSpPr>
          <p:cNvPr id="25" name="Textplatzhalter 6">
            <a:extLst>
              <a:ext uri="{FF2B5EF4-FFF2-40B4-BE49-F238E27FC236}">
                <a16:creationId xmlns:a16="http://schemas.microsoft.com/office/drawing/2014/main" id="{19E08E1F-D993-714A-2009-9FF13D14FEE7}"/>
              </a:ext>
            </a:extLst>
          </p:cNvPr>
          <p:cNvSpPr txBox="1">
            <a:spLocks/>
          </p:cNvSpPr>
          <p:nvPr/>
        </p:nvSpPr>
        <p:spPr>
          <a:xfrm>
            <a:off x="746125" y="422663"/>
            <a:ext cx="5205413" cy="2313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600" kern="1200">
                <a:solidFill>
                  <a:schemeClr val="accent5"/>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Politics and society</a:t>
            </a:r>
          </a:p>
        </p:txBody>
      </p:sp>
    </p:spTree>
    <p:extLst>
      <p:ext uri="{BB962C8B-B14F-4D97-AF65-F5344CB8AC3E}">
        <p14:creationId xmlns:p14="http://schemas.microsoft.com/office/powerpoint/2010/main" val="2242625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Screenshot, Schrift, Karte enthält.&#10;&#10;Automatisch generierte Beschreibung">
            <a:extLst>
              <a:ext uri="{FF2B5EF4-FFF2-40B4-BE49-F238E27FC236}">
                <a16:creationId xmlns:a16="http://schemas.microsoft.com/office/drawing/2014/main" id="{DC84D4F5-EA0C-4F45-D51C-E2763A9E4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2095" y="1549565"/>
            <a:ext cx="6142867" cy="4511806"/>
          </a:xfrm>
          <a:prstGeom prst="rect">
            <a:avLst/>
          </a:prstGeom>
        </p:spPr>
      </p:pic>
      <p:sp>
        <p:nvSpPr>
          <p:cNvPr id="2" name="Titel 1">
            <a:extLst>
              <a:ext uri="{FF2B5EF4-FFF2-40B4-BE49-F238E27FC236}">
                <a16:creationId xmlns:a16="http://schemas.microsoft.com/office/drawing/2014/main" id="{0A0CED14-4DC8-BEB4-0ABC-A7F2244C6694}"/>
              </a:ext>
            </a:extLst>
          </p:cNvPr>
          <p:cNvSpPr>
            <a:spLocks noGrp="1"/>
          </p:cNvSpPr>
          <p:nvPr>
            <p:ph type="title"/>
          </p:nvPr>
        </p:nvSpPr>
        <p:spPr>
          <a:xfrm>
            <a:off x="724354" y="654342"/>
            <a:ext cx="10700745" cy="398394"/>
          </a:xfrm>
        </p:spPr>
        <p:txBody>
          <a:bodyPr/>
          <a:lstStyle/>
          <a:p>
            <a:r>
              <a:rPr lang="de-CH" dirty="0"/>
              <a:t>Change </a:t>
            </a:r>
            <a:r>
              <a:rPr lang="de-CH" dirty="0" err="1"/>
              <a:t>of</a:t>
            </a:r>
            <a:r>
              <a:rPr lang="de-CH" dirty="0"/>
              <a:t> </a:t>
            </a:r>
            <a:r>
              <a:rPr lang="de-CH" dirty="0" err="1"/>
              <a:t>system</a:t>
            </a:r>
            <a:r>
              <a:rPr lang="de-CH" dirty="0"/>
              <a:t>: </a:t>
            </a:r>
            <a:r>
              <a:rPr lang="en-GB" dirty="0"/>
              <a:t>Extended opt-out solution</a:t>
            </a:r>
            <a:endParaRPr lang="de-DE" dirty="0"/>
          </a:p>
        </p:txBody>
      </p:sp>
      <p:sp>
        <p:nvSpPr>
          <p:cNvPr id="3" name="Datumsplatzhalter 2">
            <a:extLst>
              <a:ext uri="{FF2B5EF4-FFF2-40B4-BE49-F238E27FC236}">
                <a16:creationId xmlns:a16="http://schemas.microsoft.com/office/drawing/2014/main" id="{015D6808-7CB8-2B87-12BC-B379AA2BDD81}"/>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E159BAE8-C19E-BBDB-0AF2-947326B21CF8}"/>
              </a:ext>
            </a:extLst>
          </p:cNvPr>
          <p:cNvSpPr>
            <a:spLocks noGrp="1"/>
          </p:cNvSpPr>
          <p:nvPr>
            <p:ph type="sldNum" sz="quarter" idx="12"/>
          </p:nvPr>
        </p:nvSpPr>
        <p:spPr/>
        <p:txBody>
          <a:bodyPr/>
          <a:lstStyle/>
          <a:p>
            <a:fld id="{442AD375-037F-43D0-B059-5172DA06796A}" type="slidenum">
              <a:rPr lang="de-CH" smtClean="0"/>
              <a:pPr/>
              <a:t>11</a:t>
            </a:fld>
            <a:endParaRPr lang="de-CH"/>
          </a:p>
        </p:txBody>
      </p:sp>
      <p:sp>
        <p:nvSpPr>
          <p:cNvPr id="6" name="Textplatzhalter 5">
            <a:extLst>
              <a:ext uri="{FF2B5EF4-FFF2-40B4-BE49-F238E27FC236}">
                <a16:creationId xmlns:a16="http://schemas.microsoft.com/office/drawing/2014/main" id="{85F2AA8D-60B0-E6D3-28E9-AC885386DCED}"/>
              </a:ext>
            </a:extLst>
          </p:cNvPr>
          <p:cNvSpPr>
            <a:spLocks noGrp="1"/>
          </p:cNvSpPr>
          <p:nvPr>
            <p:ph type="body" sz="quarter" idx="13"/>
          </p:nvPr>
        </p:nvSpPr>
        <p:spPr>
          <a:xfrm>
            <a:off x="724354" y="415406"/>
            <a:ext cx="9346319" cy="231387"/>
          </a:xfrm>
        </p:spPr>
        <p:txBody>
          <a:bodyPr/>
          <a:lstStyle/>
          <a:p>
            <a:r>
              <a:rPr lang="en-GB" dirty="0"/>
              <a:t>Politics and society</a:t>
            </a:r>
          </a:p>
        </p:txBody>
      </p:sp>
      <p:pic>
        <p:nvPicPr>
          <p:cNvPr id="7" name="Grafik 6">
            <a:extLst>
              <a:ext uri="{FF2B5EF4-FFF2-40B4-BE49-F238E27FC236}">
                <a16:creationId xmlns:a16="http://schemas.microsoft.com/office/drawing/2014/main" id="{1CC931B2-5229-9989-E652-266F1530C34B}"/>
              </a:ext>
            </a:extLst>
          </p:cNvPr>
          <p:cNvPicPr>
            <a:picLocks noChangeAspect="1"/>
          </p:cNvPicPr>
          <p:nvPr/>
        </p:nvPicPr>
        <p:blipFill rotWithShape="1">
          <a:blip r:embed="rId3"/>
          <a:srcRect r="4650"/>
          <a:stretch/>
        </p:blipFill>
        <p:spPr>
          <a:xfrm>
            <a:off x="957038" y="1554355"/>
            <a:ext cx="3282348" cy="2207320"/>
          </a:xfrm>
          <a:prstGeom prst="rect">
            <a:avLst/>
          </a:prstGeom>
        </p:spPr>
      </p:pic>
      <p:pic>
        <p:nvPicPr>
          <p:cNvPr id="8" name="Grafik 7" descr="Ein Bild, das Menschliches Gesicht, Person, Kleidung, Mann enthält.&#10;&#10;Automatisch generierte Beschreibung">
            <a:extLst>
              <a:ext uri="{FF2B5EF4-FFF2-40B4-BE49-F238E27FC236}">
                <a16:creationId xmlns:a16="http://schemas.microsoft.com/office/drawing/2014/main" id="{6E7A037F-DF2D-6DBA-DE08-10FEC3FB1E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53"/>
          <a:stretch/>
        </p:blipFill>
        <p:spPr>
          <a:xfrm>
            <a:off x="957038" y="3851013"/>
            <a:ext cx="3282348" cy="2210358"/>
          </a:xfrm>
          <a:prstGeom prst="rect">
            <a:avLst/>
          </a:prstGeom>
        </p:spPr>
      </p:pic>
      <p:sp>
        <p:nvSpPr>
          <p:cNvPr id="10" name="Bogen 9">
            <a:extLst>
              <a:ext uri="{FF2B5EF4-FFF2-40B4-BE49-F238E27FC236}">
                <a16:creationId xmlns:a16="http://schemas.microsoft.com/office/drawing/2014/main" id="{09760898-C97C-A3F8-53D7-859D942DEDEA}"/>
              </a:ext>
            </a:extLst>
          </p:cNvPr>
          <p:cNvSpPr/>
          <p:nvPr/>
        </p:nvSpPr>
        <p:spPr>
          <a:xfrm rot="14433478">
            <a:off x="8485737" y="1406600"/>
            <a:ext cx="3671277" cy="3101598"/>
          </a:xfrm>
          <a:prstGeom prst="arc">
            <a:avLst>
              <a:gd name="adj1" fmla="val 15230550"/>
              <a:gd name="adj2" fmla="val 684078"/>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de-DE"/>
          </a:p>
        </p:txBody>
      </p:sp>
      <p:sp>
        <p:nvSpPr>
          <p:cNvPr id="11" name="Titel 1">
            <a:extLst>
              <a:ext uri="{FF2B5EF4-FFF2-40B4-BE49-F238E27FC236}">
                <a16:creationId xmlns:a16="http://schemas.microsoft.com/office/drawing/2014/main" id="{ACBC7C5F-D829-A156-7ABA-3AFF98CE4987}"/>
              </a:ext>
            </a:extLst>
          </p:cNvPr>
          <p:cNvSpPr txBox="1">
            <a:spLocks/>
          </p:cNvSpPr>
          <p:nvPr/>
        </p:nvSpPr>
        <p:spPr>
          <a:xfrm>
            <a:off x="9806209" y="995108"/>
            <a:ext cx="1791541" cy="396989"/>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de-CH" dirty="0"/>
              <a:t>60.2 % </a:t>
            </a:r>
            <a:r>
              <a:rPr lang="de-CH" dirty="0" err="1"/>
              <a:t>yes</a:t>
            </a:r>
            <a:endParaRPr lang="de-CH" dirty="0"/>
          </a:p>
        </p:txBody>
      </p:sp>
    </p:spTree>
    <p:extLst>
      <p:ext uri="{BB962C8B-B14F-4D97-AF65-F5344CB8AC3E}">
        <p14:creationId xmlns:p14="http://schemas.microsoft.com/office/powerpoint/2010/main" val="4088601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Screenshot, Text, Design enthält.&#10;&#10;Automatisch generierte Beschreibung">
            <a:extLst>
              <a:ext uri="{FF2B5EF4-FFF2-40B4-BE49-F238E27FC236}">
                <a16:creationId xmlns:a16="http://schemas.microsoft.com/office/drawing/2014/main" id="{C8191860-437F-9915-7199-173A6DBFE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38" y="599888"/>
            <a:ext cx="12960926" cy="5982388"/>
          </a:xfrm>
          <a:prstGeom prst="rect">
            <a:avLst/>
          </a:prstGeom>
        </p:spPr>
      </p:pic>
      <p:sp>
        <p:nvSpPr>
          <p:cNvPr id="4" name="Datumsplatzhalter 3">
            <a:extLst>
              <a:ext uri="{FF2B5EF4-FFF2-40B4-BE49-F238E27FC236}">
                <a16:creationId xmlns:a16="http://schemas.microsoft.com/office/drawing/2014/main" id="{91CA9BF4-7698-ECE8-5AF6-BBF11336C841}"/>
              </a:ext>
            </a:extLst>
          </p:cNvPr>
          <p:cNvSpPr>
            <a:spLocks noGrp="1"/>
          </p:cNvSpPr>
          <p:nvPr>
            <p:ph type="dt" sz="half" idx="10"/>
          </p:nvPr>
        </p:nvSpPr>
        <p:spPr>
          <a:xfrm>
            <a:off x="8724292" y="6417333"/>
            <a:ext cx="662359" cy="180318"/>
          </a:xfrm>
        </p:spPr>
        <p:txBody>
          <a:bodyPr anchor="t">
            <a:normAutofit/>
          </a:bodyPr>
          <a:lstStyle/>
          <a:p>
            <a:pPr>
              <a:spcAft>
                <a:spcPts val="600"/>
              </a:spcAft>
            </a:pPr>
            <a:fld id="{540C49A3-F25D-4D31-B874-1CF982BE8B01}" type="datetime1">
              <a:rPr lang="de-CH" smtClean="0"/>
              <a:t>21.10.2024</a:t>
            </a:fld>
            <a:endParaRPr lang="de-CH"/>
          </a:p>
        </p:txBody>
      </p:sp>
      <p:sp>
        <p:nvSpPr>
          <p:cNvPr id="6" name="Foliennummernplatzhalter 5">
            <a:extLst>
              <a:ext uri="{FF2B5EF4-FFF2-40B4-BE49-F238E27FC236}">
                <a16:creationId xmlns:a16="http://schemas.microsoft.com/office/drawing/2014/main" id="{18ADDF92-2B43-1A5C-A5FC-03E2285D026B}"/>
              </a:ext>
            </a:extLst>
          </p:cNvPr>
          <p:cNvSpPr>
            <a:spLocks noGrp="1"/>
          </p:cNvSpPr>
          <p:nvPr>
            <p:ph type="sldNum" sz="quarter" idx="12"/>
          </p:nvPr>
        </p:nvSpPr>
        <p:spPr>
          <a:xfrm>
            <a:off x="11446870" y="379904"/>
            <a:ext cx="301760" cy="133170"/>
          </a:xfrm>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12</a:t>
            </a:fld>
            <a:endParaRPr lang="de-CH" sz="900"/>
          </a:p>
        </p:txBody>
      </p:sp>
      <p:sp>
        <p:nvSpPr>
          <p:cNvPr id="7" name="Textplatzhalter 6">
            <a:extLst>
              <a:ext uri="{FF2B5EF4-FFF2-40B4-BE49-F238E27FC236}">
                <a16:creationId xmlns:a16="http://schemas.microsoft.com/office/drawing/2014/main" id="{2BC822DA-5A81-1F57-9BCB-5D1DFEE9F3AD}"/>
              </a:ext>
            </a:extLst>
          </p:cNvPr>
          <p:cNvSpPr>
            <a:spLocks noGrp="1"/>
          </p:cNvSpPr>
          <p:nvPr>
            <p:ph type="body" sz="quarter" idx="13"/>
          </p:nvPr>
        </p:nvSpPr>
        <p:spPr>
          <a:xfrm>
            <a:off x="724354" y="444434"/>
            <a:ext cx="5205413" cy="231387"/>
          </a:xfrm>
        </p:spPr>
        <p:txBody>
          <a:bodyPr>
            <a:normAutofit lnSpcReduction="10000"/>
          </a:bodyPr>
          <a:lstStyle/>
          <a:p>
            <a:r>
              <a:rPr lang="en-GB" dirty="0"/>
              <a:t>Politics and society</a:t>
            </a:r>
          </a:p>
        </p:txBody>
      </p:sp>
      <p:sp>
        <p:nvSpPr>
          <p:cNvPr id="10" name="Textfeld 9">
            <a:extLst>
              <a:ext uri="{FF2B5EF4-FFF2-40B4-BE49-F238E27FC236}">
                <a16:creationId xmlns:a16="http://schemas.microsoft.com/office/drawing/2014/main" id="{B12106BA-312C-628F-2855-B531071F0EDC}"/>
              </a:ext>
            </a:extLst>
          </p:cNvPr>
          <p:cNvSpPr txBox="1"/>
          <p:nvPr/>
        </p:nvSpPr>
        <p:spPr>
          <a:xfrm>
            <a:off x="617707" y="614402"/>
            <a:ext cx="8708166" cy="461665"/>
          </a:xfrm>
          <a:prstGeom prst="rect">
            <a:avLst/>
          </a:prstGeom>
          <a:noFill/>
        </p:spPr>
        <p:txBody>
          <a:bodyPr wrap="square">
            <a:spAutoFit/>
          </a:bodyPr>
          <a:lstStyle/>
          <a:p>
            <a:r>
              <a:rPr lang="en-GB" sz="2400" b="1" dirty="0">
                <a:latin typeface="+mj-lt"/>
                <a:ea typeface="+mj-ea"/>
                <a:cs typeface="+mj-cs"/>
              </a:rPr>
              <a:t>Effective numbers of deceased donors</a:t>
            </a:r>
            <a:endParaRPr lang="de-DE" sz="2400" b="1" dirty="0"/>
          </a:p>
        </p:txBody>
      </p:sp>
    </p:spTree>
    <p:extLst>
      <p:ext uri="{BB962C8B-B14F-4D97-AF65-F5344CB8AC3E}">
        <p14:creationId xmlns:p14="http://schemas.microsoft.com/office/powerpoint/2010/main" val="2702885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Screenshot, Diagramm enthält.&#10;&#10;Automatisch generierte Beschreibung">
            <a:extLst>
              <a:ext uri="{FF2B5EF4-FFF2-40B4-BE49-F238E27FC236}">
                <a16:creationId xmlns:a16="http://schemas.microsoft.com/office/drawing/2014/main" id="{D845F8D1-6C51-AE4A-1BDE-BB2553F4D727}"/>
              </a:ext>
            </a:extLst>
          </p:cNvPr>
          <p:cNvPicPr>
            <a:picLocks noChangeAspect="1"/>
          </p:cNvPicPr>
          <p:nvPr/>
        </p:nvPicPr>
        <p:blipFill rotWithShape="1">
          <a:blip r:embed="rId3">
            <a:extLst>
              <a:ext uri="{28A0092B-C50C-407E-A947-70E740481C1C}">
                <a14:useLocalDpi xmlns:a14="http://schemas.microsoft.com/office/drawing/2010/main" val="0"/>
              </a:ext>
            </a:extLst>
          </a:blip>
          <a:srcRect r="67362"/>
          <a:stretch/>
        </p:blipFill>
        <p:spPr>
          <a:xfrm>
            <a:off x="-510362" y="764557"/>
            <a:ext cx="3979276" cy="5627474"/>
          </a:xfrm>
          <a:prstGeom prst="rect">
            <a:avLst/>
          </a:prstGeom>
        </p:spPr>
      </p:pic>
      <p:sp>
        <p:nvSpPr>
          <p:cNvPr id="4" name="Datumsplatzhalter 3">
            <a:extLst>
              <a:ext uri="{FF2B5EF4-FFF2-40B4-BE49-F238E27FC236}">
                <a16:creationId xmlns:a16="http://schemas.microsoft.com/office/drawing/2014/main" id="{D3E039E7-D5DC-4031-874D-D2BFD1AD70A7}"/>
              </a:ext>
            </a:extLst>
          </p:cNvPr>
          <p:cNvSpPr>
            <a:spLocks noGrp="1"/>
          </p:cNvSpPr>
          <p:nvPr>
            <p:ph type="dt" sz="half" idx="10"/>
          </p:nvPr>
        </p:nvSpPr>
        <p:spPr>
          <a:xfrm>
            <a:off x="8724292" y="6417333"/>
            <a:ext cx="662359" cy="180318"/>
          </a:xfrm>
        </p:spPr>
        <p:txBody>
          <a:bodyPr anchor="t">
            <a:normAutofit/>
          </a:bodyPr>
          <a:lstStyle/>
          <a:p>
            <a:pPr>
              <a:spcAft>
                <a:spcPts val="600"/>
              </a:spcAft>
            </a:pPr>
            <a:fld id="{2DFFF414-9D22-458E-9FFC-53319A091F6B}" type="datetime1">
              <a:rPr lang="de-CH" smtClean="0"/>
              <a:t>21.10.2024</a:t>
            </a:fld>
            <a:endParaRPr lang="de-CH"/>
          </a:p>
        </p:txBody>
      </p:sp>
      <p:sp>
        <p:nvSpPr>
          <p:cNvPr id="6" name="Foliennummernplatzhalter 5">
            <a:extLst>
              <a:ext uri="{FF2B5EF4-FFF2-40B4-BE49-F238E27FC236}">
                <a16:creationId xmlns:a16="http://schemas.microsoft.com/office/drawing/2014/main" id="{0A10B8D4-587F-4948-87D3-9D1676B076BE}"/>
              </a:ext>
            </a:extLst>
          </p:cNvPr>
          <p:cNvSpPr>
            <a:spLocks noGrp="1"/>
          </p:cNvSpPr>
          <p:nvPr>
            <p:ph type="sldNum" sz="quarter" idx="12"/>
          </p:nvPr>
        </p:nvSpPr>
        <p:spPr>
          <a:xfrm>
            <a:off x="11446870" y="379904"/>
            <a:ext cx="301760" cy="133170"/>
          </a:xfrm>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13</a:t>
            </a:fld>
            <a:endParaRPr lang="de-CH" sz="900"/>
          </a:p>
        </p:txBody>
      </p:sp>
      <p:sp>
        <p:nvSpPr>
          <p:cNvPr id="7" name="Textplatzhalter 6">
            <a:extLst>
              <a:ext uri="{FF2B5EF4-FFF2-40B4-BE49-F238E27FC236}">
                <a16:creationId xmlns:a16="http://schemas.microsoft.com/office/drawing/2014/main" id="{68C758AD-FA4C-4F26-82F2-74AE1CC77A09}"/>
              </a:ext>
            </a:extLst>
          </p:cNvPr>
          <p:cNvSpPr>
            <a:spLocks noGrp="1"/>
          </p:cNvSpPr>
          <p:nvPr>
            <p:ph type="body" sz="quarter" idx="13"/>
          </p:nvPr>
        </p:nvSpPr>
        <p:spPr>
          <a:xfrm>
            <a:off x="729205" y="446489"/>
            <a:ext cx="9346319" cy="231387"/>
          </a:xfrm>
        </p:spPr>
        <p:txBody>
          <a:bodyPr>
            <a:normAutofit lnSpcReduction="10000"/>
          </a:bodyPr>
          <a:lstStyle/>
          <a:p>
            <a:r>
              <a:rPr lang="en-GB" dirty="0"/>
              <a:t>Politics and society</a:t>
            </a:r>
          </a:p>
        </p:txBody>
      </p:sp>
      <p:sp>
        <p:nvSpPr>
          <p:cNvPr id="3" name="Inhaltsplatzhalter 2">
            <a:extLst>
              <a:ext uri="{FF2B5EF4-FFF2-40B4-BE49-F238E27FC236}">
                <a16:creationId xmlns:a16="http://schemas.microsoft.com/office/drawing/2014/main" id="{DA30663C-76B5-4877-B361-41D8BC8D4A1C}"/>
              </a:ext>
            </a:extLst>
          </p:cNvPr>
          <p:cNvSpPr>
            <a:spLocks noGrp="1"/>
          </p:cNvSpPr>
          <p:nvPr>
            <p:ph idx="14"/>
          </p:nvPr>
        </p:nvSpPr>
        <p:spPr>
          <a:xfrm>
            <a:off x="6240464" y="1700213"/>
            <a:ext cx="5205413" cy="4465637"/>
          </a:xfrm>
        </p:spPr>
        <p:txBody>
          <a:bodyPr>
            <a:normAutofit/>
          </a:bodyPr>
          <a:lstStyle/>
          <a:p>
            <a:pPr lvl="1" indent="0">
              <a:buNone/>
            </a:pPr>
            <a:endParaRPr lang="de-CH" b="1"/>
          </a:p>
          <a:p>
            <a:pPr marL="342900" indent="-342900">
              <a:buFont typeface="Arial" panose="020B0604020202020204" pitchFamily="34" charset="0"/>
              <a:buChar char="•"/>
            </a:pPr>
            <a:endParaRPr lang="de-CH" b="1"/>
          </a:p>
        </p:txBody>
      </p:sp>
      <p:sp>
        <p:nvSpPr>
          <p:cNvPr id="11" name="Textfeld 10">
            <a:extLst>
              <a:ext uri="{FF2B5EF4-FFF2-40B4-BE49-F238E27FC236}">
                <a16:creationId xmlns:a16="http://schemas.microsoft.com/office/drawing/2014/main" id="{384DDE68-ECE4-B279-BD63-E4B3179B9E76}"/>
              </a:ext>
            </a:extLst>
          </p:cNvPr>
          <p:cNvSpPr txBox="1"/>
          <p:nvPr/>
        </p:nvSpPr>
        <p:spPr>
          <a:xfrm>
            <a:off x="630275" y="626103"/>
            <a:ext cx="8737903" cy="461665"/>
          </a:xfrm>
          <a:prstGeom prst="rect">
            <a:avLst/>
          </a:prstGeom>
          <a:noFill/>
        </p:spPr>
        <p:txBody>
          <a:bodyPr wrap="square">
            <a:spAutoFit/>
          </a:bodyPr>
          <a:lstStyle/>
          <a:p>
            <a:r>
              <a:rPr lang="de-CH" sz="2400" b="1" dirty="0" err="1"/>
              <a:t>Effective</a:t>
            </a:r>
            <a:r>
              <a:rPr lang="de-CH" sz="2400" b="1" dirty="0"/>
              <a:t> </a:t>
            </a:r>
            <a:r>
              <a:rPr lang="de-CH" sz="2400" b="1" dirty="0" err="1"/>
              <a:t>organ</a:t>
            </a:r>
            <a:r>
              <a:rPr lang="de-CH" sz="2400" b="1" dirty="0"/>
              <a:t> </a:t>
            </a:r>
            <a:r>
              <a:rPr lang="de-CH" sz="2400" b="1" dirty="0" err="1"/>
              <a:t>donors</a:t>
            </a:r>
            <a:endParaRPr lang="de-DE" sz="2400" b="1" dirty="0"/>
          </a:p>
        </p:txBody>
      </p:sp>
      <p:pic>
        <p:nvPicPr>
          <p:cNvPr id="9" name="Grafik 8" descr="Ein Bild, das Text, Screenshot, Diagramm enthält.&#10;&#10;Automatisch generierte Beschreibung">
            <a:extLst>
              <a:ext uri="{FF2B5EF4-FFF2-40B4-BE49-F238E27FC236}">
                <a16:creationId xmlns:a16="http://schemas.microsoft.com/office/drawing/2014/main" id="{2F143B17-051F-D052-B918-A21E3A761A78}"/>
              </a:ext>
            </a:extLst>
          </p:cNvPr>
          <p:cNvPicPr>
            <a:picLocks noChangeAspect="1"/>
          </p:cNvPicPr>
          <p:nvPr/>
        </p:nvPicPr>
        <p:blipFill rotWithShape="1">
          <a:blip r:embed="rId3">
            <a:extLst>
              <a:ext uri="{28A0092B-C50C-407E-A947-70E740481C1C}">
                <a14:useLocalDpi xmlns:a14="http://schemas.microsoft.com/office/drawing/2010/main" val="0"/>
              </a:ext>
            </a:extLst>
          </a:blip>
          <a:srcRect l="32638" r="28331"/>
          <a:stretch/>
        </p:blipFill>
        <p:spPr>
          <a:xfrm>
            <a:off x="3468914" y="764557"/>
            <a:ext cx="4758627" cy="5627474"/>
          </a:xfrm>
          <a:prstGeom prst="rect">
            <a:avLst/>
          </a:prstGeom>
        </p:spPr>
      </p:pic>
      <p:pic>
        <p:nvPicPr>
          <p:cNvPr id="10" name="Grafik 9" descr="Ein Bild, das Text, Screenshot, Diagramm enthält.&#10;&#10;Automatisch generierte Beschreibung">
            <a:extLst>
              <a:ext uri="{FF2B5EF4-FFF2-40B4-BE49-F238E27FC236}">
                <a16:creationId xmlns:a16="http://schemas.microsoft.com/office/drawing/2014/main" id="{A521FEC1-DCB4-DFC9-EED3-CBCC5110F15C}"/>
              </a:ext>
            </a:extLst>
          </p:cNvPr>
          <p:cNvPicPr>
            <a:picLocks noChangeAspect="1"/>
          </p:cNvPicPr>
          <p:nvPr/>
        </p:nvPicPr>
        <p:blipFill rotWithShape="1">
          <a:blip r:embed="rId3">
            <a:extLst>
              <a:ext uri="{28A0092B-C50C-407E-A947-70E740481C1C}">
                <a14:useLocalDpi xmlns:a14="http://schemas.microsoft.com/office/drawing/2010/main" val="0"/>
              </a:ext>
            </a:extLst>
          </a:blip>
          <a:srcRect l="71031"/>
          <a:stretch/>
        </p:blipFill>
        <p:spPr>
          <a:xfrm>
            <a:off x="8149770" y="764557"/>
            <a:ext cx="3531867" cy="5627474"/>
          </a:xfrm>
          <a:prstGeom prst="rect">
            <a:avLst/>
          </a:prstGeom>
        </p:spPr>
      </p:pic>
    </p:spTree>
    <p:extLst>
      <p:ext uri="{BB962C8B-B14F-4D97-AF65-F5344CB8AC3E}">
        <p14:creationId xmlns:p14="http://schemas.microsoft.com/office/powerpoint/2010/main" val="300942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Screenshot, Design enthält.&#10;&#10;Automatisch generierte Beschreibung">
            <a:extLst>
              <a:ext uri="{FF2B5EF4-FFF2-40B4-BE49-F238E27FC236}">
                <a16:creationId xmlns:a16="http://schemas.microsoft.com/office/drawing/2014/main" id="{F68DD873-D42E-1B3D-1D9B-6C4B504EB05E}"/>
              </a:ext>
            </a:extLst>
          </p:cNvPr>
          <p:cNvPicPr>
            <a:picLocks noChangeAspect="1"/>
          </p:cNvPicPr>
          <p:nvPr/>
        </p:nvPicPr>
        <p:blipFill rotWithShape="1">
          <a:blip r:embed="rId3">
            <a:extLst>
              <a:ext uri="{28A0092B-C50C-407E-A947-70E740481C1C}">
                <a14:useLocalDpi xmlns:a14="http://schemas.microsoft.com/office/drawing/2010/main" val="0"/>
              </a:ext>
            </a:extLst>
          </a:blip>
          <a:srcRect l="32698" r="29569"/>
          <a:stretch/>
        </p:blipFill>
        <p:spPr>
          <a:xfrm>
            <a:off x="3476169" y="755643"/>
            <a:ext cx="4600401" cy="5626679"/>
          </a:xfrm>
          <a:prstGeom prst="rect">
            <a:avLst/>
          </a:prstGeom>
        </p:spPr>
      </p:pic>
      <p:pic>
        <p:nvPicPr>
          <p:cNvPr id="5" name="Grafik 4" descr="Ein Bild, das Text, Screenshot, Design enthält.&#10;&#10;Automatisch generierte Beschreibung">
            <a:extLst>
              <a:ext uri="{FF2B5EF4-FFF2-40B4-BE49-F238E27FC236}">
                <a16:creationId xmlns:a16="http://schemas.microsoft.com/office/drawing/2014/main" id="{AD7F6D41-557B-CA1D-8E14-456185C28C0C}"/>
              </a:ext>
            </a:extLst>
          </p:cNvPr>
          <p:cNvPicPr>
            <a:picLocks noChangeAspect="1"/>
          </p:cNvPicPr>
          <p:nvPr/>
        </p:nvPicPr>
        <p:blipFill rotWithShape="1">
          <a:blip r:embed="rId4">
            <a:extLst>
              <a:ext uri="{28A0092B-C50C-407E-A947-70E740481C1C}">
                <a14:useLocalDpi xmlns:a14="http://schemas.microsoft.com/office/drawing/2010/main" val="0"/>
              </a:ext>
            </a:extLst>
          </a:blip>
          <a:srcRect r="67302"/>
          <a:stretch/>
        </p:blipFill>
        <p:spPr>
          <a:xfrm>
            <a:off x="-510362" y="755645"/>
            <a:ext cx="3986531" cy="5626679"/>
          </a:xfrm>
          <a:prstGeom prst="rect">
            <a:avLst/>
          </a:prstGeom>
        </p:spPr>
      </p:pic>
      <p:sp>
        <p:nvSpPr>
          <p:cNvPr id="4" name="Datumsplatzhalter 3">
            <a:extLst>
              <a:ext uri="{FF2B5EF4-FFF2-40B4-BE49-F238E27FC236}">
                <a16:creationId xmlns:a16="http://schemas.microsoft.com/office/drawing/2014/main" id="{D3E039E7-D5DC-4031-874D-D2BFD1AD70A7}"/>
              </a:ext>
            </a:extLst>
          </p:cNvPr>
          <p:cNvSpPr>
            <a:spLocks noGrp="1"/>
          </p:cNvSpPr>
          <p:nvPr>
            <p:ph type="dt" sz="half" idx="10"/>
          </p:nvPr>
        </p:nvSpPr>
        <p:spPr>
          <a:xfrm>
            <a:off x="8724292" y="6417333"/>
            <a:ext cx="662359" cy="180318"/>
          </a:xfrm>
        </p:spPr>
        <p:txBody>
          <a:bodyPr anchor="t">
            <a:normAutofit/>
          </a:bodyPr>
          <a:lstStyle/>
          <a:p>
            <a:pPr>
              <a:spcAft>
                <a:spcPts val="600"/>
              </a:spcAft>
            </a:pPr>
            <a:fld id="{2DFFF414-9D22-458E-9FFC-53319A091F6B}" type="datetime1">
              <a:rPr lang="de-CH" smtClean="0"/>
              <a:t>21.10.2024</a:t>
            </a:fld>
            <a:endParaRPr lang="de-CH"/>
          </a:p>
        </p:txBody>
      </p:sp>
      <p:sp>
        <p:nvSpPr>
          <p:cNvPr id="6" name="Foliennummernplatzhalter 5">
            <a:extLst>
              <a:ext uri="{FF2B5EF4-FFF2-40B4-BE49-F238E27FC236}">
                <a16:creationId xmlns:a16="http://schemas.microsoft.com/office/drawing/2014/main" id="{0A10B8D4-587F-4948-87D3-9D1676B076BE}"/>
              </a:ext>
            </a:extLst>
          </p:cNvPr>
          <p:cNvSpPr>
            <a:spLocks noGrp="1"/>
          </p:cNvSpPr>
          <p:nvPr>
            <p:ph type="sldNum" sz="quarter" idx="12"/>
          </p:nvPr>
        </p:nvSpPr>
        <p:spPr>
          <a:xfrm>
            <a:off x="11446870" y="379904"/>
            <a:ext cx="301760" cy="133170"/>
          </a:xfrm>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14</a:t>
            </a:fld>
            <a:endParaRPr lang="de-CH" sz="900"/>
          </a:p>
        </p:txBody>
      </p:sp>
      <p:sp>
        <p:nvSpPr>
          <p:cNvPr id="7" name="Textplatzhalter 6">
            <a:extLst>
              <a:ext uri="{FF2B5EF4-FFF2-40B4-BE49-F238E27FC236}">
                <a16:creationId xmlns:a16="http://schemas.microsoft.com/office/drawing/2014/main" id="{68C758AD-FA4C-4F26-82F2-74AE1CC77A09}"/>
              </a:ext>
            </a:extLst>
          </p:cNvPr>
          <p:cNvSpPr>
            <a:spLocks noGrp="1"/>
          </p:cNvSpPr>
          <p:nvPr>
            <p:ph type="body" sz="quarter" idx="13"/>
          </p:nvPr>
        </p:nvSpPr>
        <p:spPr>
          <a:xfrm>
            <a:off x="729205" y="446489"/>
            <a:ext cx="9346319" cy="231387"/>
          </a:xfrm>
        </p:spPr>
        <p:txBody>
          <a:bodyPr>
            <a:normAutofit lnSpcReduction="10000"/>
          </a:bodyPr>
          <a:lstStyle/>
          <a:p>
            <a:r>
              <a:rPr lang="en-GB" dirty="0"/>
              <a:t>Politics and society</a:t>
            </a:r>
          </a:p>
        </p:txBody>
      </p:sp>
      <p:sp>
        <p:nvSpPr>
          <p:cNvPr id="3" name="Inhaltsplatzhalter 2">
            <a:extLst>
              <a:ext uri="{FF2B5EF4-FFF2-40B4-BE49-F238E27FC236}">
                <a16:creationId xmlns:a16="http://schemas.microsoft.com/office/drawing/2014/main" id="{DA30663C-76B5-4877-B361-41D8BC8D4A1C}"/>
              </a:ext>
            </a:extLst>
          </p:cNvPr>
          <p:cNvSpPr>
            <a:spLocks noGrp="1"/>
          </p:cNvSpPr>
          <p:nvPr>
            <p:ph idx="14"/>
          </p:nvPr>
        </p:nvSpPr>
        <p:spPr>
          <a:xfrm>
            <a:off x="6240464" y="1700213"/>
            <a:ext cx="5205413" cy="4465637"/>
          </a:xfrm>
        </p:spPr>
        <p:txBody>
          <a:bodyPr>
            <a:normAutofit/>
          </a:bodyPr>
          <a:lstStyle/>
          <a:p>
            <a:pPr lvl="1" indent="0">
              <a:buNone/>
            </a:pPr>
            <a:endParaRPr lang="de-CH" b="1"/>
          </a:p>
          <a:p>
            <a:pPr marL="342900" indent="-342900">
              <a:buFont typeface="Arial" panose="020B0604020202020204" pitchFamily="34" charset="0"/>
              <a:buChar char="•"/>
            </a:pPr>
            <a:endParaRPr lang="de-CH" b="1"/>
          </a:p>
        </p:txBody>
      </p:sp>
      <p:sp>
        <p:nvSpPr>
          <p:cNvPr id="11" name="Textfeld 10">
            <a:extLst>
              <a:ext uri="{FF2B5EF4-FFF2-40B4-BE49-F238E27FC236}">
                <a16:creationId xmlns:a16="http://schemas.microsoft.com/office/drawing/2014/main" id="{9E522E34-E6C4-5946-5368-0ED280B71D61}"/>
              </a:ext>
            </a:extLst>
          </p:cNvPr>
          <p:cNvSpPr txBox="1"/>
          <p:nvPr/>
        </p:nvSpPr>
        <p:spPr>
          <a:xfrm>
            <a:off x="648748" y="639765"/>
            <a:ext cx="9346318" cy="461665"/>
          </a:xfrm>
          <a:prstGeom prst="rect">
            <a:avLst/>
          </a:prstGeom>
          <a:noFill/>
        </p:spPr>
        <p:txBody>
          <a:bodyPr wrap="square">
            <a:spAutoFit/>
          </a:bodyPr>
          <a:lstStyle/>
          <a:p>
            <a:r>
              <a:rPr lang="en-US" sz="2400" b="1" dirty="0"/>
              <a:t>Potential organ donors from 2026 onwards</a:t>
            </a:r>
            <a:endParaRPr lang="de-DE" sz="2400" b="1" dirty="0"/>
          </a:p>
        </p:txBody>
      </p:sp>
      <p:pic>
        <p:nvPicPr>
          <p:cNvPr id="9" name="Grafik 8" descr="Ein Bild, das Text, Screenshot, Design enthält.&#10;&#10;Automatisch generierte Beschreibung">
            <a:extLst>
              <a:ext uri="{FF2B5EF4-FFF2-40B4-BE49-F238E27FC236}">
                <a16:creationId xmlns:a16="http://schemas.microsoft.com/office/drawing/2014/main" id="{C6814A9A-4C08-D730-874C-E38AE54759F8}"/>
              </a:ext>
            </a:extLst>
          </p:cNvPr>
          <p:cNvPicPr>
            <a:picLocks noChangeAspect="1"/>
          </p:cNvPicPr>
          <p:nvPr/>
        </p:nvPicPr>
        <p:blipFill rotWithShape="1">
          <a:blip r:embed="rId4">
            <a:extLst>
              <a:ext uri="{28A0092B-C50C-407E-A947-70E740481C1C}">
                <a14:useLocalDpi xmlns:a14="http://schemas.microsoft.com/office/drawing/2010/main" val="0"/>
              </a:ext>
            </a:extLst>
          </a:blip>
          <a:srcRect l="71091"/>
          <a:stretch/>
        </p:blipFill>
        <p:spPr>
          <a:xfrm>
            <a:off x="8157028" y="755644"/>
            <a:ext cx="3524609" cy="5626679"/>
          </a:xfrm>
          <a:prstGeom prst="rect">
            <a:avLst/>
          </a:prstGeom>
        </p:spPr>
      </p:pic>
    </p:spTree>
    <p:extLst>
      <p:ext uri="{BB962C8B-B14F-4D97-AF65-F5344CB8AC3E}">
        <p14:creationId xmlns:p14="http://schemas.microsoft.com/office/powerpoint/2010/main" val="95303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3E039E7-D5DC-4031-874D-D2BFD1AD70A7}"/>
              </a:ext>
            </a:extLst>
          </p:cNvPr>
          <p:cNvSpPr>
            <a:spLocks noGrp="1"/>
          </p:cNvSpPr>
          <p:nvPr>
            <p:ph type="dt" sz="half" idx="10"/>
          </p:nvPr>
        </p:nvSpPr>
        <p:spPr>
          <a:xfrm>
            <a:off x="8724292" y="6417333"/>
            <a:ext cx="662359" cy="180318"/>
          </a:xfrm>
        </p:spPr>
        <p:txBody>
          <a:bodyPr anchor="t">
            <a:normAutofit/>
          </a:bodyPr>
          <a:lstStyle/>
          <a:p>
            <a:pPr>
              <a:spcAft>
                <a:spcPts val="600"/>
              </a:spcAft>
            </a:pPr>
            <a:fld id="{2DFFF414-9D22-458E-9FFC-53319A091F6B}" type="datetime1">
              <a:rPr lang="de-CH" smtClean="0"/>
              <a:t>21.10.2024</a:t>
            </a:fld>
            <a:endParaRPr lang="de-CH"/>
          </a:p>
        </p:txBody>
      </p:sp>
      <p:sp>
        <p:nvSpPr>
          <p:cNvPr id="6" name="Foliennummernplatzhalter 5">
            <a:extLst>
              <a:ext uri="{FF2B5EF4-FFF2-40B4-BE49-F238E27FC236}">
                <a16:creationId xmlns:a16="http://schemas.microsoft.com/office/drawing/2014/main" id="{0A10B8D4-587F-4948-87D3-9D1676B076BE}"/>
              </a:ext>
            </a:extLst>
          </p:cNvPr>
          <p:cNvSpPr>
            <a:spLocks noGrp="1"/>
          </p:cNvSpPr>
          <p:nvPr>
            <p:ph type="sldNum" sz="quarter" idx="12"/>
          </p:nvPr>
        </p:nvSpPr>
        <p:spPr>
          <a:xfrm>
            <a:off x="11446870" y="379904"/>
            <a:ext cx="301760" cy="133170"/>
          </a:xfrm>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15</a:t>
            </a:fld>
            <a:endParaRPr lang="de-CH" sz="900"/>
          </a:p>
        </p:txBody>
      </p:sp>
      <p:sp>
        <p:nvSpPr>
          <p:cNvPr id="7" name="Textplatzhalter 6">
            <a:extLst>
              <a:ext uri="{FF2B5EF4-FFF2-40B4-BE49-F238E27FC236}">
                <a16:creationId xmlns:a16="http://schemas.microsoft.com/office/drawing/2014/main" id="{68C758AD-FA4C-4F26-82F2-74AE1CC77A09}"/>
              </a:ext>
            </a:extLst>
          </p:cNvPr>
          <p:cNvSpPr>
            <a:spLocks noGrp="1"/>
          </p:cNvSpPr>
          <p:nvPr>
            <p:ph type="body" sz="quarter" idx="13"/>
          </p:nvPr>
        </p:nvSpPr>
        <p:spPr>
          <a:xfrm>
            <a:off x="729205" y="446489"/>
            <a:ext cx="9346319" cy="231387"/>
          </a:xfrm>
        </p:spPr>
        <p:txBody>
          <a:bodyPr>
            <a:normAutofit lnSpcReduction="10000"/>
          </a:bodyPr>
          <a:lstStyle/>
          <a:p>
            <a:r>
              <a:rPr lang="en-GB" dirty="0"/>
              <a:t>Politics and society</a:t>
            </a:r>
          </a:p>
        </p:txBody>
      </p:sp>
      <p:sp>
        <p:nvSpPr>
          <p:cNvPr id="3" name="Inhaltsplatzhalter 2">
            <a:extLst>
              <a:ext uri="{FF2B5EF4-FFF2-40B4-BE49-F238E27FC236}">
                <a16:creationId xmlns:a16="http://schemas.microsoft.com/office/drawing/2014/main" id="{DA30663C-76B5-4877-B361-41D8BC8D4A1C}"/>
              </a:ext>
            </a:extLst>
          </p:cNvPr>
          <p:cNvSpPr>
            <a:spLocks noGrp="1"/>
          </p:cNvSpPr>
          <p:nvPr>
            <p:ph idx="14"/>
          </p:nvPr>
        </p:nvSpPr>
        <p:spPr>
          <a:xfrm>
            <a:off x="6240464" y="1700213"/>
            <a:ext cx="5205413" cy="4465637"/>
          </a:xfrm>
        </p:spPr>
        <p:txBody>
          <a:bodyPr>
            <a:normAutofit/>
          </a:bodyPr>
          <a:lstStyle/>
          <a:p>
            <a:pPr lvl="1" indent="0">
              <a:buNone/>
            </a:pPr>
            <a:endParaRPr lang="de-CH" b="1"/>
          </a:p>
          <a:p>
            <a:pPr marL="342900" indent="-342900">
              <a:buFont typeface="Arial" panose="020B0604020202020204" pitchFamily="34" charset="0"/>
              <a:buChar char="•"/>
            </a:pPr>
            <a:endParaRPr lang="de-CH" b="1"/>
          </a:p>
        </p:txBody>
      </p:sp>
      <p:sp>
        <p:nvSpPr>
          <p:cNvPr id="14" name="Textfeld 13">
            <a:extLst>
              <a:ext uri="{FF2B5EF4-FFF2-40B4-BE49-F238E27FC236}">
                <a16:creationId xmlns:a16="http://schemas.microsoft.com/office/drawing/2014/main" id="{A4867CE8-B370-5518-E9E1-20DB90E87B25}"/>
              </a:ext>
            </a:extLst>
          </p:cNvPr>
          <p:cNvSpPr txBox="1"/>
          <p:nvPr/>
        </p:nvSpPr>
        <p:spPr>
          <a:xfrm>
            <a:off x="648748" y="639765"/>
            <a:ext cx="6272784" cy="461665"/>
          </a:xfrm>
          <a:prstGeom prst="rect">
            <a:avLst/>
          </a:prstGeom>
          <a:noFill/>
        </p:spPr>
        <p:txBody>
          <a:bodyPr wrap="square">
            <a:spAutoFit/>
          </a:bodyPr>
          <a:lstStyle/>
          <a:p>
            <a:r>
              <a:rPr lang="de-CH" sz="2400" b="1" dirty="0"/>
              <a:t>Organ </a:t>
            </a:r>
            <a:r>
              <a:rPr lang="de-CH" sz="2400" b="1" dirty="0" err="1"/>
              <a:t>donation</a:t>
            </a:r>
            <a:r>
              <a:rPr lang="de-CH" sz="2400" b="1" dirty="0"/>
              <a:t> potential </a:t>
            </a:r>
            <a:r>
              <a:rPr lang="de-CH" sz="2400" b="1" dirty="0" err="1"/>
              <a:t>Switzerland</a:t>
            </a:r>
            <a:endParaRPr lang="de-DE" sz="2400" b="1" dirty="0"/>
          </a:p>
        </p:txBody>
      </p:sp>
      <p:pic>
        <p:nvPicPr>
          <p:cNvPr id="10" name="Grafik 9" descr="Ein Bild, das Screenshot enthält.&#10;&#10;Automatisch generierte Beschreibung">
            <a:extLst>
              <a:ext uri="{FF2B5EF4-FFF2-40B4-BE49-F238E27FC236}">
                <a16:creationId xmlns:a16="http://schemas.microsoft.com/office/drawing/2014/main" id="{28564D7F-A6F9-34D0-98EB-8E5C0C7D4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3" y="706350"/>
            <a:ext cx="12787087" cy="5902149"/>
          </a:xfrm>
          <a:prstGeom prst="rect">
            <a:avLst/>
          </a:prstGeom>
        </p:spPr>
      </p:pic>
    </p:spTree>
    <p:extLst>
      <p:ext uri="{BB962C8B-B14F-4D97-AF65-F5344CB8AC3E}">
        <p14:creationId xmlns:p14="http://schemas.microsoft.com/office/powerpoint/2010/main" val="3398125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en-GB" dirty="0">
                <a:solidFill>
                  <a:srgbClr val="2A548A"/>
                </a:solidFill>
              </a:rPr>
              <a:t>Facts and figures</a:t>
            </a:r>
            <a:br>
              <a:rPr lang="en-GB" sz="1800" dirty="0">
                <a:effectLst/>
                <a:latin typeface="Calibri" panose="020F0502020204030204" pitchFamily="34" charset="0"/>
                <a:ea typeface="SimSun" panose="02010600030101010101" pitchFamily="2" charset="-122"/>
                <a:cs typeface="Times New Roman" panose="02020603050405020304" pitchFamily="18" charset="0"/>
              </a:rPr>
            </a:br>
            <a:br>
              <a:rPr lang="en-GB" dirty="0"/>
            </a:br>
            <a:endParaRPr lang="de-CH"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dirty="0"/>
              <a:t>03</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err="1">
                <a:solidFill>
                  <a:srgbClr val="2A548A"/>
                </a:solidFill>
              </a:rPr>
              <a:t>Swisstransplant</a:t>
            </a:r>
            <a:endParaRPr lang="en-GB" dirty="0">
              <a:solidFill>
                <a:srgbClr val="2A548A"/>
              </a:solidFill>
            </a:endParaRPr>
          </a:p>
          <a:p>
            <a:r>
              <a:rPr lang="en-GB" b="1" dirty="0">
                <a:solidFill>
                  <a:srgbClr val="2A548A"/>
                </a:solidFill>
              </a:rPr>
              <a:t>Organ donation in Switzerland</a:t>
            </a:r>
          </a:p>
          <a:p>
            <a:endParaRPr lang="en-GB" b="1" dirty="0">
              <a:highlight>
                <a:srgbClr val="FFFF00"/>
              </a:highlight>
            </a:endParaRPr>
          </a:p>
          <a:p>
            <a:endParaRPr lang="en-GB" dirty="0"/>
          </a:p>
        </p:txBody>
      </p:sp>
    </p:spTree>
    <p:extLst>
      <p:ext uri="{BB962C8B-B14F-4D97-AF65-F5344CB8AC3E}">
        <p14:creationId xmlns:p14="http://schemas.microsoft.com/office/powerpoint/2010/main" val="7906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b="1" i="0" dirty="0">
                <a:solidFill>
                  <a:srgbClr val="2A548A"/>
                </a:solidFill>
                <a:effectLst/>
                <a:latin typeface="Tahoma" panose="020B0604030504040204" pitchFamily="34" charset="0"/>
              </a:rPr>
              <a:t>Organ donation in Switzerland</a:t>
            </a: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676B3BCD-0AC3-4AC9-95C0-95C746F9CCC4}" type="datetime1">
              <a:rPr lang="de-CH" smtClean="0"/>
              <a:t>21.10.2024</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b="0" i="0" dirty="0">
                <a:solidFill>
                  <a:srgbClr val="9BBDC5"/>
                </a:solidFill>
                <a:effectLst/>
                <a:latin typeface="Tahoma" panose="020B0604030504040204" pitchFamily="34" charset="0"/>
              </a:rPr>
              <a:t>A decision for life</a:t>
            </a:r>
            <a:endParaRPr lang="de-CH" noProof="0" dirty="0"/>
          </a:p>
          <a:p>
            <a:endParaRPr lang="de-CH" noProof="0" dirty="0"/>
          </a:p>
        </p:txBody>
      </p:sp>
      <p:grpSp>
        <p:nvGrpSpPr>
          <p:cNvPr id="9" name="Gruppieren 8">
            <a:extLst>
              <a:ext uri="{FF2B5EF4-FFF2-40B4-BE49-F238E27FC236}">
                <a16:creationId xmlns:a16="http://schemas.microsoft.com/office/drawing/2014/main" id="{CBD17A35-7D75-783B-48DE-D60297597461}"/>
              </a:ext>
            </a:extLst>
          </p:cNvPr>
          <p:cNvGrpSpPr/>
          <p:nvPr/>
        </p:nvGrpSpPr>
        <p:grpSpPr>
          <a:xfrm>
            <a:off x="8642288" y="2186962"/>
            <a:ext cx="2226850" cy="2949615"/>
            <a:chOff x="8273226" y="1953134"/>
            <a:chExt cx="2226850" cy="2949615"/>
          </a:xfrm>
          <a:solidFill>
            <a:schemeClr val="accent4">
              <a:lumMod val="75000"/>
            </a:schemeClr>
          </a:solidFill>
        </p:grpSpPr>
        <p:sp>
          <p:nvSpPr>
            <p:cNvPr id="18" name="Flussdiagramm: Verbinder 17">
              <a:extLst>
                <a:ext uri="{FF2B5EF4-FFF2-40B4-BE49-F238E27FC236}">
                  <a16:creationId xmlns:a16="http://schemas.microsoft.com/office/drawing/2014/main" id="{9671FCFF-A3A3-47BB-BAF7-99ED5C6E8613}"/>
                </a:ext>
              </a:extLst>
            </p:cNvPr>
            <p:cNvSpPr/>
            <p:nvPr/>
          </p:nvSpPr>
          <p:spPr>
            <a:xfrm>
              <a:off x="8273226" y="1953134"/>
              <a:ext cx="2226850" cy="2182448"/>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163638" algn="l"/>
                </a:tabLst>
              </a:pPr>
              <a:r>
                <a:rPr lang="de-CH" sz="2400" b="1" dirty="0">
                  <a:solidFill>
                    <a:schemeClr val="tx1"/>
                  </a:solidFill>
                </a:rPr>
                <a:t>60.2 %</a:t>
              </a:r>
              <a:br>
                <a:rPr lang="de-CH" sz="2400" b="1" dirty="0">
                  <a:solidFill>
                    <a:schemeClr val="tx1"/>
                  </a:solidFill>
                </a:rPr>
              </a:br>
              <a:r>
                <a:rPr lang="en-GB" sz="1800" dirty="0">
                  <a:solidFill>
                    <a:schemeClr val="tx1"/>
                  </a:solidFill>
                  <a:latin typeface="Tahoma" panose="020B0604030504040204" pitchFamily="34" charset="0"/>
                </a:rPr>
                <a:t>Yes to the extended opt-out solution</a:t>
              </a:r>
              <a:endParaRPr lang="de-CH" sz="1600" dirty="0">
                <a:solidFill>
                  <a:schemeClr val="tx1"/>
                </a:solidFill>
              </a:endParaRPr>
            </a:p>
          </p:txBody>
        </p:sp>
        <p:sp>
          <p:nvSpPr>
            <p:cNvPr id="21" name="Freeform 5">
              <a:extLst>
                <a:ext uri="{FF2B5EF4-FFF2-40B4-BE49-F238E27FC236}">
                  <a16:creationId xmlns:a16="http://schemas.microsoft.com/office/drawing/2014/main" id="{BAF8A382-8852-4919-A6D1-E1C62A989733}"/>
                </a:ext>
              </a:extLst>
            </p:cNvPr>
            <p:cNvSpPr>
              <a:spLocks noEditPoints="1"/>
            </p:cNvSpPr>
            <p:nvPr/>
          </p:nvSpPr>
          <p:spPr bwMode="auto">
            <a:xfrm>
              <a:off x="9049351" y="4426497"/>
              <a:ext cx="449704" cy="476252"/>
            </a:xfrm>
            <a:custGeom>
              <a:avLst/>
              <a:gdLst>
                <a:gd name="T0" fmla="*/ 741 w 1549"/>
                <a:gd name="T1" fmla="*/ 1549 h 1549"/>
                <a:gd name="T2" fmla="*/ 740 w 1549"/>
                <a:gd name="T3" fmla="*/ 1549 h 1549"/>
                <a:gd name="T4" fmla="*/ 217 w 1549"/>
                <a:gd name="T5" fmla="*/ 1332 h 1549"/>
                <a:gd name="T6" fmla="*/ 0 w 1549"/>
                <a:gd name="T7" fmla="*/ 808 h 1549"/>
                <a:gd name="T8" fmla="*/ 0 w 1549"/>
                <a:gd name="T9" fmla="*/ 807 h 1549"/>
                <a:gd name="T10" fmla="*/ 0 w 1549"/>
                <a:gd name="T11" fmla="*/ 807 h 1549"/>
                <a:gd name="T12" fmla="*/ 217 w 1549"/>
                <a:gd name="T13" fmla="*/ 283 h 1549"/>
                <a:gd name="T14" fmla="*/ 740 w 1549"/>
                <a:gd name="T15" fmla="*/ 66 h 1549"/>
                <a:gd name="T16" fmla="*/ 741 w 1549"/>
                <a:gd name="T17" fmla="*/ 66 h 1549"/>
                <a:gd name="T18" fmla="*/ 1041 w 1549"/>
                <a:gd name="T19" fmla="*/ 153 h 1549"/>
                <a:gd name="T20" fmla="*/ 741 w 1549"/>
                <a:gd name="T21" fmla="*/ 110 h 1549"/>
                <a:gd name="T22" fmla="*/ 43 w 1549"/>
                <a:gd name="T23" fmla="*/ 807 h 1549"/>
                <a:gd name="T24" fmla="*/ 43 w 1549"/>
                <a:gd name="T25" fmla="*/ 807 h 1549"/>
                <a:gd name="T26" fmla="*/ 43 w 1549"/>
                <a:gd name="T27" fmla="*/ 808 h 1549"/>
                <a:gd name="T28" fmla="*/ 741 w 1549"/>
                <a:gd name="T29" fmla="*/ 1505 h 1549"/>
                <a:gd name="T30" fmla="*/ 1438 w 1549"/>
                <a:gd name="T31" fmla="*/ 808 h 1549"/>
                <a:gd name="T32" fmla="*/ 1438 w 1549"/>
                <a:gd name="T33" fmla="*/ 807 h 1549"/>
                <a:gd name="T34" fmla="*/ 1395 w 1549"/>
                <a:gd name="T35" fmla="*/ 507 h 1549"/>
                <a:gd name="T36" fmla="*/ 1482 w 1549"/>
                <a:gd name="T37" fmla="*/ 807 h 1549"/>
                <a:gd name="T38" fmla="*/ 1482 w 1549"/>
                <a:gd name="T39" fmla="*/ 808 h 1549"/>
                <a:gd name="T40" fmla="*/ 1265 w 1549"/>
                <a:gd name="T41" fmla="*/ 1332 h 1549"/>
                <a:gd name="T42" fmla="*/ 741 w 1549"/>
                <a:gd name="T43" fmla="*/ 1549 h 1549"/>
                <a:gd name="T44" fmla="*/ 741 w 1549"/>
                <a:gd name="T45" fmla="*/ 1549 h 1549"/>
                <a:gd name="T46" fmla="*/ 741 w 1549"/>
                <a:gd name="T47" fmla="*/ 1189 h 1549"/>
                <a:gd name="T48" fmla="*/ 471 w 1549"/>
                <a:gd name="T49" fmla="*/ 1077 h 1549"/>
                <a:gd name="T50" fmla="*/ 359 w 1549"/>
                <a:gd name="T51" fmla="*/ 807 h 1549"/>
                <a:gd name="T52" fmla="*/ 471 w 1549"/>
                <a:gd name="T53" fmla="*/ 538 h 1549"/>
                <a:gd name="T54" fmla="*/ 741 w 1549"/>
                <a:gd name="T55" fmla="*/ 426 h 1549"/>
                <a:gd name="T56" fmla="*/ 901 w 1549"/>
                <a:gd name="T57" fmla="*/ 485 h 1549"/>
                <a:gd name="T58" fmla="*/ 741 w 1549"/>
                <a:gd name="T59" fmla="*/ 470 h 1549"/>
                <a:gd name="T60" fmla="*/ 502 w 1549"/>
                <a:gd name="T61" fmla="*/ 569 h 1549"/>
                <a:gd name="T62" fmla="*/ 403 w 1549"/>
                <a:gd name="T63" fmla="*/ 807 h 1549"/>
                <a:gd name="T64" fmla="*/ 502 w 1549"/>
                <a:gd name="T65" fmla="*/ 1046 h 1549"/>
                <a:gd name="T66" fmla="*/ 741 w 1549"/>
                <a:gd name="T67" fmla="*/ 1145 h 1549"/>
                <a:gd name="T68" fmla="*/ 980 w 1549"/>
                <a:gd name="T69" fmla="*/ 1046 h 1549"/>
                <a:gd name="T70" fmla="*/ 1078 w 1549"/>
                <a:gd name="T71" fmla="*/ 807 h 1549"/>
                <a:gd name="T72" fmla="*/ 1064 w 1549"/>
                <a:gd name="T73" fmla="*/ 647 h 1549"/>
                <a:gd name="T74" fmla="*/ 1122 w 1549"/>
                <a:gd name="T75" fmla="*/ 807 h 1549"/>
                <a:gd name="T76" fmla="*/ 1011 w 1549"/>
                <a:gd name="T77" fmla="*/ 1077 h 1549"/>
                <a:gd name="T78" fmla="*/ 741 w 1549"/>
                <a:gd name="T79" fmla="*/ 1189 h 1549"/>
                <a:gd name="T80" fmla="*/ 741 w 1549"/>
                <a:gd name="T81" fmla="*/ 829 h 1549"/>
                <a:gd name="T82" fmla="*/ 725 w 1549"/>
                <a:gd name="T83" fmla="*/ 792 h 1549"/>
                <a:gd name="T84" fmla="*/ 1046 w 1549"/>
                <a:gd name="T85" fmla="*/ 284 h 1549"/>
                <a:gd name="T86" fmla="*/ 1314 w 1549"/>
                <a:gd name="T87" fmla="*/ 7 h 1549"/>
                <a:gd name="T88" fmla="*/ 1351 w 1549"/>
                <a:gd name="T89" fmla="*/ 23 h 1549"/>
                <a:gd name="T90" fmla="*/ 1525 w 1549"/>
                <a:gd name="T91" fmla="*/ 197 h 1549"/>
                <a:gd name="T92" fmla="*/ 1541 w 1549"/>
                <a:gd name="T93" fmla="*/ 234 h 1549"/>
                <a:gd name="T94" fmla="*/ 1264 w 1549"/>
                <a:gd name="T95" fmla="*/ 502 h 1549"/>
                <a:gd name="T96" fmla="*/ 756 w 1549"/>
                <a:gd name="T97" fmla="*/ 823 h 1549"/>
                <a:gd name="T98" fmla="*/ 1090 w 1549"/>
                <a:gd name="T99" fmla="*/ 458 h 1549"/>
                <a:gd name="T100" fmla="*/ 1255 w 1549"/>
                <a:gd name="T101" fmla="*/ 458 h 1549"/>
                <a:gd name="T102" fmla="*/ 1329 w 1549"/>
                <a:gd name="T103" fmla="*/ 241 h 1549"/>
                <a:gd name="T104" fmla="*/ 1307 w 1549"/>
                <a:gd name="T105" fmla="*/ 76 h 1549"/>
                <a:gd name="T106" fmla="*/ 1090 w 1549"/>
                <a:gd name="T107" fmla="*/ 458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49" h="1549">
                  <a:moveTo>
                    <a:pt x="741" y="1549"/>
                  </a:moveTo>
                  <a:lnTo>
                    <a:pt x="741" y="1549"/>
                  </a:lnTo>
                  <a:lnTo>
                    <a:pt x="740" y="1549"/>
                  </a:lnTo>
                  <a:lnTo>
                    <a:pt x="740" y="1549"/>
                  </a:lnTo>
                  <a:cubicBezTo>
                    <a:pt x="641" y="1549"/>
                    <a:pt x="544" y="1529"/>
                    <a:pt x="452" y="1490"/>
                  </a:cubicBezTo>
                  <a:cubicBezTo>
                    <a:pt x="364" y="1453"/>
                    <a:pt x="285" y="1400"/>
                    <a:pt x="217" y="1332"/>
                  </a:cubicBezTo>
                  <a:cubicBezTo>
                    <a:pt x="149" y="1264"/>
                    <a:pt x="95" y="1184"/>
                    <a:pt x="58" y="1096"/>
                  </a:cubicBezTo>
                  <a:cubicBezTo>
                    <a:pt x="19" y="1005"/>
                    <a:pt x="0" y="908"/>
                    <a:pt x="0" y="808"/>
                  </a:cubicBezTo>
                  <a:lnTo>
                    <a:pt x="0" y="808"/>
                  </a:lnTo>
                  <a:lnTo>
                    <a:pt x="0" y="807"/>
                  </a:lnTo>
                  <a:lnTo>
                    <a:pt x="0" y="807"/>
                  </a:lnTo>
                  <a:lnTo>
                    <a:pt x="0" y="807"/>
                  </a:lnTo>
                  <a:cubicBezTo>
                    <a:pt x="0" y="707"/>
                    <a:pt x="19" y="610"/>
                    <a:pt x="58" y="519"/>
                  </a:cubicBezTo>
                  <a:cubicBezTo>
                    <a:pt x="95" y="431"/>
                    <a:pt x="149" y="351"/>
                    <a:pt x="217" y="283"/>
                  </a:cubicBezTo>
                  <a:cubicBezTo>
                    <a:pt x="285" y="215"/>
                    <a:pt x="364" y="162"/>
                    <a:pt x="452" y="124"/>
                  </a:cubicBezTo>
                  <a:cubicBezTo>
                    <a:pt x="543" y="86"/>
                    <a:pt x="640" y="66"/>
                    <a:pt x="740" y="66"/>
                  </a:cubicBezTo>
                  <a:lnTo>
                    <a:pt x="740" y="66"/>
                  </a:lnTo>
                  <a:lnTo>
                    <a:pt x="741" y="66"/>
                  </a:lnTo>
                  <a:cubicBezTo>
                    <a:pt x="841" y="66"/>
                    <a:pt x="938" y="86"/>
                    <a:pt x="1029" y="124"/>
                  </a:cubicBezTo>
                  <a:cubicBezTo>
                    <a:pt x="1041" y="129"/>
                    <a:pt x="1046" y="142"/>
                    <a:pt x="1041" y="153"/>
                  </a:cubicBezTo>
                  <a:cubicBezTo>
                    <a:pt x="1036" y="164"/>
                    <a:pt x="1023" y="170"/>
                    <a:pt x="1012" y="165"/>
                  </a:cubicBezTo>
                  <a:cubicBezTo>
                    <a:pt x="926" y="129"/>
                    <a:pt x="835" y="110"/>
                    <a:pt x="741" y="110"/>
                  </a:cubicBezTo>
                  <a:cubicBezTo>
                    <a:pt x="741" y="110"/>
                    <a:pt x="741" y="110"/>
                    <a:pt x="740" y="110"/>
                  </a:cubicBezTo>
                  <a:cubicBezTo>
                    <a:pt x="356" y="110"/>
                    <a:pt x="44" y="423"/>
                    <a:pt x="43" y="807"/>
                  </a:cubicBezTo>
                  <a:lnTo>
                    <a:pt x="43" y="807"/>
                  </a:lnTo>
                  <a:lnTo>
                    <a:pt x="43" y="807"/>
                  </a:lnTo>
                  <a:lnTo>
                    <a:pt x="43" y="808"/>
                  </a:lnTo>
                  <a:lnTo>
                    <a:pt x="43" y="808"/>
                  </a:lnTo>
                  <a:cubicBezTo>
                    <a:pt x="44" y="1192"/>
                    <a:pt x="356" y="1505"/>
                    <a:pt x="740" y="1505"/>
                  </a:cubicBezTo>
                  <a:cubicBezTo>
                    <a:pt x="741" y="1505"/>
                    <a:pt x="741" y="1505"/>
                    <a:pt x="741" y="1505"/>
                  </a:cubicBezTo>
                  <a:cubicBezTo>
                    <a:pt x="741" y="1505"/>
                    <a:pt x="741" y="1505"/>
                    <a:pt x="741" y="1505"/>
                  </a:cubicBezTo>
                  <a:cubicBezTo>
                    <a:pt x="1125" y="1505"/>
                    <a:pt x="1438" y="1192"/>
                    <a:pt x="1438" y="808"/>
                  </a:cubicBezTo>
                  <a:lnTo>
                    <a:pt x="1438" y="808"/>
                  </a:lnTo>
                  <a:lnTo>
                    <a:pt x="1438" y="807"/>
                  </a:lnTo>
                  <a:cubicBezTo>
                    <a:pt x="1438" y="713"/>
                    <a:pt x="1420" y="622"/>
                    <a:pt x="1383" y="536"/>
                  </a:cubicBezTo>
                  <a:cubicBezTo>
                    <a:pt x="1379" y="525"/>
                    <a:pt x="1384" y="512"/>
                    <a:pt x="1395" y="507"/>
                  </a:cubicBezTo>
                  <a:cubicBezTo>
                    <a:pt x="1406" y="502"/>
                    <a:pt x="1419" y="508"/>
                    <a:pt x="1424" y="519"/>
                  </a:cubicBezTo>
                  <a:cubicBezTo>
                    <a:pt x="1462" y="610"/>
                    <a:pt x="1482" y="707"/>
                    <a:pt x="1482" y="807"/>
                  </a:cubicBezTo>
                  <a:lnTo>
                    <a:pt x="1482" y="808"/>
                  </a:lnTo>
                  <a:lnTo>
                    <a:pt x="1482" y="808"/>
                  </a:lnTo>
                  <a:cubicBezTo>
                    <a:pt x="1482" y="908"/>
                    <a:pt x="1462" y="1005"/>
                    <a:pt x="1424" y="1096"/>
                  </a:cubicBezTo>
                  <a:cubicBezTo>
                    <a:pt x="1386" y="1184"/>
                    <a:pt x="1333" y="1264"/>
                    <a:pt x="1265" y="1332"/>
                  </a:cubicBezTo>
                  <a:cubicBezTo>
                    <a:pt x="1197" y="1400"/>
                    <a:pt x="1118" y="1453"/>
                    <a:pt x="1029" y="1490"/>
                  </a:cubicBezTo>
                  <a:cubicBezTo>
                    <a:pt x="938" y="1529"/>
                    <a:pt x="841" y="1549"/>
                    <a:pt x="741" y="1549"/>
                  </a:cubicBezTo>
                  <a:lnTo>
                    <a:pt x="741" y="1549"/>
                  </a:lnTo>
                  <a:lnTo>
                    <a:pt x="741" y="1549"/>
                  </a:lnTo>
                  <a:close/>
                  <a:moveTo>
                    <a:pt x="741" y="1189"/>
                  </a:moveTo>
                  <a:lnTo>
                    <a:pt x="741" y="1189"/>
                  </a:lnTo>
                  <a:cubicBezTo>
                    <a:pt x="689" y="1189"/>
                    <a:pt x="639" y="1179"/>
                    <a:pt x="592" y="1159"/>
                  </a:cubicBezTo>
                  <a:cubicBezTo>
                    <a:pt x="547" y="1140"/>
                    <a:pt x="506" y="1112"/>
                    <a:pt x="471" y="1077"/>
                  </a:cubicBezTo>
                  <a:cubicBezTo>
                    <a:pt x="436" y="1042"/>
                    <a:pt x="408" y="1001"/>
                    <a:pt x="389" y="956"/>
                  </a:cubicBezTo>
                  <a:cubicBezTo>
                    <a:pt x="369" y="909"/>
                    <a:pt x="359" y="859"/>
                    <a:pt x="359" y="807"/>
                  </a:cubicBezTo>
                  <a:cubicBezTo>
                    <a:pt x="359" y="756"/>
                    <a:pt x="369" y="706"/>
                    <a:pt x="389" y="659"/>
                  </a:cubicBezTo>
                  <a:cubicBezTo>
                    <a:pt x="408" y="613"/>
                    <a:pt x="436" y="573"/>
                    <a:pt x="471" y="538"/>
                  </a:cubicBezTo>
                  <a:cubicBezTo>
                    <a:pt x="506" y="503"/>
                    <a:pt x="547" y="475"/>
                    <a:pt x="592" y="456"/>
                  </a:cubicBezTo>
                  <a:cubicBezTo>
                    <a:pt x="639" y="436"/>
                    <a:pt x="689" y="426"/>
                    <a:pt x="741" y="426"/>
                  </a:cubicBezTo>
                  <a:cubicBezTo>
                    <a:pt x="792" y="426"/>
                    <a:pt x="842" y="436"/>
                    <a:pt x="889" y="456"/>
                  </a:cubicBezTo>
                  <a:cubicBezTo>
                    <a:pt x="901" y="461"/>
                    <a:pt x="906" y="473"/>
                    <a:pt x="901" y="485"/>
                  </a:cubicBezTo>
                  <a:cubicBezTo>
                    <a:pt x="896" y="496"/>
                    <a:pt x="883" y="501"/>
                    <a:pt x="872" y="496"/>
                  </a:cubicBezTo>
                  <a:cubicBezTo>
                    <a:pt x="831" y="479"/>
                    <a:pt x="786" y="470"/>
                    <a:pt x="741" y="470"/>
                  </a:cubicBezTo>
                  <a:cubicBezTo>
                    <a:pt x="695" y="470"/>
                    <a:pt x="651" y="479"/>
                    <a:pt x="609" y="496"/>
                  </a:cubicBezTo>
                  <a:cubicBezTo>
                    <a:pt x="569" y="513"/>
                    <a:pt x="533" y="538"/>
                    <a:pt x="502" y="569"/>
                  </a:cubicBezTo>
                  <a:cubicBezTo>
                    <a:pt x="471" y="600"/>
                    <a:pt x="447" y="636"/>
                    <a:pt x="430" y="676"/>
                  </a:cubicBezTo>
                  <a:cubicBezTo>
                    <a:pt x="412" y="718"/>
                    <a:pt x="403" y="762"/>
                    <a:pt x="403" y="807"/>
                  </a:cubicBezTo>
                  <a:cubicBezTo>
                    <a:pt x="403" y="853"/>
                    <a:pt x="412" y="897"/>
                    <a:pt x="430" y="939"/>
                  </a:cubicBezTo>
                  <a:cubicBezTo>
                    <a:pt x="447" y="979"/>
                    <a:pt x="471" y="1015"/>
                    <a:pt x="502" y="1046"/>
                  </a:cubicBezTo>
                  <a:cubicBezTo>
                    <a:pt x="533" y="1077"/>
                    <a:pt x="569" y="1102"/>
                    <a:pt x="609" y="1119"/>
                  </a:cubicBezTo>
                  <a:cubicBezTo>
                    <a:pt x="651" y="1136"/>
                    <a:pt x="695" y="1145"/>
                    <a:pt x="741" y="1145"/>
                  </a:cubicBezTo>
                  <a:cubicBezTo>
                    <a:pt x="786" y="1145"/>
                    <a:pt x="831" y="1136"/>
                    <a:pt x="872" y="1119"/>
                  </a:cubicBezTo>
                  <a:cubicBezTo>
                    <a:pt x="912" y="1102"/>
                    <a:pt x="948" y="1077"/>
                    <a:pt x="980" y="1046"/>
                  </a:cubicBezTo>
                  <a:cubicBezTo>
                    <a:pt x="1011" y="1015"/>
                    <a:pt x="1035" y="979"/>
                    <a:pt x="1052" y="939"/>
                  </a:cubicBezTo>
                  <a:cubicBezTo>
                    <a:pt x="1069" y="897"/>
                    <a:pt x="1078" y="853"/>
                    <a:pt x="1078" y="807"/>
                  </a:cubicBezTo>
                  <a:cubicBezTo>
                    <a:pt x="1078" y="762"/>
                    <a:pt x="1069" y="718"/>
                    <a:pt x="1052" y="676"/>
                  </a:cubicBezTo>
                  <a:cubicBezTo>
                    <a:pt x="1047" y="665"/>
                    <a:pt x="1052" y="652"/>
                    <a:pt x="1064" y="647"/>
                  </a:cubicBezTo>
                  <a:cubicBezTo>
                    <a:pt x="1075" y="642"/>
                    <a:pt x="1088" y="648"/>
                    <a:pt x="1092" y="659"/>
                  </a:cubicBezTo>
                  <a:cubicBezTo>
                    <a:pt x="1112" y="706"/>
                    <a:pt x="1122" y="756"/>
                    <a:pt x="1122" y="807"/>
                  </a:cubicBezTo>
                  <a:cubicBezTo>
                    <a:pt x="1122" y="859"/>
                    <a:pt x="1112" y="909"/>
                    <a:pt x="1092" y="956"/>
                  </a:cubicBezTo>
                  <a:cubicBezTo>
                    <a:pt x="1073" y="1001"/>
                    <a:pt x="1046" y="1042"/>
                    <a:pt x="1011" y="1077"/>
                  </a:cubicBezTo>
                  <a:cubicBezTo>
                    <a:pt x="976" y="1112"/>
                    <a:pt x="935" y="1140"/>
                    <a:pt x="889" y="1159"/>
                  </a:cubicBezTo>
                  <a:cubicBezTo>
                    <a:pt x="842" y="1179"/>
                    <a:pt x="792" y="1189"/>
                    <a:pt x="741" y="1189"/>
                  </a:cubicBezTo>
                  <a:close/>
                  <a:moveTo>
                    <a:pt x="741" y="829"/>
                  </a:moveTo>
                  <a:lnTo>
                    <a:pt x="741" y="829"/>
                  </a:lnTo>
                  <a:cubicBezTo>
                    <a:pt x="735" y="829"/>
                    <a:pt x="730" y="827"/>
                    <a:pt x="725" y="823"/>
                  </a:cubicBezTo>
                  <a:cubicBezTo>
                    <a:pt x="717" y="814"/>
                    <a:pt x="717" y="800"/>
                    <a:pt x="725" y="792"/>
                  </a:cubicBezTo>
                  <a:lnTo>
                    <a:pt x="1046" y="471"/>
                  </a:lnTo>
                  <a:lnTo>
                    <a:pt x="1046" y="284"/>
                  </a:lnTo>
                  <a:cubicBezTo>
                    <a:pt x="1046" y="278"/>
                    <a:pt x="1048" y="273"/>
                    <a:pt x="1052" y="269"/>
                  </a:cubicBezTo>
                  <a:lnTo>
                    <a:pt x="1314" y="7"/>
                  </a:lnTo>
                  <a:cubicBezTo>
                    <a:pt x="1320" y="2"/>
                    <a:pt x="1329" y="0"/>
                    <a:pt x="1338" y="3"/>
                  </a:cubicBezTo>
                  <a:cubicBezTo>
                    <a:pt x="1346" y="6"/>
                    <a:pt x="1351" y="14"/>
                    <a:pt x="1351" y="23"/>
                  </a:cubicBezTo>
                  <a:lnTo>
                    <a:pt x="1351" y="197"/>
                  </a:lnTo>
                  <a:lnTo>
                    <a:pt x="1525" y="197"/>
                  </a:lnTo>
                  <a:cubicBezTo>
                    <a:pt x="1534" y="197"/>
                    <a:pt x="1542" y="202"/>
                    <a:pt x="1546" y="210"/>
                  </a:cubicBezTo>
                  <a:cubicBezTo>
                    <a:pt x="1549" y="219"/>
                    <a:pt x="1547" y="228"/>
                    <a:pt x="1541" y="234"/>
                  </a:cubicBezTo>
                  <a:lnTo>
                    <a:pt x="1279" y="496"/>
                  </a:lnTo>
                  <a:cubicBezTo>
                    <a:pt x="1275" y="500"/>
                    <a:pt x="1270" y="502"/>
                    <a:pt x="1264" y="502"/>
                  </a:cubicBezTo>
                  <a:lnTo>
                    <a:pt x="1077" y="502"/>
                  </a:lnTo>
                  <a:lnTo>
                    <a:pt x="756" y="823"/>
                  </a:lnTo>
                  <a:cubicBezTo>
                    <a:pt x="752" y="827"/>
                    <a:pt x="746" y="829"/>
                    <a:pt x="741" y="829"/>
                  </a:cubicBezTo>
                  <a:close/>
                  <a:moveTo>
                    <a:pt x="1090" y="458"/>
                  </a:moveTo>
                  <a:lnTo>
                    <a:pt x="1090" y="458"/>
                  </a:lnTo>
                  <a:lnTo>
                    <a:pt x="1255" y="458"/>
                  </a:lnTo>
                  <a:lnTo>
                    <a:pt x="1472" y="241"/>
                  </a:lnTo>
                  <a:lnTo>
                    <a:pt x="1329" y="241"/>
                  </a:lnTo>
                  <a:cubicBezTo>
                    <a:pt x="1317" y="241"/>
                    <a:pt x="1307" y="231"/>
                    <a:pt x="1307" y="219"/>
                  </a:cubicBezTo>
                  <a:lnTo>
                    <a:pt x="1307" y="76"/>
                  </a:lnTo>
                  <a:lnTo>
                    <a:pt x="1090" y="293"/>
                  </a:lnTo>
                  <a:lnTo>
                    <a:pt x="1090" y="458"/>
                  </a:lnTo>
                  <a:close/>
                </a:path>
              </a:pathLst>
            </a:custGeom>
            <a:solidFill>
              <a:srgbClr val="B0AD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0" name="Gruppieren 9">
            <a:extLst>
              <a:ext uri="{FF2B5EF4-FFF2-40B4-BE49-F238E27FC236}">
                <a16:creationId xmlns:a16="http://schemas.microsoft.com/office/drawing/2014/main" id="{6110CAB8-B0FC-C02E-14F6-F07EB271AD24}"/>
              </a:ext>
            </a:extLst>
          </p:cNvPr>
          <p:cNvGrpSpPr/>
          <p:nvPr/>
        </p:nvGrpSpPr>
        <p:grpSpPr>
          <a:xfrm>
            <a:off x="1318357" y="2166631"/>
            <a:ext cx="2250171" cy="2954402"/>
            <a:chOff x="1445370" y="1953134"/>
            <a:chExt cx="2250171" cy="2954402"/>
          </a:xfrm>
        </p:grpSpPr>
        <p:sp>
          <p:nvSpPr>
            <p:cNvPr id="17" name="Flussdiagramm: Verbinder 16">
              <a:extLst>
                <a:ext uri="{FF2B5EF4-FFF2-40B4-BE49-F238E27FC236}">
                  <a16:creationId xmlns:a16="http://schemas.microsoft.com/office/drawing/2014/main" id="{32A561E7-D210-4D0C-877D-6081F709B20E}"/>
                </a:ext>
              </a:extLst>
            </p:cNvPr>
            <p:cNvSpPr/>
            <p:nvPr/>
          </p:nvSpPr>
          <p:spPr>
            <a:xfrm>
              <a:off x="1445370" y="1953134"/>
              <a:ext cx="2250171" cy="2182448"/>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de-CH" sz="2400" b="1" dirty="0">
                  <a:solidFill>
                    <a:schemeClr val="tx1"/>
                  </a:solidFill>
                </a:rPr>
                <a:t>74 %</a:t>
              </a:r>
            </a:p>
            <a:p>
              <a:pPr algn="ctr"/>
              <a:r>
                <a:rPr lang="de-CH" sz="1700" dirty="0">
                  <a:solidFill>
                    <a:schemeClr val="tx1"/>
                  </a:solidFill>
                </a:rPr>
                <a:t>In </a:t>
              </a:r>
              <a:r>
                <a:rPr lang="de-CH" sz="1700" dirty="0" err="1">
                  <a:solidFill>
                    <a:schemeClr val="tx1"/>
                  </a:solidFill>
                </a:rPr>
                <a:t>favour</a:t>
              </a:r>
              <a:endParaRPr lang="de-CH" sz="1700" dirty="0">
                <a:solidFill>
                  <a:schemeClr val="tx1"/>
                </a:solidFill>
              </a:endParaRPr>
            </a:p>
          </p:txBody>
        </p:sp>
        <p:sp>
          <p:nvSpPr>
            <p:cNvPr id="35" name="Freeform 9">
              <a:extLst>
                <a:ext uri="{FF2B5EF4-FFF2-40B4-BE49-F238E27FC236}">
                  <a16:creationId xmlns:a16="http://schemas.microsoft.com/office/drawing/2014/main" id="{C1979253-C4EC-43FC-8BFA-F9AF912CD23D}"/>
                </a:ext>
              </a:extLst>
            </p:cNvPr>
            <p:cNvSpPr>
              <a:spLocks noEditPoints="1"/>
            </p:cNvSpPr>
            <p:nvPr/>
          </p:nvSpPr>
          <p:spPr bwMode="auto">
            <a:xfrm>
              <a:off x="2259679" y="4488978"/>
              <a:ext cx="475168" cy="418558"/>
            </a:xfrm>
            <a:custGeom>
              <a:avLst/>
              <a:gdLst>
                <a:gd name="T0" fmla="*/ 789 w 1577"/>
                <a:gd name="T1" fmla="*/ 1410 h 1410"/>
                <a:gd name="T2" fmla="*/ 789 w 1577"/>
                <a:gd name="T3" fmla="*/ 1410 h 1410"/>
                <a:gd name="T4" fmla="*/ 715 w 1577"/>
                <a:gd name="T5" fmla="*/ 1376 h 1410"/>
                <a:gd name="T6" fmla="*/ 96 w 1577"/>
                <a:gd name="T7" fmla="*/ 654 h 1410"/>
                <a:gd name="T8" fmla="*/ 91 w 1577"/>
                <a:gd name="T9" fmla="*/ 646 h 1410"/>
                <a:gd name="T10" fmla="*/ 25 w 1577"/>
                <a:gd name="T11" fmla="*/ 326 h 1410"/>
                <a:gd name="T12" fmla="*/ 331 w 1577"/>
                <a:gd name="T13" fmla="*/ 24 h 1410"/>
                <a:gd name="T14" fmla="*/ 665 w 1577"/>
                <a:gd name="T15" fmla="*/ 106 h 1410"/>
                <a:gd name="T16" fmla="*/ 789 w 1577"/>
                <a:gd name="T17" fmla="*/ 283 h 1410"/>
                <a:gd name="T18" fmla="*/ 912 w 1577"/>
                <a:gd name="T19" fmla="*/ 106 h 1410"/>
                <a:gd name="T20" fmla="*/ 1246 w 1577"/>
                <a:gd name="T21" fmla="*/ 24 h 1410"/>
                <a:gd name="T22" fmla="*/ 1552 w 1577"/>
                <a:gd name="T23" fmla="*/ 326 h 1410"/>
                <a:gd name="T24" fmla="*/ 1486 w 1577"/>
                <a:gd name="T25" fmla="*/ 646 h 1410"/>
                <a:gd name="T26" fmla="*/ 1483 w 1577"/>
                <a:gd name="T27" fmla="*/ 652 h 1410"/>
                <a:gd name="T28" fmla="*/ 1481 w 1577"/>
                <a:gd name="T29" fmla="*/ 655 h 1410"/>
                <a:gd name="T30" fmla="*/ 1450 w 1577"/>
                <a:gd name="T31" fmla="*/ 660 h 1410"/>
                <a:gd name="T32" fmla="*/ 1442 w 1577"/>
                <a:gd name="T33" fmla="*/ 635 h 1410"/>
                <a:gd name="T34" fmla="*/ 1446 w 1577"/>
                <a:gd name="T35" fmla="*/ 626 h 1410"/>
                <a:gd name="T36" fmla="*/ 1509 w 1577"/>
                <a:gd name="T37" fmla="*/ 335 h 1410"/>
                <a:gd name="T38" fmla="*/ 1237 w 1577"/>
                <a:gd name="T39" fmla="*/ 67 h 1410"/>
                <a:gd name="T40" fmla="*/ 940 w 1577"/>
                <a:gd name="T41" fmla="*/ 140 h 1410"/>
                <a:gd name="T42" fmla="*/ 811 w 1577"/>
                <a:gd name="T43" fmla="*/ 414 h 1410"/>
                <a:gd name="T44" fmla="*/ 789 w 1577"/>
                <a:gd name="T45" fmla="*/ 436 h 1410"/>
                <a:gd name="T46" fmla="*/ 767 w 1577"/>
                <a:gd name="T47" fmla="*/ 414 h 1410"/>
                <a:gd name="T48" fmla="*/ 637 w 1577"/>
                <a:gd name="T49" fmla="*/ 140 h 1410"/>
                <a:gd name="T50" fmla="*/ 340 w 1577"/>
                <a:gd name="T51" fmla="*/ 67 h 1410"/>
                <a:gd name="T52" fmla="*/ 68 w 1577"/>
                <a:gd name="T53" fmla="*/ 335 h 1410"/>
                <a:gd name="T54" fmla="*/ 131 w 1577"/>
                <a:gd name="T55" fmla="*/ 626 h 1410"/>
                <a:gd name="T56" fmla="*/ 134 w 1577"/>
                <a:gd name="T57" fmla="*/ 631 h 1410"/>
                <a:gd name="T58" fmla="*/ 748 w 1577"/>
                <a:gd name="T59" fmla="*/ 1348 h 1410"/>
                <a:gd name="T60" fmla="*/ 789 w 1577"/>
                <a:gd name="T61" fmla="*/ 1366 h 1410"/>
                <a:gd name="T62" fmla="*/ 829 w 1577"/>
                <a:gd name="T63" fmla="*/ 1348 h 1410"/>
                <a:gd name="T64" fmla="*/ 937 w 1577"/>
                <a:gd name="T65" fmla="*/ 1222 h 1410"/>
                <a:gd name="T66" fmla="*/ 968 w 1577"/>
                <a:gd name="T67" fmla="*/ 1220 h 1410"/>
                <a:gd name="T68" fmla="*/ 970 w 1577"/>
                <a:gd name="T69" fmla="*/ 1251 h 1410"/>
                <a:gd name="T70" fmla="*/ 863 w 1577"/>
                <a:gd name="T71" fmla="*/ 1376 h 1410"/>
                <a:gd name="T72" fmla="*/ 789 w 1577"/>
                <a:gd name="T73" fmla="*/ 1410 h 1410"/>
                <a:gd name="T74" fmla="*/ 1199 w 1577"/>
                <a:gd name="T75" fmla="*/ 1140 h 1410"/>
                <a:gd name="T76" fmla="*/ 1199 w 1577"/>
                <a:gd name="T77" fmla="*/ 1140 h 1410"/>
                <a:gd name="T78" fmla="*/ 1177 w 1577"/>
                <a:gd name="T79" fmla="*/ 1118 h 1410"/>
                <a:gd name="T80" fmla="*/ 1177 w 1577"/>
                <a:gd name="T81" fmla="*/ 935 h 1410"/>
                <a:gd name="T82" fmla="*/ 994 w 1577"/>
                <a:gd name="T83" fmla="*/ 935 h 1410"/>
                <a:gd name="T84" fmla="*/ 972 w 1577"/>
                <a:gd name="T85" fmla="*/ 913 h 1410"/>
                <a:gd name="T86" fmla="*/ 994 w 1577"/>
                <a:gd name="T87" fmla="*/ 891 h 1410"/>
                <a:gd name="T88" fmla="*/ 1177 w 1577"/>
                <a:gd name="T89" fmla="*/ 891 h 1410"/>
                <a:gd name="T90" fmla="*/ 1177 w 1577"/>
                <a:gd name="T91" fmla="*/ 708 h 1410"/>
                <a:gd name="T92" fmla="*/ 1199 w 1577"/>
                <a:gd name="T93" fmla="*/ 686 h 1410"/>
                <a:gd name="T94" fmla="*/ 1221 w 1577"/>
                <a:gd name="T95" fmla="*/ 708 h 1410"/>
                <a:gd name="T96" fmla="*/ 1221 w 1577"/>
                <a:gd name="T97" fmla="*/ 891 h 1410"/>
                <a:gd name="T98" fmla="*/ 1403 w 1577"/>
                <a:gd name="T99" fmla="*/ 891 h 1410"/>
                <a:gd name="T100" fmla="*/ 1425 w 1577"/>
                <a:gd name="T101" fmla="*/ 913 h 1410"/>
                <a:gd name="T102" fmla="*/ 1403 w 1577"/>
                <a:gd name="T103" fmla="*/ 935 h 1410"/>
                <a:gd name="T104" fmla="*/ 1221 w 1577"/>
                <a:gd name="T105" fmla="*/ 935 h 1410"/>
                <a:gd name="T106" fmla="*/ 1221 w 1577"/>
                <a:gd name="T107" fmla="*/ 1118 h 1410"/>
                <a:gd name="T108" fmla="*/ 1199 w 1577"/>
                <a:gd name="T109" fmla="*/ 114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77" h="1410">
                  <a:moveTo>
                    <a:pt x="789" y="1410"/>
                  </a:moveTo>
                  <a:lnTo>
                    <a:pt x="789" y="1410"/>
                  </a:lnTo>
                  <a:cubicBezTo>
                    <a:pt x="760" y="1410"/>
                    <a:pt x="733" y="1398"/>
                    <a:pt x="715" y="1376"/>
                  </a:cubicBezTo>
                  <a:lnTo>
                    <a:pt x="96" y="654"/>
                  </a:lnTo>
                  <a:cubicBezTo>
                    <a:pt x="94" y="651"/>
                    <a:pt x="92" y="649"/>
                    <a:pt x="91" y="646"/>
                  </a:cubicBezTo>
                  <a:cubicBezTo>
                    <a:pt x="23" y="551"/>
                    <a:pt x="0" y="438"/>
                    <a:pt x="25" y="326"/>
                  </a:cubicBezTo>
                  <a:cubicBezTo>
                    <a:pt x="59" y="175"/>
                    <a:pt x="182" y="54"/>
                    <a:pt x="331" y="24"/>
                  </a:cubicBezTo>
                  <a:cubicBezTo>
                    <a:pt x="451" y="0"/>
                    <a:pt x="573" y="30"/>
                    <a:pt x="665" y="106"/>
                  </a:cubicBezTo>
                  <a:cubicBezTo>
                    <a:pt x="723" y="153"/>
                    <a:pt x="765" y="215"/>
                    <a:pt x="789" y="283"/>
                  </a:cubicBezTo>
                  <a:cubicBezTo>
                    <a:pt x="812" y="215"/>
                    <a:pt x="855" y="153"/>
                    <a:pt x="912" y="106"/>
                  </a:cubicBezTo>
                  <a:cubicBezTo>
                    <a:pt x="1005" y="30"/>
                    <a:pt x="1126" y="0"/>
                    <a:pt x="1246" y="24"/>
                  </a:cubicBezTo>
                  <a:cubicBezTo>
                    <a:pt x="1396" y="54"/>
                    <a:pt x="1519" y="175"/>
                    <a:pt x="1552" y="326"/>
                  </a:cubicBezTo>
                  <a:cubicBezTo>
                    <a:pt x="1577" y="438"/>
                    <a:pt x="1554" y="551"/>
                    <a:pt x="1486" y="646"/>
                  </a:cubicBezTo>
                  <a:cubicBezTo>
                    <a:pt x="1485" y="648"/>
                    <a:pt x="1484" y="650"/>
                    <a:pt x="1483" y="652"/>
                  </a:cubicBezTo>
                  <a:lnTo>
                    <a:pt x="1481" y="655"/>
                  </a:lnTo>
                  <a:cubicBezTo>
                    <a:pt x="1473" y="665"/>
                    <a:pt x="1459" y="667"/>
                    <a:pt x="1450" y="660"/>
                  </a:cubicBezTo>
                  <a:cubicBezTo>
                    <a:pt x="1442" y="654"/>
                    <a:pt x="1439" y="644"/>
                    <a:pt x="1442" y="635"/>
                  </a:cubicBezTo>
                  <a:cubicBezTo>
                    <a:pt x="1443" y="632"/>
                    <a:pt x="1444" y="629"/>
                    <a:pt x="1446" y="626"/>
                  </a:cubicBezTo>
                  <a:cubicBezTo>
                    <a:pt x="1510" y="541"/>
                    <a:pt x="1532" y="437"/>
                    <a:pt x="1509" y="335"/>
                  </a:cubicBezTo>
                  <a:cubicBezTo>
                    <a:pt x="1479" y="202"/>
                    <a:pt x="1370" y="94"/>
                    <a:pt x="1237" y="67"/>
                  </a:cubicBezTo>
                  <a:cubicBezTo>
                    <a:pt x="1131" y="46"/>
                    <a:pt x="1022" y="73"/>
                    <a:pt x="940" y="140"/>
                  </a:cubicBezTo>
                  <a:cubicBezTo>
                    <a:pt x="858" y="208"/>
                    <a:pt x="811" y="307"/>
                    <a:pt x="811" y="414"/>
                  </a:cubicBezTo>
                  <a:cubicBezTo>
                    <a:pt x="811" y="426"/>
                    <a:pt x="801" y="436"/>
                    <a:pt x="789" y="436"/>
                  </a:cubicBezTo>
                  <a:cubicBezTo>
                    <a:pt x="776" y="436"/>
                    <a:pt x="767" y="426"/>
                    <a:pt x="767" y="414"/>
                  </a:cubicBezTo>
                  <a:cubicBezTo>
                    <a:pt x="767" y="307"/>
                    <a:pt x="719" y="208"/>
                    <a:pt x="637" y="140"/>
                  </a:cubicBezTo>
                  <a:cubicBezTo>
                    <a:pt x="555" y="73"/>
                    <a:pt x="447" y="46"/>
                    <a:pt x="340" y="67"/>
                  </a:cubicBezTo>
                  <a:cubicBezTo>
                    <a:pt x="207" y="94"/>
                    <a:pt x="98" y="202"/>
                    <a:pt x="68" y="335"/>
                  </a:cubicBezTo>
                  <a:cubicBezTo>
                    <a:pt x="45" y="437"/>
                    <a:pt x="67" y="541"/>
                    <a:pt x="131" y="626"/>
                  </a:cubicBezTo>
                  <a:cubicBezTo>
                    <a:pt x="132" y="628"/>
                    <a:pt x="133" y="629"/>
                    <a:pt x="134" y="631"/>
                  </a:cubicBezTo>
                  <a:lnTo>
                    <a:pt x="748" y="1348"/>
                  </a:lnTo>
                  <a:cubicBezTo>
                    <a:pt x="758" y="1359"/>
                    <a:pt x="773" y="1366"/>
                    <a:pt x="789" y="1366"/>
                  </a:cubicBezTo>
                  <a:cubicBezTo>
                    <a:pt x="804" y="1366"/>
                    <a:pt x="819" y="1359"/>
                    <a:pt x="829" y="1348"/>
                  </a:cubicBezTo>
                  <a:lnTo>
                    <a:pt x="937" y="1222"/>
                  </a:lnTo>
                  <a:cubicBezTo>
                    <a:pt x="944" y="1213"/>
                    <a:pt x="958" y="1212"/>
                    <a:pt x="968" y="1220"/>
                  </a:cubicBezTo>
                  <a:cubicBezTo>
                    <a:pt x="977" y="1228"/>
                    <a:pt x="978" y="1241"/>
                    <a:pt x="970" y="1251"/>
                  </a:cubicBezTo>
                  <a:lnTo>
                    <a:pt x="863" y="1376"/>
                  </a:lnTo>
                  <a:cubicBezTo>
                    <a:pt x="844" y="1398"/>
                    <a:pt x="817" y="1410"/>
                    <a:pt x="789" y="1410"/>
                  </a:cubicBezTo>
                  <a:close/>
                  <a:moveTo>
                    <a:pt x="1199" y="1140"/>
                  </a:moveTo>
                  <a:lnTo>
                    <a:pt x="1199" y="1140"/>
                  </a:lnTo>
                  <a:cubicBezTo>
                    <a:pt x="1186" y="1140"/>
                    <a:pt x="1177" y="1130"/>
                    <a:pt x="1177" y="1118"/>
                  </a:cubicBezTo>
                  <a:lnTo>
                    <a:pt x="1177" y="935"/>
                  </a:lnTo>
                  <a:lnTo>
                    <a:pt x="994" y="935"/>
                  </a:lnTo>
                  <a:cubicBezTo>
                    <a:pt x="981" y="935"/>
                    <a:pt x="972" y="925"/>
                    <a:pt x="972" y="913"/>
                  </a:cubicBezTo>
                  <a:cubicBezTo>
                    <a:pt x="972" y="900"/>
                    <a:pt x="981" y="891"/>
                    <a:pt x="994" y="891"/>
                  </a:cubicBezTo>
                  <a:lnTo>
                    <a:pt x="1177" y="891"/>
                  </a:lnTo>
                  <a:lnTo>
                    <a:pt x="1177" y="708"/>
                  </a:lnTo>
                  <a:cubicBezTo>
                    <a:pt x="1177" y="695"/>
                    <a:pt x="1186" y="686"/>
                    <a:pt x="1199" y="686"/>
                  </a:cubicBezTo>
                  <a:cubicBezTo>
                    <a:pt x="1211" y="686"/>
                    <a:pt x="1221" y="695"/>
                    <a:pt x="1221" y="708"/>
                  </a:cubicBezTo>
                  <a:lnTo>
                    <a:pt x="1221" y="891"/>
                  </a:lnTo>
                  <a:lnTo>
                    <a:pt x="1403" y="891"/>
                  </a:lnTo>
                  <a:cubicBezTo>
                    <a:pt x="1416" y="891"/>
                    <a:pt x="1425" y="900"/>
                    <a:pt x="1425" y="913"/>
                  </a:cubicBezTo>
                  <a:cubicBezTo>
                    <a:pt x="1425" y="925"/>
                    <a:pt x="1416" y="935"/>
                    <a:pt x="1403" y="935"/>
                  </a:cubicBezTo>
                  <a:lnTo>
                    <a:pt x="1221" y="935"/>
                  </a:lnTo>
                  <a:lnTo>
                    <a:pt x="1221" y="1118"/>
                  </a:lnTo>
                  <a:cubicBezTo>
                    <a:pt x="1221" y="1130"/>
                    <a:pt x="1211" y="1140"/>
                    <a:pt x="1199" y="114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8" name="Gruppieren 7">
            <a:extLst>
              <a:ext uri="{FF2B5EF4-FFF2-40B4-BE49-F238E27FC236}">
                <a16:creationId xmlns:a16="http://schemas.microsoft.com/office/drawing/2014/main" id="{70641FA7-E22A-0164-C33C-FD9E90723FE5}"/>
              </a:ext>
            </a:extLst>
          </p:cNvPr>
          <p:cNvGrpSpPr/>
          <p:nvPr/>
        </p:nvGrpSpPr>
        <p:grpSpPr>
          <a:xfrm>
            <a:off x="3801592" y="2186962"/>
            <a:ext cx="2187284" cy="2951963"/>
            <a:chOff x="5961588" y="1953134"/>
            <a:chExt cx="2187284" cy="2951963"/>
          </a:xfrm>
          <a:solidFill>
            <a:schemeClr val="accent6">
              <a:lumMod val="60000"/>
              <a:lumOff val="40000"/>
            </a:schemeClr>
          </a:solidFill>
        </p:grpSpPr>
        <p:sp>
          <p:nvSpPr>
            <p:cNvPr id="14" name="Flussdiagramm: Verbinder 13">
              <a:extLst>
                <a:ext uri="{FF2B5EF4-FFF2-40B4-BE49-F238E27FC236}">
                  <a16:creationId xmlns:a16="http://schemas.microsoft.com/office/drawing/2014/main" id="{FEE541D6-4F4F-4EC6-B180-24D628587713}"/>
                </a:ext>
              </a:extLst>
            </p:cNvPr>
            <p:cNvSpPr/>
            <p:nvPr/>
          </p:nvSpPr>
          <p:spPr>
            <a:xfrm>
              <a:off x="5961588" y="1953134"/>
              <a:ext cx="2187284" cy="218244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43 %</a:t>
              </a:r>
            </a:p>
            <a:p>
              <a:pPr algn="ctr">
                <a:buSzPct val="100000"/>
              </a:pPr>
              <a:r>
                <a:rPr lang="de-DE" sz="1700" dirty="0" err="1">
                  <a:solidFill>
                    <a:schemeClr val="tx1"/>
                  </a:solidFill>
                </a:rPr>
                <a:t>Decision</a:t>
              </a:r>
              <a:r>
                <a:rPr lang="de-DE" sz="1700" dirty="0">
                  <a:solidFill>
                    <a:schemeClr val="tx1"/>
                  </a:solidFill>
                </a:rPr>
                <a:t> not </a:t>
              </a:r>
              <a:r>
                <a:rPr lang="de-DE" sz="1700" dirty="0" err="1">
                  <a:solidFill>
                    <a:schemeClr val="tx1"/>
                  </a:solidFill>
                </a:rPr>
                <a:t>held</a:t>
              </a:r>
              <a:endParaRPr lang="de-DE" sz="1700" dirty="0">
                <a:solidFill>
                  <a:schemeClr val="tx1"/>
                </a:solidFill>
              </a:endParaRPr>
            </a:p>
          </p:txBody>
        </p:sp>
        <p:sp>
          <p:nvSpPr>
            <p:cNvPr id="44" name="Freeform 12">
              <a:extLst>
                <a:ext uri="{FF2B5EF4-FFF2-40B4-BE49-F238E27FC236}">
                  <a16:creationId xmlns:a16="http://schemas.microsoft.com/office/drawing/2014/main" id="{C40573D5-60A0-4176-9651-D5107F6C07C8}"/>
                </a:ext>
              </a:extLst>
            </p:cNvPr>
            <p:cNvSpPr>
              <a:spLocks noEditPoints="1"/>
            </p:cNvSpPr>
            <p:nvPr/>
          </p:nvSpPr>
          <p:spPr bwMode="auto">
            <a:xfrm>
              <a:off x="6797358" y="4491326"/>
              <a:ext cx="504056" cy="413771"/>
            </a:xfrm>
            <a:custGeom>
              <a:avLst/>
              <a:gdLst>
                <a:gd name="T0" fmla="*/ 1459 w 1547"/>
                <a:gd name="T1" fmla="*/ 1155 h 1155"/>
                <a:gd name="T2" fmla="*/ 0 w 1547"/>
                <a:gd name="T3" fmla="*/ 1067 h 1155"/>
                <a:gd name="T4" fmla="*/ 88 w 1547"/>
                <a:gd name="T5" fmla="*/ 0 h 1155"/>
                <a:gd name="T6" fmla="*/ 371 w 1547"/>
                <a:gd name="T7" fmla="*/ 22 h 1155"/>
                <a:gd name="T8" fmla="*/ 447 w 1547"/>
                <a:gd name="T9" fmla="*/ 131 h 1155"/>
                <a:gd name="T10" fmla="*/ 523 w 1547"/>
                <a:gd name="T11" fmla="*/ 22 h 1155"/>
                <a:gd name="T12" fmla="*/ 1068 w 1547"/>
                <a:gd name="T13" fmla="*/ 0 h 1155"/>
                <a:gd name="T14" fmla="*/ 1090 w 1547"/>
                <a:gd name="T15" fmla="*/ 55 h 1155"/>
                <a:gd name="T16" fmla="*/ 1241 w 1547"/>
                <a:gd name="T17" fmla="*/ 55 h 1155"/>
                <a:gd name="T18" fmla="*/ 1263 w 1547"/>
                <a:gd name="T19" fmla="*/ 0 h 1155"/>
                <a:gd name="T20" fmla="*/ 1547 w 1547"/>
                <a:gd name="T21" fmla="*/ 87 h 1155"/>
                <a:gd name="T22" fmla="*/ 1459 w 1547"/>
                <a:gd name="T23" fmla="*/ 1155 h 1155"/>
                <a:gd name="T24" fmla="*/ 88 w 1547"/>
                <a:gd name="T25" fmla="*/ 44 h 1155"/>
                <a:gd name="T26" fmla="*/ 44 w 1547"/>
                <a:gd name="T27" fmla="*/ 1067 h 1155"/>
                <a:gd name="T28" fmla="*/ 1459 w 1547"/>
                <a:gd name="T29" fmla="*/ 1111 h 1155"/>
                <a:gd name="T30" fmla="*/ 1503 w 1547"/>
                <a:gd name="T31" fmla="*/ 87 h 1155"/>
                <a:gd name="T32" fmla="*/ 1285 w 1547"/>
                <a:gd name="T33" fmla="*/ 44 h 1155"/>
                <a:gd name="T34" fmla="*/ 1165 w 1547"/>
                <a:gd name="T35" fmla="*/ 175 h 1155"/>
                <a:gd name="T36" fmla="*/ 1046 w 1547"/>
                <a:gd name="T37" fmla="*/ 44 h 1155"/>
                <a:gd name="T38" fmla="*/ 567 w 1547"/>
                <a:gd name="T39" fmla="*/ 55 h 1155"/>
                <a:gd name="T40" fmla="*/ 327 w 1547"/>
                <a:gd name="T41" fmla="*/ 55 h 1155"/>
                <a:gd name="T42" fmla="*/ 88 w 1547"/>
                <a:gd name="T43" fmla="*/ 44 h 1155"/>
                <a:gd name="T44" fmla="*/ 741 w 1547"/>
                <a:gd name="T45" fmla="*/ 959 h 1155"/>
                <a:gd name="T46" fmla="*/ 201 w 1547"/>
                <a:gd name="T47" fmla="*/ 949 h 1155"/>
                <a:gd name="T48" fmla="*/ 248 w 1547"/>
                <a:gd name="T49" fmla="*/ 778 h 1155"/>
                <a:gd name="T50" fmla="*/ 629 w 1547"/>
                <a:gd name="T51" fmla="*/ 719 h 1155"/>
                <a:gd name="T52" fmla="*/ 762 w 1547"/>
                <a:gd name="T53" fmla="*/ 930 h 1155"/>
                <a:gd name="T54" fmla="*/ 741 w 1547"/>
                <a:gd name="T55" fmla="*/ 959 h 1155"/>
                <a:gd name="T56" fmla="*/ 249 w 1547"/>
                <a:gd name="T57" fmla="*/ 915 h 1155"/>
                <a:gd name="T58" fmla="*/ 670 w 1547"/>
                <a:gd name="T59" fmla="*/ 792 h 1155"/>
                <a:gd name="T60" fmla="*/ 331 w 1547"/>
                <a:gd name="T61" fmla="*/ 763 h 1155"/>
                <a:gd name="T62" fmla="*/ 249 w 1547"/>
                <a:gd name="T63" fmla="*/ 915 h 1155"/>
                <a:gd name="T64" fmla="*/ 1329 w 1547"/>
                <a:gd name="T65" fmla="*/ 893 h 1155"/>
                <a:gd name="T66" fmla="*/ 980 w 1547"/>
                <a:gd name="T67" fmla="*/ 871 h 1155"/>
                <a:gd name="T68" fmla="*/ 1329 w 1547"/>
                <a:gd name="T69" fmla="*/ 849 h 1155"/>
                <a:gd name="T70" fmla="*/ 1329 w 1547"/>
                <a:gd name="T71" fmla="*/ 893 h 1155"/>
                <a:gd name="T72" fmla="*/ 1329 w 1547"/>
                <a:gd name="T73" fmla="*/ 632 h 1155"/>
                <a:gd name="T74" fmla="*/ 980 w 1547"/>
                <a:gd name="T75" fmla="*/ 610 h 1155"/>
                <a:gd name="T76" fmla="*/ 1329 w 1547"/>
                <a:gd name="T77" fmla="*/ 588 h 1155"/>
                <a:gd name="T78" fmla="*/ 1329 w 1547"/>
                <a:gd name="T79" fmla="*/ 632 h 1155"/>
                <a:gd name="T80" fmla="*/ 480 w 1547"/>
                <a:gd name="T81" fmla="*/ 632 h 1155"/>
                <a:gd name="T82" fmla="*/ 480 w 1547"/>
                <a:gd name="T83" fmla="*/ 327 h 1155"/>
                <a:gd name="T84" fmla="*/ 480 w 1547"/>
                <a:gd name="T85" fmla="*/ 632 h 1155"/>
                <a:gd name="T86" fmla="*/ 480 w 1547"/>
                <a:gd name="T87" fmla="*/ 371 h 1155"/>
                <a:gd name="T88" fmla="*/ 480 w 1547"/>
                <a:gd name="T89" fmla="*/ 588 h 1155"/>
                <a:gd name="T90" fmla="*/ 480 w 1547"/>
                <a:gd name="T91" fmla="*/ 371 h 1155"/>
                <a:gd name="T92" fmla="*/ 1329 w 1547"/>
                <a:gd name="T93" fmla="*/ 371 h 1155"/>
                <a:gd name="T94" fmla="*/ 980 w 1547"/>
                <a:gd name="T95" fmla="*/ 349 h 1155"/>
                <a:gd name="T96" fmla="*/ 1329 w 1547"/>
                <a:gd name="T97" fmla="*/ 327 h 1155"/>
                <a:gd name="T98" fmla="*/ 1329 w 1547"/>
                <a:gd name="T99" fmla="*/ 371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7" h="1155">
                  <a:moveTo>
                    <a:pt x="1459" y="1155"/>
                  </a:moveTo>
                  <a:lnTo>
                    <a:pt x="1459" y="1155"/>
                  </a:lnTo>
                  <a:lnTo>
                    <a:pt x="88" y="1155"/>
                  </a:lnTo>
                  <a:cubicBezTo>
                    <a:pt x="40" y="1155"/>
                    <a:pt x="0" y="1115"/>
                    <a:pt x="0" y="1067"/>
                  </a:cubicBezTo>
                  <a:lnTo>
                    <a:pt x="0" y="87"/>
                  </a:lnTo>
                  <a:cubicBezTo>
                    <a:pt x="0" y="39"/>
                    <a:pt x="40" y="0"/>
                    <a:pt x="88" y="0"/>
                  </a:cubicBezTo>
                  <a:lnTo>
                    <a:pt x="349" y="0"/>
                  </a:lnTo>
                  <a:cubicBezTo>
                    <a:pt x="361" y="0"/>
                    <a:pt x="371" y="10"/>
                    <a:pt x="371" y="22"/>
                  </a:cubicBezTo>
                  <a:lnTo>
                    <a:pt x="371" y="55"/>
                  </a:lnTo>
                  <a:cubicBezTo>
                    <a:pt x="371" y="97"/>
                    <a:pt x="405" y="131"/>
                    <a:pt x="447" y="131"/>
                  </a:cubicBezTo>
                  <a:cubicBezTo>
                    <a:pt x="489" y="131"/>
                    <a:pt x="523" y="97"/>
                    <a:pt x="523" y="55"/>
                  </a:cubicBezTo>
                  <a:lnTo>
                    <a:pt x="523" y="22"/>
                  </a:lnTo>
                  <a:cubicBezTo>
                    <a:pt x="523" y="10"/>
                    <a:pt x="533" y="0"/>
                    <a:pt x="545" y="0"/>
                  </a:cubicBezTo>
                  <a:lnTo>
                    <a:pt x="1068" y="0"/>
                  </a:lnTo>
                  <a:cubicBezTo>
                    <a:pt x="1080" y="0"/>
                    <a:pt x="1090" y="10"/>
                    <a:pt x="1090" y="22"/>
                  </a:cubicBezTo>
                  <a:lnTo>
                    <a:pt x="1090" y="55"/>
                  </a:lnTo>
                  <a:cubicBezTo>
                    <a:pt x="1090" y="97"/>
                    <a:pt x="1124" y="131"/>
                    <a:pt x="1165" y="131"/>
                  </a:cubicBezTo>
                  <a:cubicBezTo>
                    <a:pt x="1207" y="131"/>
                    <a:pt x="1241" y="97"/>
                    <a:pt x="1241" y="55"/>
                  </a:cubicBezTo>
                  <a:lnTo>
                    <a:pt x="1241" y="22"/>
                  </a:lnTo>
                  <a:cubicBezTo>
                    <a:pt x="1241" y="10"/>
                    <a:pt x="1251" y="0"/>
                    <a:pt x="1263" y="0"/>
                  </a:cubicBezTo>
                  <a:lnTo>
                    <a:pt x="1459" y="0"/>
                  </a:lnTo>
                  <a:cubicBezTo>
                    <a:pt x="1508" y="0"/>
                    <a:pt x="1547" y="39"/>
                    <a:pt x="1547" y="87"/>
                  </a:cubicBezTo>
                  <a:lnTo>
                    <a:pt x="1547" y="1067"/>
                  </a:lnTo>
                  <a:cubicBezTo>
                    <a:pt x="1547" y="1115"/>
                    <a:pt x="1508" y="1155"/>
                    <a:pt x="1459" y="1155"/>
                  </a:cubicBezTo>
                  <a:close/>
                  <a:moveTo>
                    <a:pt x="88" y="44"/>
                  </a:moveTo>
                  <a:lnTo>
                    <a:pt x="88" y="44"/>
                  </a:lnTo>
                  <a:cubicBezTo>
                    <a:pt x="64" y="44"/>
                    <a:pt x="44" y="64"/>
                    <a:pt x="44" y="87"/>
                  </a:cubicBezTo>
                  <a:lnTo>
                    <a:pt x="44" y="1067"/>
                  </a:lnTo>
                  <a:cubicBezTo>
                    <a:pt x="44" y="1091"/>
                    <a:pt x="64" y="1111"/>
                    <a:pt x="88" y="1111"/>
                  </a:cubicBezTo>
                  <a:lnTo>
                    <a:pt x="1459" y="1111"/>
                  </a:lnTo>
                  <a:cubicBezTo>
                    <a:pt x="1483" y="1111"/>
                    <a:pt x="1503" y="1091"/>
                    <a:pt x="1503" y="1067"/>
                  </a:cubicBezTo>
                  <a:lnTo>
                    <a:pt x="1503" y="87"/>
                  </a:lnTo>
                  <a:cubicBezTo>
                    <a:pt x="1503" y="64"/>
                    <a:pt x="1483" y="44"/>
                    <a:pt x="1459" y="44"/>
                  </a:cubicBezTo>
                  <a:lnTo>
                    <a:pt x="1285" y="44"/>
                  </a:lnTo>
                  <a:lnTo>
                    <a:pt x="1285" y="55"/>
                  </a:lnTo>
                  <a:cubicBezTo>
                    <a:pt x="1285" y="121"/>
                    <a:pt x="1232" y="175"/>
                    <a:pt x="1165" y="175"/>
                  </a:cubicBezTo>
                  <a:cubicBezTo>
                    <a:pt x="1099" y="175"/>
                    <a:pt x="1046" y="121"/>
                    <a:pt x="1046" y="55"/>
                  </a:cubicBezTo>
                  <a:lnTo>
                    <a:pt x="1046" y="44"/>
                  </a:lnTo>
                  <a:lnTo>
                    <a:pt x="567" y="44"/>
                  </a:lnTo>
                  <a:lnTo>
                    <a:pt x="567" y="55"/>
                  </a:lnTo>
                  <a:cubicBezTo>
                    <a:pt x="567" y="121"/>
                    <a:pt x="513" y="175"/>
                    <a:pt x="447" y="175"/>
                  </a:cubicBezTo>
                  <a:cubicBezTo>
                    <a:pt x="381" y="175"/>
                    <a:pt x="327" y="121"/>
                    <a:pt x="327" y="55"/>
                  </a:cubicBezTo>
                  <a:lnTo>
                    <a:pt x="327" y="44"/>
                  </a:lnTo>
                  <a:lnTo>
                    <a:pt x="88" y="44"/>
                  </a:lnTo>
                  <a:close/>
                  <a:moveTo>
                    <a:pt x="741" y="959"/>
                  </a:moveTo>
                  <a:lnTo>
                    <a:pt x="741" y="959"/>
                  </a:lnTo>
                  <a:lnTo>
                    <a:pt x="218" y="959"/>
                  </a:lnTo>
                  <a:cubicBezTo>
                    <a:pt x="211" y="959"/>
                    <a:pt x="205" y="955"/>
                    <a:pt x="201" y="949"/>
                  </a:cubicBezTo>
                  <a:cubicBezTo>
                    <a:pt x="196" y="944"/>
                    <a:pt x="195" y="936"/>
                    <a:pt x="198" y="930"/>
                  </a:cubicBezTo>
                  <a:lnTo>
                    <a:pt x="248" y="778"/>
                  </a:lnTo>
                  <a:cubicBezTo>
                    <a:pt x="260" y="743"/>
                    <a:pt x="293" y="719"/>
                    <a:pt x="331" y="719"/>
                  </a:cubicBezTo>
                  <a:lnTo>
                    <a:pt x="629" y="719"/>
                  </a:lnTo>
                  <a:cubicBezTo>
                    <a:pt x="666" y="719"/>
                    <a:pt x="699" y="743"/>
                    <a:pt x="711" y="778"/>
                  </a:cubicBezTo>
                  <a:lnTo>
                    <a:pt x="762" y="930"/>
                  </a:lnTo>
                  <a:cubicBezTo>
                    <a:pt x="764" y="936"/>
                    <a:pt x="763" y="944"/>
                    <a:pt x="759" y="949"/>
                  </a:cubicBezTo>
                  <a:cubicBezTo>
                    <a:pt x="755" y="955"/>
                    <a:pt x="748" y="959"/>
                    <a:pt x="741" y="959"/>
                  </a:cubicBezTo>
                  <a:close/>
                  <a:moveTo>
                    <a:pt x="249" y="915"/>
                  </a:moveTo>
                  <a:lnTo>
                    <a:pt x="249" y="915"/>
                  </a:lnTo>
                  <a:lnTo>
                    <a:pt x="710" y="915"/>
                  </a:lnTo>
                  <a:lnTo>
                    <a:pt x="670" y="792"/>
                  </a:lnTo>
                  <a:cubicBezTo>
                    <a:pt x="664" y="775"/>
                    <a:pt x="647" y="763"/>
                    <a:pt x="629" y="763"/>
                  </a:cubicBezTo>
                  <a:lnTo>
                    <a:pt x="331" y="763"/>
                  </a:lnTo>
                  <a:cubicBezTo>
                    <a:pt x="312" y="763"/>
                    <a:pt x="296" y="775"/>
                    <a:pt x="290" y="792"/>
                  </a:cubicBezTo>
                  <a:lnTo>
                    <a:pt x="249" y="915"/>
                  </a:lnTo>
                  <a:close/>
                  <a:moveTo>
                    <a:pt x="1329" y="893"/>
                  </a:moveTo>
                  <a:lnTo>
                    <a:pt x="1329" y="893"/>
                  </a:lnTo>
                  <a:lnTo>
                    <a:pt x="1002" y="893"/>
                  </a:lnTo>
                  <a:cubicBezTo>
                    <a:pt x="990" y="893"/>
                    <a:pt x="980" y="883"/>
                    <a:pt x="980" y="871"/>
                  </a:cubicBezTo>
                  <a:cubicBezTo>
                    <a:pt x="980" y="859"/>
                    <a:pt x="990" y="849"/>
                    <a:pt x="1002" y="849"/>
                  </a:cubicBezTo>
                  <a:lnTo>
                    <a:pt x="1329" y="849"/>
                  </a:lnTo>
                  <a:cubicBezTo>
                    <a:pt x="1341" y="849"/>
                    <a:pt x="1351" y="859"/>
                    <a:pt x="1351" y="871"/>
                  </a:cubicBezTo>
                  <a:cubicBezTo>
                    <a:pt x="1351" y="883"/>
                    <a:pt x="1341" y="893"/>
                    <a:pt x="1329" y="893"/>
                  </a:cubicBezTo>
                  <a:close/>
                  <a:moveTo>
                    <a:pt x="1329" y="632"/>
                  </a:moveTo>
                  <a:lnTo>
                    <a:pt x="1329" y="632"/>
                  </a:lnTo>
                  <a:lnTo>
                    <a:pt x="1002" y="632"/>
                  </a:lnTo>
                  <a:cubicBezTo>
                    <a:pt x="990" y="632"/>
                    <a:pt x="980" y="622"/>
                    <a:pt x="980" y="610"/>
                  </a:cubicBezTo>
                  <a:cubicBezTo>
                    <a:pt x="980" y="598"/>
                    <a:pt x="990" y="588"/>
                    <a:pt x="1002" y="588"/>
                  </a:cubicBezTo>
                  <a:lnTo>
                    <a:pt x="1329" y="588"/>
                  </a:lnTo>
                  <a:cubicBezTo>
                    <a:pt x="1341" y="588"/>
                    <a:pt x="1351" y="598"/>
                    <a:pt x="1351" y="610"/>
                  </a:cubicBezTo>
                  <a:cubicBezTo>
                    <a:pt x="1351" y="622"/>
                    <a:pt x="1341" y="632"/>
                    <a:pt x="1329" y="632"/>
                  </a:cubicBezTo>
                  <a:close/>
                  <a:moveTo>
                    <a:pt x="480" y="632"/>
                  </a:moveTo>
                  <a:lnTo>
                    <a:pt x="480" y="632"/>
                  </a:lnTo>
                  <a:cubicBezTo>
                    <a:pt x="395" y="632"/>
                    <a:pt x="327" y="564"/>
                    <a:pt x="327" y="479"/>
                  </a:cubicBezTo>
                  <a:cubicBezTo>
                    <a:pt x="327" y="395"/>
                    <a:pt x="395" y="327"/>
                    <a:pt x="480" y="327"/>
                  </a:cubicBezTo>
                  <a:cubicBezTo>
                    <a:pt x="564" y="327"/>
                    <a:pt x="632" y="395"/>
                    <a:pt x="632" y="479"/>
                  </a:cubicBezTo>
                  <a:cubicBezTo>
                    <a:pt x="632" y="564"/>
                    <a:pt x="564" y="632"/>
                    <a:pt x="480" y="632"/>
                  </a:cubicBezTo>
                  <a:close/>
                  <a:moveTo>
                    <a:pt x="480" y="371"/>
                  </a:moveTo>
                  <a:lnTo>
                    <a:pt x="480" y="371"/>
                  </a:lnTo>
                  <a:cubicBezTo>
                    <a:pt x="420" y="371"/>
                    <a:pt x="371" y="419"/>
                    <a:pt x="371" y="479"/>
                  </a:cubicBezTo>
                  <a:cubicBezTo>
                    <a:pt x="371" y="539"/>
                    <a:pt x="420" y="588"/>
                    <a:pt x="480" y="588"/>
                  </a:cubicBezTo>
                  <a:cubicBezTo>
                    <a:pt x="540" y="588"/>
                    <a:pt x="588" y="539"/>
                    <a:pt x="588" y="479"/>
                  </a:cubicBezTo>
                  <a:cubicBezTo>
                    <a:pt x="588" y="419"/>
                    <a:pt x="540" y="371"/>
                    <a:pt x="480" y="371"/>
                  </a:cubicBezTo>
                  <a:close/>
                  <a:moveTo>
                    <a:pt x="1329" y="371"/>
                  </a:moveTo>
                  <a:lnTo>
                    <a:pt x="1329" y="371"/>
                  </a:lnTo>
                  <a:lnTo>
                    <a:pt x="1002" y="371"/>
                  </a:lnTo>
                  <a:cubicBezTo>
                    <a:pt x="990" y="371"/>
                    <a:pt x="980" y="361"/>
                    <a:pt x="980" y="349"/>
                  </a:cubicBezTo>
                  <a:cubicBezTo>
                    <a:pt x="980" y="337"/>
                    <a:pt x="990" y="327"/>
                    <a:pt x="1002" y="327"/>
                  </a:cubicBezTo>
                  <a:lnTo>
                    <a:pt x="1329" y="327"/>
                  </a:lnTo>
                  <a:cubicBezTo>
                    <a:pt x="1341" y="327"/>
                    <a:pt x="1351" y="337"/>
                    <a:pt x="1351" y="349"/>
                  </a:cubicBezTo>
                  <a:cubicBezTo>
                    <a:pt x="1351" y="361"/>
                    <a:pt x="1341" y="371"/>
                    <a:pt x="1329" y="371"/>
                  </a:cubicBez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 name="Gruppieren 5">
            <a:extLst>
              <a:ext uri="{FF2B5EF4-FFF2-40B4-BE49-F238E27FC236}">
                <a16:creationId xmlns:a16="http://schemas.microsoft.com/office/drawing/2014/main" id="{1AFBDE2E-2C1D-6A95-B580-75A2BA9D30F7}"/>
              </a:ext>
            </a:extLst>
          </p:cNvPr>
          <p:cNvGrpSpPr/>
          <p:nvPr/>
        </p:nvGrpSpPr>
        <p:grpSpPr>
          <a:xfrm>
            <a:off x="6221940" y="2171418"/>
            <a:ext cx="2187284" cy="2949615"/>
            <a:chOff x="3741872" y="1953134"/>
            <a:chExt cx="2187284" cy="2949615"/>
          </a:xfrm>
          <a:solidFill>
            <a:schemeClr val="accent4">
              <a:lumMod val="75000"/>
            </a:schemeClr>
          </a:solidFill>
        </p:grpSpPr>
        <p:sp>
          <p:nvSpPr>
            <p:cNvPr id="31" name="Flussdiagramm: Verbinder 30">
              <a:extLst>
                <a:ext uri="{FF2B5EF4-FFF2-40B4-BE49-F238E27FC236}">
                  <a16:creationId xmlns:a16="http://schemas.microsoft.com/office/drawing/2014/main" id="{0A154284-E990-49CA-8B7F-7858241F2FB6}"/>
                </a:ext>
              </a:extLst>
            </p:cNvPr>
            <p:cNvSpPr/>
            <p:nvPr/>
          </p:nvSpPr>
          <p:spPr>
            <a:xfrm>
              <a:off x="3741872" y="1953134"/>
              <a:ext cx="2187284" cy="218244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solidFill>
                    <a:schemeClr val="bg1"/>
                  </a:solidFill>
                </a:rPr>
                <a:t>58 % </a:t>
              </a:r>
              <a:r>
                <a:rPr lang="en-GB" sz="1700" b="0" i="0" u="none" strike="noStrike" dirty="0">
                  <a:solidFill>
                    <a:srgbClr val="FFFFFF"/>
                  </a:solidFill>
                  <a:effectLst/>
                  <a:latin typeface="Tahoma" panose="020B0604030504040204" pitchFamily="34" charset="0"/>
                </a:rPr>
                <a:t>refusal of relatives</a:t>
              </a:r>
              <a:endParaRPr lang="de-DE" sz="1700" dirty="0">
                <a:solidFill>
                  <a:schemeClr val="bg1"/>
                </a:solidFill>
              </a:endParaRPr>
            </a:p>
          </p:txBody>
        </p:sp>
        <p:sp>
          <p:nvSpPr>
            <p:cNvPr id="62" name="Freeform 26">
              <a:extLst>
                <a:ext uri="{FF2B5EF4-FFF2-40B4-BE49-F238E27FC236}">
                  <a16:creationId xmlns:a16="http://schemas.microsoft.com/office/drawing/2014/main" id="{71F80C47-171F-4AEA-945D-25B614C2C859}"/>
                </a:ext>
              </a:extLst>
            </p:cNvPr>
            <p:cNvSpPr>
              <a:spLocks noEditPoints="1"/>
            </p:cNvSpPr>
            <p:nvPr/>
          </p:nvSpPr>
          <p:spPr bwMode="auto">
            <a:xfrm>
              <a:off x="4763704" y="4493675"/>
              <a:ext cx="386010" cy="409074"/>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26">
              <a:extLst>
                <a:ext uri="{FF2B5EF4-FFF2-40B4-BE49-F238E27FC236}">
                  <a16:creationId xmlns:a16="http://schemas.microsoft.com/office/drawing/2014/main" id="{F3B15498-B0B2-4453-A7E3-CAA80B97FAF1}"/>
                </a:ext>
              </a:extLst>
            </p:cNvPr>
            <p:cNvSpPr>
              <a:spLocks noEditPoints="1"/>
            </p:cNvSpPr>
            <p:nvPr/>
          </p:nvSpPr>
          <p:spPr bwMode="auto">
            <a:xfrm>
              <a:off x="4431338" y="4493675"/>
              <a:ext cx="386010" cy="409074"/>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3" name="Textfeld 2">
            <a:extLst>
              <a:ext uri="{FF2B5EF4-FFF2-40B4-BE49-F238E27FC236}">
                <a16:creationId xmlns:a16="http://schemas.microsoft.com/office/drawing/2014/main" id="{C365A2C2-E7F9-44EA-B135-D43828B73226}"/>
              </a:ext>
            </a:extLst>
          </p:cNvPr>
          <p:cNvSpPr txBox="1"/>
          <p:nvPr/>
        </p:nvSpPr>
        <p:spPr>
          <a:xfrm>
            <a:off x="1068967" y="6018992"/>
            <a:ext cx="5832648" cy="184666"/>
          </a:xfrm>
          <a:prstGeom prst="rect">
            <a:avLst/>
          </a:prstGeom>
          <a:noFill/>
        </p:spPr>
        <p:txBody>
          <a:bodyPr wrap="square" lIns="0" tIns="0" rIns="0" bIns="0" rtlCol="0" anchor="t">
            <a:spAutoFit/>
          </a:bodyPr>
          <a:lstStyle/>
          <a:p>
            <a:r>
              <a:rPr lang="de-CH" sz="1200" dirty="0">
                <a:solidFill>
                  <a:schemeClr val="accent5"/>
                </a:solidFill>
              </a:rPr>
              <a:t>GFS Bern (2019), </a:t>
            </a:r>
            <a:r>
              <a:rPr lang="de-CH" sz="1200" dirty="0" err="1">
                <a:solidFill>
                  <a:schemeClr val="accent5"/>
                </a:solidFill>
              </a:rPr>
              <a:t>SwissPOD</a:t>
            </a:r>
            <a:r>
              <a:rPr lang="de-CH" sz="1200" dirty="0">
                <a:solidFill>
                  <a:schemeClr val="accent5"/>
                </a:solidFill>
              </a:rPr>
              <a:t> (2023)</a:t>
            </a:r>
          </a:p>
        </p:txBody>
      </p:sp>
      <p:sp>
        <p:nvSpPr>
          <p:cNvPr id="11" name="Foliennummernplatzhalter 10">
            <a:extLst>
              <a:ext uri="{FF2B5EF4-FFF2-40B4-BE49-F238E27FC236}">
                <a16:creationId xmlns:a16="http://schemas.microsoft.com/office/drawing/2014/main" id="{120F6166-BA1A-90CC-6821-7B63C3F2565C}"/>
              </a:ext>
            </a:extLst>
          </p:cNvPr>
          <p:cNvSpPr>
            <a:spLocks noGrp="1"/>
          </p:cNvSpPr>
          <p:nvPr>
            <p:ph type="sldNum" sz="quarter" idx="12"/>
          </p:nvPr>
        </p:nvSpPr>
        <p:spPr/>
        <p:txBody>
          <a:bodyPr/>
          <a:lstStyle/>
          <a:p>
            <a:fld id="{442AD375-037F-43D0-B059-5172DA06796A}" type="slidenum">
              <a:rPr lang="de-CH" smtClean="0"/>
              <a:pPr/>
              <a:t>17</a:t>
            </a:fld>
            <a:endParaRPr lang="de-CH"/>
          </a:p>
        </p:txBody>
      </p:sp>
    </p:spTree>
    <p:extLst>
      <p:ext uri="{BB962C8B-B14F-4D97-AF65-F5344CB8AC3E}">
        <p14:creationId xmlns:p14="http://schemas.microsoft.com/office/powerpoint/2010/main" val="3942676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6181EBC-9292-37B5-9B78-10AD2EF2E457}"/>
              </a:ext>
            </a:extLst>
          </p:cNvPr>
          <p:cNvSpPr/>
          <p:nvPr/>
        </p:nvSpPr>
        <p:spPr>
          <a:xfrm>
            <a:off x="261730" y="309210"/>
            <a:ext cx="11668540" cy="6337302"/>
          </a:xfrm>
          <a:prstGeom prst="rect">
            <a:avLst/>
          </a:prstGeom>
          <a:solidFill>
            <a:srgbClr val="E1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nchor="t">
            <a:normAutofit/>
          </a:bodyPr>
          <a:lstStyle/>
          <a:p>
            <a:r>
              <a:rPr lang="en-GB" kern="0" dirty="0"/>
              <a:t>Donation rate in Europe</a:t>
            </a: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nchor="t">
            <a:normAutofit/>
          </a:bodyPr>
          <a:lstStyle/>
          <a:p>
            <a:pPr>
              <a:spcAft>
                <a:spcPts val="600"/>
              </a:spcAft>
            </a:pPr>
            <a:fld id="{A05CA45C-F94D-49CB-90DE-426E81E99198}" type="datetime1">
              <a:rPr lang="de-CH" smtClean="0"/>
              <a:t>21.10.2024</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18</a:t>
            </a:fld>
            <a:endParaRPr lang="de-CH" sz="900"/>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normAutofit/>
          </a:bodyPr>
          <a:lstStyle/>
          <a:p>
            <a:pPr>
              <a:lnSpc>
                <a:spcPct val="90000"/>
              </a:lnSpc>
            </a:pPr>
            <a:r>
              <a:rPr lang="en-GB"/>
              <a:t>Regulations international</a:t>
            </a:r>
            <a:endParaRPr lang="en-GB" dirty="0"/>
          </a:p>
        </p:txBody>
      </p:sp>
      <p:pic>
        <p:nvPicPr>
          <p:cNvPr id="5" name="Grafik 4" descr="Ein Bild, das Text, Karte, Atlas enthält.&#10;&#10;Automatisch generierte Beschreibung">
            <a:extLst>
              <a:ext uri="{FF2B5EF4-FFF2-40B4-BE49-F238E27FC236}">
                <a16:creationId xmlns:a16="http://schemas.microsoft.com/office/drawing/2014/main" id="{8718E866-A42C-0AC2-3BC9-6925B7C423FA}"/>
              </a:ext>
            </a:extLst>
          </p:cNvPr>
          <p:cNvPicPr>
            <a:picLocks noChangeAspect="1"/>
          </p:cNvPicPr>
          <p:nvPr/>
        </p:nvPicPr>
        <p:blipFill rotWithShape="1">
          <a:blip r:embed="rId3">
            <a:extLst>
              <a:ext uri="{28A0092B-C50C-407E-A947-70E740481C1C}">
                <a14:useLocalDpi xmlns:a14="http://schemas.microsoft.com/office/drawing/2010/main" val="0"/>
              </a:ext>
            </a:extLst>
          </a:blip>
          <a:srcRect t="6835"/>
          <a:stretch/>
        </p:blipFill>
        <p:spPr>
          <a:xfrm>
            <a:off x="3120479" y="1057002"/>
            <a:ext cx="5951042" cy="5378335"/>
          </a:xfrm>
          <a:prstGeom prst="rect">
            <a:avLst/>
          </a:prstGeom>
        </p:spPr>
      </p:pic>
    </p:spTree>
    <p:extLst>
      <p:ext uri="{BB962C8B-B14F-4D97-AF65-F5344CB8AC3E}">
        <p14:creationId xmlns:p14="http://schemas.microsoft.com/office/powerpoint/2010/main" val="748158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FAD82-ECE6-5E6D-1046-428D52C68F4B}"/>
              </a:ext>
            </a:extLst>
          </p:cNvPr>
          <p:cNvSpPr>
            <a:spLocks noGrp="1"/>
          </p:cNvSpPr>
          <p:nvPr>
            <p:ph type="title"/>
          </p:nvPr>
        </p:nvSpPr>
        <p:spPr>
          <a:xfrm>
            <a:off x="746125" y="654342"/>
            <a:ext cx="10853208" cy="398394"/>
          </a:xfrm>
        </p:spPr>
        <p:txBody>
          <a:bodyPr/>
          <a:lstStyle/>
          <a:p>
            <a:r>
              <a:rPr lang="en-GB" dirty="0" err="1"/>
              <a:t>Swisstransplant</a:t>
            </a:r>
            <a:r>
              <a:rPr lang="en-GB" dirty="0"/>
              <a:t> annual figures </a:t>
            </a:r>
            <a:r>
              <a:rPr lang="en-GB" noProof="0" dirty="0"/>
              <a:t>− deceased donors</a:t>
            </a:r>
            <a:endParaRPr lang="de-DE" dirty="0"/>
          </a:p>
        </p:txBody>
      </p:sp>
      <p:sp>
        <p:nvSpPr>
          <p:cNvPr id="3" name="Datumsplatzhalter 2">
            <a:extLst>
              <a:ext uri="{FF2B5EF4-FFF2-40B4-BE49-F238E27FC236}">
                <a16:creationId xmlns:a16="http://schemas.microsoft.com/office/drawing/2014/main" id="{AE99CD3E-CDA6-6826-A68A-68BA6066682A}"/>
              </a:ext>
            </a:extLst>
          </p:cNvPr>
          <p:cNvSpPr>
            <a:spLocks noGrp="1"/>
          </p:cNvSpPr>
          <p:nvPr>
            <p:ph type="dt" sz="half" idx="10"/>
          </p:nvPr>
        </p:nvSpPr>
        <p:spPr/>
        <p:txBody>
          <a:bodyPr/>
          <a:lstStyle/>
          <a:p>
            <a:fld id="{4662D594-150A-4D78-B67D-6BBFCA01A6FA}" type="datetime1">
              <a:rPr lang="de-CH" smtClean="0"/>
              <a:t>21.10.2024</a:t>
            </a:fld>
            <a:endParaRPr lang="de-CH" dirty="0"/>
          </a:p>
        </p:txBody>
      </p:sp>
      <p:sp>
        <p:nvSpPr>
          <p:cNvPr id="5" name="Foliennummernplatzhalter 4">
            <a:extLst>
              <a:ext uri="{FF2B5EF4-FFF2-40B4-BE49-F238E27FC236}">
                <a16:creationId xmlns:a16="http://schemas.microsoft.com/office/drawing/2014/main" id="{05CCF8C8-58CA-7691-4E80-967140A7DF4F}"/>
              </a:ext>
            </a:extLst>
          </p:cNvPr>
          <p:cNvSpPr>
            <a:spLocks noGrp="1"/>
          </p:cNvSpPr>
          <p:nvPr>
            <p:ph type="sldNum" sz="quarter" idx="12"/>
          </p:nvPr>
        </p:nvSpPr>
        <p:spPr/>
        <p:txBody>
          <a:bodyPr/>
          <a:lstStyle/>
          <a:p>
            <a:fld id="{442AD375-037F-43D0-B059-5172DA06796A}" type="slidenum">
              <a:rPr lang="de-CH" smtClean="0"/>
              <a:pPr/>
              <a:t>19</a:t>
            </a:fld>
            <a:endParaRPr lang="de-CH"/>
          </a:p>
        </p:txBody>
      </p:sp>
      <p:sp>
        <p:nvSpPr>
          <p:cNvPr id="6" name="Textplatzhalter 5">
            <a:extLst>
              <a:ext uri="{FF2B5EF4-FFF2-40B4-BE49-F238E27FC236}">
                <a16:creationId xmlns:a16="http://schemas.microsoft.com/office/drawing/2014/main" id="{785EE608-115C-3452-CE08-1B0BA630C050}"/>
              </a:ext>
            </a:extLst>
          </p:cNvPr>
          <p:cNvSpPr>
            <a:spLocks noGrp="1"/>
          </p:cNvSpPr>
          <p:nvPr>
            <p:ph type="body" sz="quarter" idx="13"/>
          </p:nvPr>
        </p:nvSpPr>
        <p:spPr/>
        <p:txBody>
          <a:bodyPr/>
          <a:lstStyle/>
          <a:p>
            <a:r>
              <a:rPr lang="en-GB" dirty="0"/>
              <a:t>Facts and figures</a:t>
            </a:r>
          </a:p>
        </p:txBody>
      </p:sp>
      <p:graphicFrame>
        <p:nvGraphicFramePr>
          <p:cNvPr id="7" name="Inhaltsplatzhalter 8">
            <a:extLst>
              <a:ext uri="{FF2B5EF4-FFF2-40B4-BE49-F238E27FC236}">
                <a16:creationId xmlns:a16="http://schemas.microsoft.com/office/drawing/2014/main" id="{F774AFA3-CD33-9780-7950-3A009DAF41B9}"/>
              </a:ext>
            </a:extLst>
          </p:cNvPr>
          <p:cNvGraphicFramePr>
            <a:graphicFrameLocks noChangeAspect="1"/>
          </p:cNvGraphicFramePr>
          <p:nvPr>
            <p:extLst>
              <p:ext uri="{D42A27DB-BD31-4B8C-83A1-F6EECF244321}">
                <p14:modId xmlns:p14="http://schemas.microsoft.com/office/powerpoint/2010/main" val="2767346698"/>
              </p:ext>
            </p:extLst>
          </p:nvPr>
        </p:nvGraphicFramePr>
        <p:xfrm>
          <a:off x="746125" y="1700213"/>
          <a:ext cx="10701338" cy="446563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feld 3">
            <a:extLst>
              <a:ext uri="{FF2B5EF4-FFF2-40B4-BE49-F238E27FC236}">
                <a16:creationId xmlns:a16="http://schemas.microsoft.com/office/drawing/2014/main" id="{C6B0B562-9CE7-F239-E572-11C088AB9DB1}"/>
              </a:ext>
            </a:extLst>
          </p:cNvPr>
          <p:cNvSpPr txBox="1"/>
          <p:nvPr/>
        </p:nvSpPr>
        <p:spPr>
          <a:xfrm>
            <a:off x="10601276" y="5835407"/>
            <a:ext cx="844599" cy="137905"/>
          </a:xfrm>
          <a:prstGeom prst="rect">
            <a:avLst/>
          </a:prstGeom>
          <a:noFill/>
        </p:spPr>
        <p:txBody>
          <a:bodyPr wrap="square" lIns="0" tIns="0" rIns="0" bIns="0" rtlCol="0">
            <a:spAutoFit/>
          </a:bodyPr>
          <a:lstStyle/>
          <a:p>
            <a:r>
              <a:rPr lang="de-DE" sz="900" dirty="0"/>
              <a:t>Swisstransplant</a:t>
            </a:r>
          </a:p>
        </p:txBody>
      </p:sp>
    </p:spTree>
    <p:extLst>
      <p:ext uri="{BB962C8B-B14F-4D97-AF65-F5344CB8AC3E}">
        <p14:creationId xmlns:p14="http://schemas.microsoft.com/office/powerpoint/2010/main" val="242800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7B7EE-8FCE-1465-3579-BAC34022138A}"/>
              </a:ext>
            </a:extLst>
          </p:cNvPr>
          <p:cNvSpPr>
            <a:spLocks noGrp="1"/>
          </p:cNvSpPr>
          <p:nvPr>
            <p:ph type="title"/>
          </p:nvPr>
        </p:nvSpPr>
        <p:spPr/>
        <p:txBody>
          <a:bodyPr/>
          <a:lstStyle/>
          <a:p>
            <a:r>
              <a:rPr lang="en-GB" dirty="0"/>
              <a:t>Objectives of the presentation</a:t>
            </a:r>
            <a:endParaRPr lang="de-DE" dirty="0"/>
          </a:p>
        </p:txBody>
      </p:sp>
      <p:sp>
        <p:nvSpPr>
          <p:cNvPr id="3" name="Datumsplatzhalter 2">
            <a:extLst>
              <a:ext uri="{FF2B5EF4-FFF2-40B4-BE49-F238E27FC236}">
                <a16:creationId xmlns:a16="http://schemas.microsoft.com/office/drawing/2014/main" id="{D89EE6BF-272E-C59D-0579-6EBBB84CC926}"/>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14200C41-B3F0-E3B6-F874-758FB82EA690}"/>
              </a:ext>
            </a:extLst>
          </p:cNvPr>
          <p:cNvSpPr>
            <a:spLocks noGrp="1"/>
          </p:cNvSpPr>
          <p:nvPr>
            <p:ph type="sldNum" sz="quarter" idx="12"/>
          </p:nvPr>
        </p:nvSpPr>
        <p:spPr/>
        <p:txBody>
          <a:bodyPr/>
          <a:lstStyle/>
          <a:p>
            <a:fld id="{442AD375-037F-43D0-B059-5172DA06796A}" type="slidenum">
              <a:rPr lang="de-CH" smtClean="0"/>
              <a:pPr/>
              <a:t>2</a:t>
            </a:fld>
            <a:endParaRPr lang="de-CH"/>
          </a:p>
        </p:txBody>
      </p:sp>
      <p:sp>
        <p:nvSpPr>
          <p:cNvPr id="6" name="Textplatzhalter 5">
            <a:extLst>
              <a:ext uri="{FF2B5EF4-FFF2-40B4-BE49-F238E27FC236}">
                <a16:creationId xmlns:a16="http://schemas.microsoft.com/office/drawing/2014/main" id="{5540B1A0-21A5-8B07-8C1D-76C49C39B31A}"/>
              </a:ext>
            </a:extLst>
          </p:cNvPr>
          <p:cNvSpPr>
            <a:spLocks noGrp="1"/>
          </p:cNvSpPr>
          <p:nvPr>
            <p:ph type="body" sz="quarter" idx="13"/>
          </p:nvPr>
        </p:nvSpPr>
        <p:spPr/>
        <p:txBody>
          <a:bodyPr/>
          <a:lstStyle/>
          <a:p>
            <a:r>
              <a:rPr lang="en-GB" sz="1600" dirty="0">
                <a:ea typeface="SimSun" panose="02010600030101010101" pitchFamily="2" charset="-122"/>
                <a:cs typeface="Times New Roman" panose="02020603050405020304" pitchFamily="18" charset="0"/>
              </a:rPr>
              <a:t>Home</a:t>
            </a:r>
            <a:endParaRPr lang="en-GB" sz="1600" dirty="0">
              <a:effectLst/>
              <a:ea typeface="SimSun" panose="02010600030101010101" pitchFamily="2" charset="-122"/>
              <a:cs typeface="Times New Roman" panose="02020603050405020304" pitchFamily="18" charset="0"/>
            </a:endParaRPr>
          </a:p>
          <a:p>
            <a:endParaRPr lang="de-DE" dirty="0"/>
          </a:p>
        </p:txBody>
      </p:sp>
      <p:sp>
        <p:nvSpPr>
          <p:cNvPr id="7" name="Inhaltsplatzhalter 2">
            <a:extLst>
              <a:ext uri="{FF2B5EF4-FFF2-40B4-BE49-F238E27FC236}">
                <a16:creationId xmlns:a16="http://schemas.microsoft.com/office/drawing/2014/main" id="{AE492378-B19E-963B-0EA2-639034DD365A}"/>
              </a:ext>
            </a:extLst>
          </p:cNvPr>
          <p:cNvSpPr txBox="1">
            <a:spLocks/>
          </p:cNvSpPr>
          <p:nvPr/>
        </p:nvSpPr>
        <p:spPr>
          <a:xfrm>
            <a:off x="746125" y="1700213"/>
            <a:ext cx="10700745"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GB" sz="2400" kern="0" dirty="0"/>
              <a:t>The </a:t>
            </a:r>
            <a:r>
              <a:rPr lang="en-GB" sz="2400" kern="0" dirty="0" err="1"/>
              <a:t>Swisstransplant</a:t>
            </a:r>
            <a:r>
              <a:rPr lang="en-GB" sz="2400" kern="0" dirty="0"/>
              <a:t> Foundation</a:t>
            </a:r>
          </a:p>
          <a:p>
            <a:pPr marL="342900" indent="-342900">
              <a:buFont typeface="+mj-lt"/>
              <a:buAutoNum type="arabicPeriod"/>
            </a:pPr>
            <a:r>
              <a:rPr lang="en-US" sz="2400" dirty="0"/>
              <a:t>Transplantation Act</a:t>
            </a:r>
          </a:p>
          <a:p>
            <a:pPr marL="342900" indent="-342900">
              <a:buFont typeface="+mj-lt"/>
              <a:buAutoNum type="arabicPeriod"/>
            </a:pPr>
            <a:r>
              <a:rPr lang="en-GB" sz="2400" dirty="0"/>
              <a:t>Facts and figures</a:t>
            </a:r>
          </a:p>
          <a:p>
            <a:pPr marL="342900" indent="-342900">
              <a:buFont typeface="+mj-lt"/>
              <a:buAutoNum type="arabicPeriod"/>
            </a:pPr>
            <a:r>
              <a:rPr lang="en-GB" sz="2400" kern="0" dirty="0"/>
              <a:t>Organ donation procedure</a:t>
            </a:r>
          </a:p>
          <a:p>
            <a:pPr marL="342900" indent="-342900">
              <a:buFont typeface="+mj-lt"/>
              <a:buAutoNum type="arabicPeriod"/>
            </a:pPr>
            <a:r>
              <a:rPr lang="en-GB" sz="2400" dirty="0"/>
              <a:t>Questions</a:t>
            </a:r>
          </a:p>
          <a:p>
            <a:endParaRPr lang="en-GB" sz="2400" b="1" dirty="0"/>
          </a:p>
        </p:txBody>
      </p:sp>
    </p:spTree>
    <p:extLst>
      <p:ext uri="{BB962C8B-B14F-4D97-AF65-F5344CB8AC3E}">
        <p14:creationId xmlns:p14="http://schemas.microsoft.com/office/powerpoint/2010/main" val="394219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968DD-38F9-FA15-1AA8-59B9688BE7A5}"/>
              </a:ext>
            </a:extLst>
          </p:cNvPr>
          <p:cNvSpPr>
            <a:spLocks noGrp="1"/>
          </p:cNvSpPr>
          <p:nvPr>
            <p:ph type="title"/>
          </p:nvPr>
        </p:nvSpPr>
        <p:spPr/>
        <p:txBody>
          <a:bodyPr/>
          <a:lstStyle/>
          <a:p>
            <a:r>
              <a:rPr lang="en-GB" dirty="0">
                <a:solidFill>
                  <a:srgbClr val="2A548A"/>
                </a:solidFill>
                <a:cs typeface="Tahoma" panose="020B0604030504040204" pitchFamily="34" charset="0"/>
              </a:rPr>
              <a:t>Post-mortem donation</a:t>
            </a:r>
            <a:endParaRPr lang="de-DE" dirty="0"/>
          </a:p>
        </p:txBody>
      </p:sp>
      <p:sp>
        <p:nvSpPr>
          <p:cNvPr id="3" name="Datumsplatzhalter 2">
            <a:extLst>
              <a:ext uri="{FF2B5EF4-FFF2-40B4-BE49-F238E27FC236}">
                <a16:creationId xmlns:a16="http://schemas.microsoft.com/office/drawing/2014/main" id="{B8795D3A-00D6-A3CC-8D7C-F2EE72BA9F02}"/>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47AA8895-3C9E-D057-B299-7213C5E805BC}"/>
              </a:ext>
            </a:extLst>
          </p:cNvPr>
          <p:cNvSpPr>
            <a:spLocks noGrp="1"/>
          </p:cNvSpPr>
          <p:nvPr>
            <p:ph type="sldNum" sz="quarter" idx="12"/>
          </p:nvPr>
        </p:nvSpPr>
        <p:spPr/>
        <p:txBody>
          <a:bodyPr/>
          <a:lstStyle/>
          <a:p>
            <a:fld id="{442AD375-037F-43D0-B059-5172DA06796A}" type="slidenum">
              <a:rPr lang="de-CH" smtClean="0"/>
              <a:pPr/>
              <a:t>20</a:t>
            </a:fld>
            <a:endParaRPr lang="de-CH"/>
          </a:p>
        </p:txBody>
      </p:sp>
      <p:sp>
        <p:nvSpPr>
          <p:cNvPr id="6" name="Textplatzhalter 5">
            <a:extLst>
              <a:ext uri="{FF2B5EF4-FFF2-40B4-BE49-F238E27FC236}">
                <a16:creationId xmlns:a16="http://schemas.microsoft.com/office/drawing/2014/main" id="{F723B1C1-74D7-376C-A17D-BACA4DFC6398}"/>
              </a:ext>
            </a:extLst>
          </p:cNvPr>
          <p:cNvSpPr>
            <a:spLocks noGrp="1"/>
          </p:cNvSpPr>
          <p:nvPr>
            <p:ph type="body" sz="quarter" idx="13"/>
          </p:nvPr>
        </p:nvSpPr>
        <p:spPr/>
        <p:txBody>
          <a:bodyPr/>
          <a:lstStyle/>
          <a:p>
            <a:r>
              <a:rPr lang="en-GB" dirty="0"/>
              <a:t>Facts and figures</a:t>
            </a:r>
          </a:p>
        </p:txBody>
      </p:sp>
      <p:sp>
        <p:nvSpPr>
          <p:cNvPr id="7" name="Inhaltsplatzhalter 2">
            <a:extLst>
              <a:ext uri="{FF2B5EF4-FFF2-40B4-BE49-F238E27FC236}">
                <a16:creationId xmlns:a16="http://schemas.microsoft.com/office/drawing/2014/main" id="{69C06B38-AACC-549E-FC47-F440C2D40288}"/>
              </a:ext>
            </a:extLst>
          </p:cNvPr>
          <p:cNvSpPr txBox="1">
            <a:spLocks/>
          </p:cNvSpPr>
          <p:nvPr/>
        </p:nvSpPr>
        <p:spPr>
          <a:xfrm>
            <a:off x="746125" y="1700213"/>
            <a:ext cx="963435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b="1" dirty="0">
                <a:solidFill>
                  <a:srgbClr val="2A548A"/>
                </a:solidFill>
              </a:rPr>
              <a:t>DBD: </a:t>
            </a:r>
            <a:r>
              <a:rPr lang="en-GB" sz="2400" dirty="0">
                <a:solidFill>
                  <a:srgbClr val="2A548A"/>
                </a:solidFill>
              </a:rPr>
              <a:t>donation after brain death</a:t>
            </a:r>
            <a:endParaRPr lang="en-GB" sz="2400" noProof="0" dirty="0">
              <a:solidFill>
                <a:srgbClr val="2A548A"/>
              </a:solidFill>
            </a:endParaRPr>
          </a:p>
          <a:p>
            <a:pPr lvl="3">
              <a:buFont typeface="Symbol" panose="05050102010706020507" pitchFamily="18" charset="2"/>
              <a:buChar char="-"/>
            </a:pPr>
            <a:r>
              <a:rPr lang="en-GB" sz="1800" dirty="0">
                <a:solidFill>
                  <a:srgbClr val="2A548A"/>
                </a:solidFill>
              </a:rPr>
              <a:t>Brain-dead donor</a:t>
            </a:r>
          </a:p>
          <a:p>
            <a:pPr lvl="4"/>
            <a:r>
              <a:rPr lang="en-GB" sz="1800" dirty="0">
                <a:solidFill>
                  <a:srgbClr val="2A548A"/>
                </a:solidFill>
              </a:rPr>
              <a:t>Circulation mechanically stabilized</a:t>
            </a:r>
          </a:p>
          <a:p>
            <a:pPr lvl="4"/>
            <a:r>
              <a:rPr lang="en-GB" sz="1800" dirty="0">
                <a:solidFill>
                  <a:srgbClr val="2A548A"/>
                </a:solidFill>
              </a:rPr>
              <a:t>Donation of all organs possible </a:t>
            </a:r>
          </a:p>
          <a:p>
            <a:pPr marL="268287" lvl="4" indent="0">
              <a:buNone/>
            </a:pPr>
            <a:endParaRPr lang="en-GB" sz="1800" dirty="0">
              <a:solidFill>
                <a:srgbClr val="2A548A"/>
              </a:solidFill>
            </a:endParaRPr>
          </a:p>
          <a:p>
            <a:pPr marL="0" lvl="1" indent="0">
              <a:buNone/>
            </a:pPr>
            <a:r>
              <a:rPr lang="en-GB" sz="2400" b="1" dirty="0">
                <a:solidFill>
                  <a:srgbClr val="2A548A"/>
                </a:solidFill>
              </a:rPr>
              <a:t>DCD: </a:t>
            </a:r>
            <a:r>
              <a:rPr lang="en-GB" sz="2400" dirty="0">
                <a:solidFill>
                  <a:srgbClr val="2A548A"/>
                </a:solidFill>
              </a:rPr>
              <a:t>donation after cardiocirculatory death</a:t>
            </a:r>
          </a:p>
          <a:p>
            <a:pPr lvl="3">
              <a:buFont typeface="Symbol" panose="05050102010706020507" pitchFamily="18" charset="2"/>
              <a:buChar char="-"/>
            </a:pPr>
            <a:r>
              <a:rPr lang="en-GB" sz="1800" dirty="0">
                <a:solidFill>
                  <a:srgbClr val="2A548A"/>
                </a:solidFill>
              </a:rPr>
              <a:t>Non-heart-beating donor</a:t>
            </a:r>
          </a:p>
          <a:p>
            <a:pPr lvl="4"/>
            <a:r>
              <a:rPr lang="en-GB" sz="1800" dirty="0">
                <a:solidFill>
                  <a:srgbClr val="2A548A"/>
                </a:solidFill>
              </a:rPr>
              <a:t>Change of therapy – not brain-dead</a:t>
            </a:r>
          </a:p>
          <a:p>
            <a:pPr lvl="4"/>
            <a:r>
              <a:rPr lang="en-GB" sz="1800" dirty="0">
                <a:solidFill>
                  <a:srgbClr val="2A548A"/>
                </a:solidFill>
              </a:rPr>
              <a:t>Donation of all organs possible </a:t>
            </a:r>
          </a:p>
          <a:p>
            <a:pPr lvl="4"/>
            <a:endParaRPr lang="en-GB" sz="1800" dirty="0">
              <a:solidFill>
                <a:srgbClr val="2A548A"/>
              </a:solidFill>
              <a:highlight>
                <a:srgbClr val="FFFF00"/>
              </a:highlight>
            </a:endParaRPr>
          </a:p>
          <a:p>
            <a:pPr marL="268287" lvl="4" indent="0">
              <a:buNone/>
            </a:pPr>
            <a:endParaRPr lang="en-GB" sz="1800" dirty="0">
              <a:solidFill>
                <a:srgbClr val="2A548A"/>
              </a:solidFill>
            </a:endParaRPr>
          </a:p>
          <a:p>
            <a:pPr lvl="3">
              <a:buFont typeface="Symbol" panose="05050102010706020507" pitchFamily="18" charset="2"/>
              <a:buChar char="-"/>
            </a:pPr>
            <a:endParaRPr lang="en-GB" sz="1800" dirty="0">
              <a:solidFill>
                <a:srgbClr val="2A548A"/>
              </a:solidFill>
            </a:endParaRPr>
          </a:p>
          <a:p>
            <a:endParaRPr lang="en-GB" sz="2400" b="1" dirty="0">
              <a:solidFill>
                <a:srgbClr val="2A548A"/>
              </a:solidFill>
            </a:endParaRPr>
          </a:p>
          <a:p>
            <a:endParaRPr lang="en-GB" sz="2400" b="1" dirty="0">
              <a:solidFill>
                <a:srgbClr val="2A548A"/>
              </a:solidFill>
            </a:endParaRPr>
          </a:p>
          <a:p>
            <a:endParaRPr lang="en-GB" sz="2400" b="1" dirty="0">
              <a:solidFill>
                <a:srgbClr val="2A548A"/>
              </a:solidFill>
            </a:endParaRPr>
          </a:p>
          <a:p>
            <a:endParaRPr lang="en-GB" sz="2400" b="1" dirty="0">
              <a:solidFill>
                <a:srgbClr val="2A548A"/>
              </a:solidFill>
            </a:endParaRPr>
          </a:p>
        </p:txBody>
      </p:sp>
      <p:pic>
        <p:nvPicPr>
          <p:cNvPr id="9" name="Grafik 8" descr="Ein Bild, das Schrift, Grafiken, Logo, Symbol enthält.&#10;&#10;Automatisch generierte Beschreibung">
            <a:extLst>
              <a:ext uri="{FF2B5EF4-FFF2-40B4-BE49-F238E27FC236}">
                <a16:creationId xmlns:a16="http://schemas.microsoft.com/office/drawing/2014/main" id="{70481C7C-09E5-4F9D-6D0F-059602434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925" y="1846525"/>
            <a:ext cx="3164950" cy="3164950"/>
          </a:xfrm>
          <a:prstGeom prst="rect">
            <a:avLst/>
          </a:prstGeom>
        </p:spPr>
      </p:pic>
    </p:spTree>
    <p:extLst>
      <p:ext uri="{BB962C8B-B14F-4D97-AF65-F5344CB8AC3E}">
        <p14:creationId xmlns:p14="http://schemas.microsoft.com/office/powerpoint/2010/main" val="2475698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82C09D54-1518-1902-EB57-C149862842DA}"/>
              </a:ext>
            </a:extLst>
          </p:cNvPr>
          <p:cNvGrpSpPr>
            <a:grpSpLocks noChangeAspect="1"/>
          </p:cNvGrpSpPr>
          <p:nvPr/>
        </p:nvGrpSpPr>
        <p:grpSpPr>
          <a:xfrm>
            <a:off x="6546009" y="3319790"/>
            <a:ext cx="2883868" cy="2883868"/>
            <a:chOff x="10348293" y="2755361"/>
            <a:chExt cx="360000" cy="360000"/>
          </a:xfrm>
        </p:grpSpPr>
        <p:sp>
          <p:nvSpPr>
            <p:cNvPr id="12" name="Freihandform 3966">
              <a:extLst>
                <a:ext uri="{FF2B5EF4-FFF2-40B4-BE49-F238E27FC236}">
                  <a16:creationId xmlns:a16="http://schemas.microsoft.com/office/drawing/2014/main" id="{A2C69210-7AF8-C6A0-2A6F-696EFEEE1AD2}"/>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13" name="Gruppieren 12">
              <a:extLst>
                <a:ext uri="{FF2B5EF4-FFF2-40B4-BE49-F238E27FC236}">
                  <a16:creationId xmlns:a16="http://schemas.microsoft.com/office/drawing/2014/main" id="{40376510-54A0-C3BD-F54C-1E7168BD6F6A}"/>
                </a:ext>
              </a:extLst>
            </p:cNvPr>
            <p:cNvGrpSpPr/>
            <p:nvPr/>
          </p:nvGrpSpPr>
          <p:grpSpPr>
            <a:xfrm>
              <a:off x="10417818" y="2847311"/>
              <a:ext cx="244436" cy="186166"/>
              <a:chOff x="8399769" y="2786119"/>
              <a:chExt cx="244436" cy="186166"/>
            </a:xfrm>
          </p:grpSpPr>
          <p:sp>
            <p:nvSpPr>
              <p:cNvPr id="14" name="Freeform 21">
                <a:extLst>
                  <a:ext uri="{FF2B5EF4-FFF2-40B4-BE49-F238E27FC236}">
                    <a16:creationId xmlns:a16="http://schemas.microsoft.com/office/drawing/2014/main" id="{C0EDA752-17DC-6142-E895-2029281E8BD7}"/>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22">
                <a:extLst>
                  <a:ext uri="{FF2B5EF4-FFF2-40B4-BE49-F238E27FC236}">
                    <a16:creationId xmlns:a16="http://schemas.microsoft.com/office/drawing/2014/main" id="{78C01F86-6AF5-71E7-E766-FA72E308803C}"/>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sp>
        <p:nvSpPr>
          <p:cNvPr id="2" name="Titel 1">
            <a:extLst>
              <a:ext uri="{FF2B5EF4-FFF2-40B4-BE49-F238E27FC236}">
                <a16:creationId xmlns:a16="http://schemas.microsoft.com/office/drawing/2014/main" id="{EB3D973E-2D21-B9F4-8FA7-0189EC43A298}"/>
              </a:ext>
            </a:extLst>
          </p:cNvPr>
          <p:cNvSpPr>
            <a:spLocks noGrp="1"/>
          </p:cNvSpPr>
          <p:nvPr>
            <p:ph type="title"/>
          </p:nvPr>
        </p:nvSpPr>
        <p:spPr/>
        <p:txBody>
          <a:bodyPr/>
          <a:lstStyle/>
          <a:p>
            <a:r>
              <a:rPr lang="en-GB" dirty="0"/>
              <a:t>Transplantation</a:t>
            </a:r>
            <a:r>
              <a:rPr lang="en-GB" dirty="0">
                <a:solidFill>
                  <a:srgbClr val="FF0000"/>
                </a:solidFill>
              </a:rPr>
              <a:t> </a:t>
            </a:r>
            <a:r>
              <a:rPr lang="en-GB" dirty="0">
                <a:solidFill>
                  <a:srgbClr val="2A548A"/>
                </a:solidFill>
              </a:rPr>
              <a:t>through living donation </a:t>
            </a:r>
            <a:endParaRPr lang="de-DE" dirty="0"/>
          </a:p>
        </p:txBody>
      </p:sp>
      <p:sp>
        <p:nvSpPr>
          <p:cNvPr id="3" name="Datumsplatzhalter 2">
            <a:extLst>
              <a:ext uri="{FF2B5EF4-FFF2-40B4-BE49-F238E27FC236}">
                <a16:creationId xmlns:a16="http://schemas.microsoft.com/office/drawing/2014/main" id="{CD527265-7727-DDB2-0FA3-33C51DF457D6}"/>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5AAB47BA-63E6-F975-F394-64367FB80543}"/>
              </a:ext>
            </a:extLst>
          </p:cNvPr>
          <p:cNvSpPr>
            <a:spLocks noGrp="1"/>
          </p:cNvSpPr>
          <p:nvPr>
            <p:ph type="sldNum" sz="quarter" idx="12"/>
          </p:nvPr>
        </p:nvSpPr>
        <p:spPr/>
        <p:txBody>
          <a:bodyPr/>
          <a:lstStyle/>
          <a:p>
            <a:fld id="{442AD375-037F-43D0-B059-5172DA06796A}" type="slidenum">
              <a:rPr lang="de-CH" smtClean="0"/>
              <a:pPr/>
              <a:t>21</a:t>
            </a:fld>
            <a:endParaRPr lang="de-CH"/>
          </a:p>
        </p:txBody>
      </p:sp>
      <p:sp>
        <p:nvSpPr>
          <p:cNvPr id="6" name="Textplatzhalter 5">
            <a:extLst>
              <a:ext uri="{FF2B5EF4-FFF2-40B4-BE49-F238E27FC236}">
                <a16:creationId xmlns:a16="http://schemas.microsoft.com/office/drawing/2014/main" id="{A14DB9E2-0E04-1194-82D7-DA7D88D45F27}"/>
              </a:ext>
            </a:extLst>
          </p:cNvPr>
          <p:cNvSpPr>
            <a:spLocks noGrp="1"/>
          </p:cNvSpPr>
          <p:nvPr>
            <p:ph type="body" sz="quarter" idx="13"/>
          </p:nvPr>
        </p:nvSpPr>
        <p:spPr/>
        <p:txBody>
          <a:bodyPr/>
          <a:lstStyle/>
          <a:p>
            <a:r>
              <a:rPr lang="en-GB" dirty="0"/>
              <a:t>Facts and figures</a:t>
            </a:r>
          </a:p>
        </p:txBody>
      </p:sp>
      <p:sp>
        <p:nvSpPr>
          <p:cNvPr id="7" name="Inhaltsplatzhalter 2">
            <a:extLst>
              <a:ext uri="{FF2B5EF4-FFF2-40B4-BE49-F238E27FC236}">
                <a16:creationId xmlns:a16="http://schemas.microsoft.com/office/drawing/2014/main" id="{C35A04D6-F9B4-0AD5-AF31-EDB7185A832E}"/>
              </a:ext>
            </a:extLst>
          </p:cNvPr>
          <p:cNvSpPr txBox="1">
            <a:spLocks/>
          </p:cNvSpPr>
          <p:nvPr/>
        </p:nvSpPr>
        <p:spPr>
          <a:xfrm>
            <a:off x="746125" y="1700213"/>
            <a:ext cx="963435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dirty="0"/>
              <a:t>Living organ donation in Switzerland</a:t>
            </a:r>
            <a:endParaRPr lang="en-GB" sz="2400" noProof="0" dirty="0"/>
          </a:p>
          <a:p>
            <a:pPr lvl="4"/>
            <a:r>
              <a:rPr lang="en-GB" sz="1800" dirty="0"/>
              <a:t>A kidney or part of the liver</a:t>
            </a:r>
          </a:p>
          <a:p>
            <a:pPr lvl="4"/>
            <a:r>
              <a:rPr lang="en-GB" sz="1800" dirty="0"/>
              <a:t>Directed donation</a:t>
            </a:r>
          </a:p>
          <a:p>
            <a:pPr lvl="4"/>
            <a:r>
              <a:rPr lang="en-GB" sz="1800" dirty="0"/>
              <a:t>Altruistic donation</a:t>
            </a:r>
          </a:p>
          <a:p>
            <a:pPr lvl="4"/>
            <a:r>
              <a:rPr lang="en-GB" sz="1800" dirty="0"/>
              <a:t>Crossed donation</a:t>
            </a:r>
            <a:endParaRPr lang="en-GB" sz="1800" dirty="0">
              <a:solidFill>
                <a:srgbClr val="FF0000"/>
              </a:solidFill>
            </a:endParaRPr>
          </a:p>
          <a:p>
            <a:pPr lvl="3">
              <a:buFont typeface="Symbol" panose="05050102010706020507" pitchFamily="18" charset="2"/>
              <a:buChar char="-"/>
            </a:pPr>
            <a:endParaRPr lang="en-GB" sz="1800" dirty="0">
              <a:solidFill>
                <a:srgbClr val="262A5F"/>
              </a:solidFill>
            </a:endParaRPr>
          </a:p>
          <a:p>
            <a:endParaRPr lang="en-GB" sz="2400" b="1" dirty="0"/>
          </a:p>
          <a:p>
            <a:endParaRPr lang="en-GB" sz="2400" b="1" dirty="0"/>
          </a:p>
          <a:p>
            <a:endParaRPr lang="en-GB" sz="2400" b="1" dirty="0"/>
          </a:p>
          <a:p>
            <a:endParaRPr lang="en-GB" sz="2400" b="1" dirty="0"/>
          </a:p>
        </p:txBody>
      </p:sp>
      <p:grpSp>
        <p:nvGrpSpPr>
          <p:cNvPr id="8" name="Gruppieren 7">
            <a:extLst>
              <a:ext uri="{FF2B5EF4-FFF2-40B4-BE49-F238E27FC236}">
                <a16:creationId xmlns:a16="http://schemas.microsoft.com/office/drawing/2014/main" id="{DEEC7193-B98E-8AEB-BA98-7604B22147D2}"/>
              </a:ext>
            </a:extLst>
          </p:cNvPr>
          <p:cNvGrpSpPr>
            <a:grpSpLocks noChangeAspect="1"/>
          </p:cNvGrpSpPr>
          <p:nvPr/>
        </p:nvGrpSpPr>
        <p:grpSpPr>
          <a:xfrm>
            <a:off x="8492006" y="1486538"/>
            <a:ext cx="2883869" cy="2883869"/>
            <a:chOff x="10783979" y="2755361"/>
            <a:chExt cx="360000" cy="360000"/>
          </a:xfrm>
        </p:grpSpPr>
        <p:sp>
          <p:nvSpPr>
            <p:cNvPr id="9" name="Freihandform 3966">
              <a:extLst>
                <a:ext uri="{FF2B5EF4-FFF2-40B4-BE49-F238E27FC236}">
                  <a16:creationId xmlns:a16="http://schemas.microsoft.com/office/drawing/2014/main" id="{79D0075C-4087-7E04-CCD7-7F715EABF698}"/>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0" name="Freeform 24">
              <a:extLst>
                <a:ext uri="{FF2B5EF4-FFF2-40B4-BE49-F238E27FC236}">
                  <a16:creationId xmlns:a16="http://schemas.microsoft.com/office/drawing/2014/main" id="{2F3C9F26-1537-8EAD-141C-D8F9BDCF1927}"/>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438273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dirty="0"/>
              <a:t>Waiting list and transplantations (1 </a:t>
            </a:r>
            <a:r>
              <a:rPr lang="en-GB" dirty="0">
                <a:solidFill>
                  <a:srgbClr val="2A548A"/>
                </a:solidFill>
              </a:rPr>
              <a:t>Jan.−31 Dec. 2023</a:t>
            </a:r>
            <a:r>
              <a:rPr lang="en-GB" dirty="0"/>
              <a:t>)</a:t>
            </a:r>
            <a:endParaRPr lang="de-CH" noProof="0" dirty="0"/>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22</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t>Facts and figures</a:t>
            </a:r>
          </a:p>
        </p:txBody>
      </p:sp>
      <p:sp>
        <p:nvSpPr>
          <p:cNvPr id="3" name="Textfeld 2">
            <a:extLst>
              <a:ext uri="{FF2B5EF4-FFF2-40B4-BE49-F238E27FC236}">
                <a16:creationId xmlns:a16="http://schemas.microsoft.com/office/drawing/2014/main" id="{B3FDA4DD-AF9F-4F69-B081-A8D60AFD5BA7}"/>
              </a:ext>
            </a:extLst>
          </p:cNvPr>
          <p:cNvSpPr txBox="1"/>
          <p:nvPr/>
        </p:nvSpPr>
        <p:spPr>
          <a:xfrm>
            <a:off x="2451653" y="6412985"/>
            <a:ext cx="2524539" cy="184666"/>
          </a:xfrm>
          <a:prstGeom prst="rect">
            <a:avLst/>
          </a:prstGeom>
          <a:noFill/>
        </p:spPr>
        <p:txBody>
          <a:bodyPr wrap="square" lIns="0" tIns="0" rIns="0" bIns="0" rtlCol="0">
            <a:spAutoFit/>
          </a:bodyPr>
          <a:lstStyle/>
          <a:p>
            <a:r>
              <a:rPr lang="de-CH" sz="1200" dirty="0">
                <a:solidFill>
                  <a:schemeClr val="accent5"/>
                </a:solidFill>
              </a:rPr>
              <a:t>Annual </a:t>
            </a:r>
            <a:r>
              <a:rPr lang="de-CH" sz="1200" dirty="0" err="1">
                <a:solidFill>
                  <a:schemeClr val="accent5"/>
                </a:solidFill>
              </a:rPr>
              <a:t>report</a:t>
            </a:r>
            <a:r>
              <a:rPr lang="de-CH" sz="1200" dirty="0">
                <a:solidFill>
                  <a:schemeClr val="accent5"/>
                </a:solidFill>
              </a:rPr>
              <a:t> Swisstransplant 2023</a:t>
            </a:r>
          </a:p>
        </p:txBody>
      </p:sp>
      <p:sp>
        <p:nvSpPr>
          <p:cNvPr id="13" name="Datumsplatzhalter 3">
            <a:extLst>
              <a:ext uri="{FF2B5EF4-FFF2-40B4-BE49-F238E27FC236}">
                <a16:creationId xmlns:a16="http://schemas.microsoft.com/office/drawing/2014/main" id="{2DC27858-A15F-2153-846E-C3C8E7401C12}"/>
              </a:ext>
            </a:extLst>
          </p:cNvPr>
          <p:cNvSpPr>
            <a:spLocks noGrp="1"/>
          </p:cNvSpPr>
          <p:nvPr>
            <p:ph type="dt" sz="half" idx="10"/>
          </p:nvPr>
        </p:nvSpPr>
        <p:spPr>
          <a:xfrm>
            <a:off x="8724292" y="6417333"/>
            <a:ext cx="662359" cy="180318"/>
          </a:xfrm>
        </p:spPr>
        <p:txBody>
          <a:bodyPr/>
          <a:lstStyle/>
          <a:p>
            <a:fld id="{27635C2F-7231-422D-BBB2-755845ADB3B3}" type="datetime1">
              <a:rPr lang="de-CH" smtClean="0"/>
              <a:t>21.10.2024</a:t>
            </a:fld>
            <a:endParaRPr lang="de-CH"/>
          </a:p>
        </p:txBody>
      </p:sp>
      <p:pic>
        <p:nvPicPr>
          <p:cNvPr id="5" name="Grafik 4">
            <a:extLst>
              <a:ext uri="{FF2B5EF4-FFF2-40B4-BE49-F238E27FC236}">
                <a16:creationId xmlns:a16="http://schemas.microsoft.com/office/drawing/2014/main" id="{4232039D-6107-3BBB-91AE-3F536732DEF2}"/>
              </a:ext>
            </a:extLst>
          </p:cNvPr>
          <p:cNvPicPr>
            <a:picLocks noChangeAspect="1"/>
          </p:cNvPicPr>
          <p:nvPr/>
        </p:nvPicPr>
        <p:blipFill>
          <a:blip r:embed="rId3"/>
          <a:stretch>
            <a:fillRect/>
          </a:stretch>
        </p:blipFill>
        <p:spPr>
          <a:xfrm>
            <a:off x="2146232" y="1220492"/>
            <a:ext cx="7610611" cy="5029084"/>
          </a:xfrm>
          <a:prstGeom prst="rect">
            <a:avLst/>
          </a:prstGeom>
        </p:spPr>
      </p:pic>
    </p:spTree>
    <p:extLst>
      <p:ext uri="{BB962C8B-B14F-4D97-AF65-F5344CB8AC3E}">
        <p14:creationId xmlns:p14="http://schemas.microsoft.com/office/powerpoint/2010/main" val="383904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794C9C74-5243-41E8-8F58-A8CCBA462F06}"/>
              </a:ext>
            </a:extLst>
          </p:cNvPr>
          <p:cNvGrpSpPr/>
          <p:nvPr/>
        </p:nvGrpSpPr>
        <p:grpSpPr>
          <a:xfrm>
            <a:off x="1042949" y="3024691"/>
            <a:ext cx="2197394" cy="2160241"/>
            <a:chOff x="1307367" y="2913038"/>
            <a:chExt cx="2197394" cy="2160241"/>
          </a:xfrm>
          <a:solidFill>
            <a:schemeClr val="accent6">
              <a:lumMod val="60000"/>
              <a:lumOff val="40000"/>
            </a:schemeClr>
          </a:solidFill>
        </p:grpSpPr>
        <p:sp>
          <p:nvSpPr>
            <p:cNvPr id="30" name="Flussdiagramm: Verbinder 29">
              <a:extLst>
                <a:ext uri="{FF2B5EF4-FFF2-40B4-BE49-F238E27FC236}">
                  <a16:creationId xmlns:a16="http://schemas.microsoft.com/office/drawing/2014/main" id="{8209FC8A-D9FE-463C-8CDA-6D9DBF4B826F}"/>
                </a:ext>
              </a:extLst>
            </p:cNvPr>
            <p:cNvSpPr/>
            <p:nvPr/>
          </p:nvSpPr>
          <p:spPr>
            <a:xfrm>
              <a:off x="1307367" y="2913038"/>
              <a:ext cx="2197394" cy="216024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4" name="Grafik 33" descr="Männlich">
              <a:extLst>
                <a:ext uri="{FF2B5EF4-FFF2-40B4-BE49-F238E27FC236}">
                  <a16:creationId xmlns:a16="http://schemas.microsoft.com/office/drawing/2014/main" id="{7A12C577-C54E-42A8-91AD-EA6378EE44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5960" y="3430362"/>
              <a:ext cx="1160207" cy="1125592"/>
            </a:xfrm>
            <a:prstGeom prst="rect">
              <a:avLst/>
            </a:prstGeom>
          </p:spPr>
        </p:pic>
      </p:grpSp>
      <p:sp>
        <p:nvSpPr>
          <p:cNvPr id="33" name="Flussdiagramm: Verbinder 32">
            <a:extLst>
              <a:ext uri="{FF2B5EF4-FFF2-40B4-BE49-F238E27FC236}">
                <a16:creationId xmlns:a16="http://schemas.microsoft.com/office/drawing/2014/main" id="{A50C6214-65AC-40CA-A7D3-B8F060A12D76}"/>
              </a:ext>
            </a:extLst>
          </p:cNvPr>
          <p:cNvSpPr/>
          <p:nvPr/>
        </p:nvSpPr>
        <p:spPr>
          <a:xfrm>
            <a:off x="6274870" y="1988840"/>
            <a:ext cx="2197394" cy="216024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dirty="0"/>
              <a:t>Typical example</a:t>
            </a: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8F7E5D71-66B2-4A23-8AAF-EE422533CB3A}" type="datetime1">
              <a:rPr lang="de-CH" smtClean="0"/>
              <a:t>21.10.2024</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23</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t>Facts and figures</a:t>
            </a:r>
          </a:p>
        </p:txBody>
      </p:sp>
      <p:sp>
        <p:nvSpPr>
          <p:cNvPr id="32" name="Flussdiagramm: Verbinder 31">
            <a:extLst>
              <a:ext uri="{FF2B5EF4-FFF2-40B4-BE49-F238E27FC236}">
                <a16:creationId xmlns:a16="http://schemas.microsoft.com/office/drawing/2014/main" id="{B2BFB355-FE41-4137-8072-B82CD00BCE2D}"/>
              </a:ext>
            </a:extLst>
          </p:cNvPr>
          <p:cNvSpPr/>
          <p:nvPr/>
        </p:nvSpPr>
        <p:spPr>
          <a:xfrm>
            <a:off x="3703469" y="2029853"/>
            <a:ext cx="2197394" cy="216024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 name="Flussdiagramm: Verbinder 35">
            <a:extLst>
              <a:ext uri="{FF2B5EF4-FFF2-40B4-BE49-F238E27FC236}">
                <a16:creationId xmlns:a16="http://schemas.microsoft.com/office/drawing/2014/main" id="{A9497A89-F179-44B6-A221-DF2B3A027F6B}"/>
              </a:ext>
            </a:extLst>
          </p:cNvPr>
          <p:cNvSpPr/>
          <p:nvPr/>
        </p:nvSpPr>
        <p:spPr>
          <a:xfrm>
            <a:off x="8723142" y="3024692"/>
            <a:ext cx="2197394" cy="216024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dirty="0">
                <a:solidFill>
                  <a:schemeClr val="tx1"/>
                </a:solidFill>
              </a:rPr>
              <a:t>60 </a:t>
            </a:r>
            <a:r>
              <a:rPr lang="de-CH" sz="2400" b="1" dirty="0" err="1">
                <a:solidFill>
                  <a:schemeClr val="tx1"/>
                </a:solidFill>
              </a:rPr>
              <a:t>years</a:t>
            </a:r>
            <a:r>
              <a:rPr lang="de-CH" sz="2400" b="1" dirty="0">
                <a:solidFill>
                  <a:schemeClr val="tx1"/>
                </a:solidFill>
              </a:rPr>
              <a:t> </a:t>
            </a:r>
            <a:r>
              <a:rPr lang="de-CH" sz="2400" b="1" dirty="0" err="1">
                <a:solidFill>
                  <a:schemeClr val="tx1"/>
                </a:solidFill>
              </a:rPr>
              <a:t>old</a:t>
            </a:r>
            <a:r>
              <a:rPr lang="de-CH" sz="2400" b="1" dirty="0">
                <a:solidFill>
                  <a:schemeClr val="tx1"/>
                </a:solidFill>
              </a:rPr>
              <a:t> </a:t>
            </a:r>
            <a:endParaRPr lang="de-CH" sz="3200" b="1" dirty="0">
              <a:solidFill>
                <a:schemeClr val="tx1"/>
              </a:solidFill>
            </a:endParaRPr>
          </a:p>
        </p:txBody>
      </p:sp>
      <p:pic>
        <p:nvPicPr>
          <p:cNvPr id="38" name="Picture 2" descr="http://img.welt.de/img/gesundheit/crop105992815/3739731319-ci3x2l-w540/Kopfmerzen-DW-Wissenschaft-Dresden.jpg">
            <a:extLst>
              <a:ext uri="{FF2B5EF4-FFF2-40B4-BE49-F238E27FC236}">
                <a16:creationId xmlns:a16="http://schemas.microsoft.com/office/drawing/2014/main" id="{BCE4D8C7-3ECD-4B85-8B3E-BD35994985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89" t="5639" r="34258" b="20253"/>
          <a:stretch/>
        </p:blipFill>
        <p:spPr bwMode="auto">
          <a:xfrm>
            <a:off x="4166594" y="2411150"/>
            <a:ext cx="1271143" cy="1315620"/>
          </a:xfrm>
          <a:prstGeom prst="ellipse">
            <a:avLst/>
          </a:prstGeom>
          <a:noFill/>
          <a:ln w="28575">
            <a:noFill/>
          </a:ln>
          <a:extLst>
            <a:ext uri="{909E8E84-426E-40DD-AFC4-6F175D3DCCD1}">
              <a14:hiddenFill xmlns:a14="http://schemas.microsoft.com/office/drawing/2010/main">
                <a:solidFill>
                  <a:srgbClr val="FFFFFF"/>
                </a:solidFill>
              </a14:hiddenFill>
            </a:ext>
          </a:extLst>
        </p:spPr>
      </p:pic>
      <p:pic>
        <p:nvPicPr>
          <p:cNvPr id="40" name="Grafik 39" descr="Gehirn">
            <a:extLst>
              <a:ext uri="{FF2B5EF4-FFF2-40B4-BE49-F238E27FC236}">
                <a16:creationId xmlns:a16="http://schemas.microsoft.com/office/drawing/2014/main" id="{4AF0ED8A-B265-4C6E-9DBC-870B77687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6750465" y="2374094"/>
            <a:ext cx="1246204" cy="1301193"/>
          </a:xfrm>
          <a:prstGeom prst="rect">
            <a:avLst/>
          </a:prstGeom>
        </p:spPr>
      </p:pic>
      <p:pic>
        <p:nvPicPr>
          <p:cNvPr id="21" name="Grafik 20" descr="Wasser">
            <a:extLst>
              <a:ext uri="{FF2B5EF4-FFF2-40B4-BE49-F238E27FC236}">
                <a16:creationId xmlns:a16="http://schemas.microsoft.com/office/drawing/2014/main" id="{AFBBAD87-283C-4ED9-B7AF-D369EBEE40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10974" y="2860899"/>
            <a:ext cx="565149" cy="542577"/>
          </a:xfrm>
          <a:prstGeom prst="rect">
            <a:avLst/>
          </a:prstGeom>
        </p:spPr>
      </p:pic>
      <p:pic>
        <p:nvPicPr>
          <p:cNvPr id="9" name="Grafik 8">
            <a:extLst>
              <a:ext uri="{FF2B5EF4-FFF2-40B4-BE49-F238E27FC236}">
                <a16:creationId xmlns:a16="http://schemas.microsoft.com/office/drawing/2014/main" id="{5212BE2E-12E0-F049-A45D-D3DDD46D19C4}"/>
              </a:ext>
            </a:extLst>
          </p:cNvPr>
          <p:cNvPicPr>
            <a:picLocks noChangeAspect="1"/>
          </p:cNvPicPr>
          <p:nvPr/>
        </p:nvPicPr>
        <p:blipFill>
          <a:blip r:embed="rId10"/>
          <a:stretch>
            <a:fillRect/>
          </a:stretch>
        </p:blipFill>
        <p:spPr>
          <a:xfrm>
            <a:off x="5050734" y="4104811"/>
            <a:ext cx="2197394" cy="2190045"/>
          </a:xfrm>
          <a:prstGeom prst="ellipse">
            <a:avLst/>
          </a:prstGeom>
        </p:spPr>
      </p:pic>
    </p:spTree>
    <p:extLst>
      <p:ext uri="{BB962C8B-B14F-4D97-AF65-F5344CB8AC3E}">
        <p14:creationId xmlns:p14="http://schemas.microsoft.com/office/powerpoint/2010/main" val="1221193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descr="Ein Bild, das Cartoon, Screenshot enthält.&#10;&#10;Automatisch generierte Beschreibung">
            <a:extLst>
              <a:ext uri="{FF2B5EF4-FFF2-40B4-BE49-F238E27FC236}">
                <a16:creationId xmlns:a16="http://schemas.microsoft.com/office/drawing/2014/main" id="{530C6D27-AC33-4839-162E-8D675B232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573" y="1006476"/>
            <a:ext cx="8248650" cy="5591175"/>
          </a:xfrm>
          <a:prstGeom prst="rect">
            <a:avLst/>
          </a:prstGeom>
        </p:spPr>
      </p:pic>
      <p:sp>
        <p:nvSpPr>
          <p:cNvPr id="14" name="Datumsplatzhalter 2">
            <a:extLst>
              <a:ext uri="{FF2B5EF4-FFF2-40B4-BE49-F238E27FC236}">
                <a16:creationId xmlns:a16="http://schemas.microsoft.com/office/drawing/2014/main" id="{C59D1DA8-4B0D-CDF8-6DCF-0A83317516D4}"/>
              </a:ext>
            </a:extLst>
          </p:cNvPr>
          <p:cNvSpPr>
            <a:spLocks noGrp="1"/>
          </p:cNvSpPr>
          <p:nvPr>
            <p:ph type="dt" sz="half" idx="10"/>
          </p:nvPr>
        </p:nvSpPr>
        <p:spPr>
          <a:xfrm>
            <a:off x="8724292" y="6417333"/>
            <a:ext cx="662359" cy="180318"/>
          </a:xfrm>
        </p:spPr>
        <p:txBody>
          <a:bodyPr/>
          <a:lstStyle/>
          <a:p>
            <a:fld id="{4662D594-150A-4D78-B67D-6BBFCA01A6FA}" type="datetime1">
              <a:rPr lang="de-CH" smtClean="0"/>
              <a:t>21.10.2024</a:t>
            </a:fld>
            <a:endParaRPr lang="de-CH"/>
          </a:p>
        </p:txBody>
      </p:sp>
      <p:sp>
        <p:nvSpPr>
          <p:cNvPr id="15" name="Foliennummernplatzhalter 4">
            <a:extLst>
              <a:ext uri="{FF2B5EF4-FFF2-40B4-BE49-F238E27FC236}">
                <a16:creationId xmlns:a16="http://schemas.microsoft.com/office/drawing/2014/main" id="{0DDDBC98-3805-B858-DF64-C177B0D89D88}"/>
              </a:ext>
            </a:extLst>
          </p:cNvPr>
          <p:cNvSpPr>
            <a:spLocks noGrp="1"/>
          </p:cNvSpPr>
          <p:nvPr>
            <p:ph type="sldNum" sz="quarter" idx="12"/>
          </p:nvPr>
        </p:nvSpPr>
        <p:spPr>
          <a:xfrm>
            <a:off x="11446870" y="379904"/>
            <a:ext cx="301760" cy="133170"/>
          </a:xfrm>
        </p:spPr>
        <p:txBody>
          <a:bodyPr/>
          <a:lstStyle/>
          <a:p>
            <a:fld id="{442AD375-037F-43D0-B059-5172DA06796A}" type="slidenum">
              <a:rPr lang="de-CH" smtClean="0"/>
              <a:pPr/>
              <a:t>24</a:t>
            </a:fld>
            <a:endParaRPr lang="de-CH"/>
          </a:p>
        </p:txBody>
      </p:sp>
      <p:graphicFrame>
        <p:nvGraphicFramePr>
          <p:cNvPr id="16" name="Diagramm 15">
            <a:extLst>
              <a:ext uri="{FF2B5EF4-FFF2-40B4-BE49-F238E27FC236}">
                <a16:creationId xmlns:a16="http://schemas.microsoft.com/office/drawing/2014/main" id="{A14C0557-35E0-7B60-7BF6-DAB8EFC06EC4}"/>
              </a:ext>
            </a:extLst>
          </p:cNvPr>
          <p:cNvGraphicFramePr>
            <a:graphicFrameLocks/>
          </p:cNvGraphicFramePr>
          <p:nvPr>
            <p:extLst>
              <p:ext uri="{D42A27DB-BD31-4B8C-83A1-F6EECF244321}">
                <p14:modId xmlns:p14="http://schemas.microsoft.com/office/powerpoint/2010/main" val="619397434"/>
              </p:ext>
            </p:extLst>
          </p:nvPr>
        </p:nvGraphicFramePr>
        <p:xfrm>
          <a:off x="-2853397" y="1378384"/>
          <a:ext cx="10700745" cy="4578058"/>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feld 16">
            <a:extLst>
              <a:ext uri="{FF2B5EF4-FFF2-40B4-BE49-F238E27FC236}">
                <a16:creationId xmlns:a16="http://schemas.microsoft.com/office/drawing/2014/main" id="{5908B295-C181-362C-B968-F5B3C3AA29C8}"/>
              </a:ext>
            </a:extLst>
          </p:cNvPr>
          <p:cNvSpPr txBox="1"/>
          <p:nvPr/>
        </p:nvSpPr>
        <p:spPr>
          <a:xfrm>
            <a:off x="746125" y="6053425"/>
            <a:ext cx="5765007" cy="246221"/>
          </a:xfrm>
          <a:prstGeom prst="rect">
            <a:avLst/>
          </a:prstGeom>
          <a:noFill/>
        </p:spPr>
        <p:txBody>
          <a:bodyPr wrap="square" lIns="0" tIns="0" rIns="0" bIns="0" rtlCol="0">
            <a:spAutoFit/>
          </a:bodyPr>
          <a:lstStyle/>
          <a:p>
            <a:r>
              <a:rPr lang="de-DE" sz="1600" dirty="0"/>
              <a:t>n total = 200 </a:t>
            </a:r>
            <a:r>
              <a:rPr lang="de-DE" sz="1600" dirty="0" err="1"/>
              <a:t>donors</a:t>
            </a:r>
            <a:endParaRPr lang="de-CH" sz="1600" dirty="0"/>
          </a:p>
        </p:txBody>
      </p:sp>
      <p:sp>
        <p:nvSpPr>
          <p:cNvPr id="18" name="Titel 1">
            <a:extLst>
              <a:ext uri="{FF2B5EF4-FFF2-40B4-BE49-F238E27FC236}">
                <a16:creationId xmlns:a16="http://schemas.microsoft.com/office/drawing/2014/main" id="{C3211FEA-531B-95E1-3DB5-81AF8F6696AF}"/>
              </a:ext>
            </a:extLst>
          </p:cNvPr>
          <p:cNvSpPr>
            <a:spLocks noGrp="1"/>
          </p:cNvSpPr>
          <p:nvPr>
            <p:ph type="title"/>
          </p:nvPr>
        </p:nvSpPr>
        <p:spPr>
          <a:xfrm>
            <a:off x="746125" y="654050"/>
            <a:ext cx="10701338" cy="398463"/>
          </a:xfrm>
        </p:spPr>
        <p:txBody>
          <a:bodyPr/>
          <a:lstStyle/>
          <a:p>
            <a:r>
              <a:rPr lang="en-GB" dirty="0"/>
              <a:t>Causes and frequency of death in organ donors – Distribution in %</a:t>
            </a:r>
            <a:endParaRPr lang="de-CH" noProof="0" dirty="0"/>
          </a:p>
        </p:txBody>
      </p:sp>
      <p:sp>
        <p:nvSpPr>
          <p:cNvPr id="19" name="Textplatzhalter 6">
            <a:extLst>
              <a:ext uri="{FF2B5EF4-FFF2-40B4-BE49-F238E27FC236}">
                <a16:creationId xmlns:a16="http://schemas.microsoft.com/office/drawing/2014/main" id="{7030C36E-C013-995F-3090-255CE92FED75}"/>
              </a:ext>
            </a:extLst>
          </p:cNvPr>
          <p:cNvSpPr>
            <a:spLocks noGrp="1"/>
          </p:cNvSpPr>
          <p:nvPr>
            <p:ph type="body" sz="quarter" idx="13"/>
          </p:nvPr>
        </p:nvSpPr>
        <p:spPr>
          <a:xfrm>
            <a:off x="746125" y="422275"/>
            <a:ext cx="9345613" cy="231775"/>
          </a:xfrm>
        </p:spPr>
        <p:txBody>
          <a:bodyPr/>
          <a:lstStyle/>
          <a:p>
            <a:r>
              <a:rPr lang="en-GB" dirty="0"/>
              <a:t>Facts and figures</a:t>
            </a:r>
          </a:p>
        </p:txBody>
      </p:sp>
    </p:spTree>
    <p:extLst>
      <p:ext uri="{BB962C8B-B14F-4D97-AF65-F5344CB8AC3E}">
        <p14:creationId xmlns:p14="http://schemas.microsoft.com/office/powerpoint/2010/main" val="4127408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F8FF832-D085-52A2-F5E5-3ECDA5600E58}"/>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373700FA-E771-F23B-C771-B00F21D6669A}"/>
              </a:ext>
            </a:extLst>
          </p:cNvPr>
          <p:cNvSpPr>
            <a:spLocks noGrp="1"/>
          </p:cNvSpPr>
          <p:nvPr>
            <p:ph type="sldNum" sz="quarter" idx="12"/>
          </p:nvPr>
        </p:nvSpPr>
        <p:spPr/>
        <p:txBody>
          <a:bodyPr/>
          <a:lstStyle/>
          <a:p>
            <a:fld id="{442AD375-037F-43D0-B059-5172DA06796A}" type="slidenum">
              <a:rPr lang="de-CH" smtClean="0"/>
              <a:pPr/>
              <a:t>25</a:t>
            </a:fld>
            <a:endParaRPr lang="de-CH"/>
          </a:p>
        </p:txBody>
      </p:sp>
      <p:sp>
        <p:nvSpPr>
          <p:cNvPr id="7" name="Textplatzhalter 6">
            <a:extLst>
              <a:ext uri="{FF2B5EF4-FFF2-40B4-BE49-F238E27FC236}">
                <a16:creationId xmlns:a16="http://schemas.microsoft.com/office/drawing/2014/main" id="{8A29980D-C75E-201B-9FE6-6940B1192BB7}"/>
              </a:ext>
            </a:extLst>
          </p:cNvPr>
          <p:cNvSpPr>
            <a:spLocks noGrp="1"/>
          </p:cNvSpPr>
          <p:nvPr>
            <p:ph type="body" sz="quarter" idx="13"/>
          </p:nvPr>
        </p:nvSpPr>
        <p:spPr>
          <a:xfrm>
            <a:off x="746125" y="422275"/>
            <a:ext cx="9345613" cy="231775"/>
          </a:xfrm>
        </p:spPr>
        <p:txBody>
          <a:bodyPr/>
          <a:lstStyle/>
          <a:p>
            <a:r>
              <a:rPr lang="en-GB" dirty="0"/>
              <a:t>Facts and figures</a:t>
            </a:r>
          </a:p>
          <a:p>
            <a:endParaRPr lang="en-GB" noProof="0" dirty="0">
              <a:highlight>
                <a:srgbClr val="FFFF00"/>
              </a:highlight>
            </a:endParaRPr>
          </a:p>
        </p:txBody>
      </p:sp>
      <p:sp>
        <p:nvSpPr>
          <p:cNvPr id="8" name="Titel 1">
            <a:extLst>
              <a:ext uri="{FF2B5EF4-FFF2-40B4-BE49-F238E27FC236}">
                <a16:creationId xmlns:a16="http://schemas.microsoft.com/office/drawing/2014/main" id="{D5286E93-1C86-CEFE-08A2-FC08565A3185}"/>
              </a:ext>
            </a:extLst>
          </p:cNvPr>
          <p:cNvSpPr>
            <a:spLocks noGrp="1"/>
          </p:cNvSpPr>
          <p:nvPr>
            <p:ph type="title"/>
          </p:nvPr>
        </p:nvSpPr>
        <p:spPr>
          <a:xfrm>
            <a:off x="746125" y="654050"/>
            <a:ext cx="10701338" cy="398463"/>
          </a:xfrm>
        </p:spPr>
        <p:txBody>
          <a:bodyPr/>
          <a:lstStyle/>
          <a:p>
            <a:r>
              <a:rPr lang="en-GB" dirty="0"/>
              <a:t>Causes and frequency of death in organ donors – Distribution in %</a:t>
            </a:r>
            <a:endParaRPr lang="de-CH" noProof="0" dirty="0"/>
          </a:p>
        </p:txBody>
      </p:sp>
      <p:graphicFrame>
        <p:nvGraphicFramePr>
          <p:cNvPr id="11" name="Inhaltsplatzhalter 21">
            <a:extLst>
              <a:ext uri="{FF2B5EF4-FFF2-40B4-BE49-F238E27FC236}">
                <a16:creationId xmlns:a16="http://schemas.microsoft.com/office/drawing/2014/main" id="{45E312B7-2BCB-FF46-9457-CC749EC5C8ED}"/>
              </a:ext>
            </a:extLst>
          </p:cNvPr>
          <p:cNvGraphicFramePr>
            <a:graphicFrameLocks/>
          </p:cNvGraphicFramePr>
          <p:nvPr>
            <p:extLst>
              <p:ext uri="{D42A27DB-BD31-4B8C-83A1-F6EECF244321}">
                <p14:modId xmlns:p14="http://schemas.microsoft.com/office/powerpoint/2010/main" val="3385142012"/>
              </p:ext>
            </p:extLst>
          </p:nvPr>
        </p:nvGraphicFramePr>
        <p:xfrm>
          <a:off x="746125" y="1700213"/>
          <a:ext cx="4171315" cy="446563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feld 1">
            <a:extLst>
              <a:ext uri="{FF2B5EF4-FFF2-40B4-BE49-F238E27FC236}">
                <a16:creationId xmlns:a16="http://schemas.microsoft.com/office/drawing/2014/main" id="{031F78C9-3561-553C-0331-2068E26FCEA4}"/>
              </a:ext>
            </a:extLst>
          </p:cNvPr>
          <p:cNvSpPr txBox="1"/>
          <p:nvPr/>
        </p:nvSpPr>
        <p:spPr>
          <a:xfrm>
            <a:off x="1086643" y="5250105"/>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sp>
        <p:nvSpPr>
          <p:cNvPr id="13" name="Textfeld 1">
            <a:extLst>
              <a:ext uri="{FF2B5EF4-FFF2-40B4-BE49-F238E27FC236}">
                <a16:creationId xmlns:a16="http://schemas.microsoft.com/office/drawing/2014/main" id="{AAFC972A-BB49-89EE-7407-5E987914040E}"/>
              </a:ext>
            </a:extLst>
          </p:cNvPr>
          <p:cNvSpPr txBox="1"/>
          <p:nvPr/>
        </p:nvSpPr>
        <p:spPr>
          <a:xfrm>
            <a:off x="844920" y="2757699"/>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sp>
        <p:nvSpPr>
          <p:cNvPr id="14" name="Textfeld 1">
            <a:extLst>
              <a:ext uri="{FF2B5EF4-FFF2-40B4-BE49-F238E27FC236}">
                <a16:creationId xmlns:a16="http://schemas.microsoft.com/office/drawing/2014/main" id="{3315AE6E-ED6A-A50D-7E59-DAF3A9A93FA1}"/>
              </a:ext>
            </a:extLst>
          </p:cNvPr>
          <p:cNvSpPr txBox="1"/>
          <p:nvPr/>
        </p:nvSpPr>
        <p:spPr>
          <a:xfrm>
            <a:off x="3547533" y="3182779"/>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graphicFrame>
        <p:nvGraphicFramePr>
          <p:cNvPr id="15" name="Diagramm 14">
            <a:extLst>
              <a:ext uri="{FF2B5EF4-FFF2-40B4-BE49-F238E27FC236}">
                <a16:creationId xmlns:a16="http://schemas.microsoft.com/office/drawing/2014/main" id="{6DA778B5-01DD-F538-1D1A-305EF22B0646}"/>
              </a:ext>
            </a:extLst>
          </p:cNvPr>
          <p:cNvGraphicFramePr>
            <a:graphicFrameLocks/>
          </p:cNvGraphicFramePr>
          <p:nvPr>
            <p:extLst>
              <p:ext uri="{D42A27DB-BD31-4B8C-83A1-F6EECF244321}">
                <p14:modId xmlns:p14="http://schemas.microsoft.com/office/powerpoint/2010/main" val="337430591"/>
              </p:ext>
            </p:extLst>
          </p:nvPr>
        </p:nvGraphicFramePr>
        <p:xfrm>
          <a:off x="1891981" y="1700213"/>
          <a:ext cx="9927486" cy="4675294"/>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feld 1">
            <a:extLst>
              <a:ext uri="{FF2B5EF4-FFF2-40B4-BE49-F238E27FC236}">
                <a16:creationId xmlns:a16="http://schemas.microsoft.com/office/drawing/2014/main" id="{49F17501-D428-24D1-5F4C-B30D875DBD59}"/>
              </a:ext>
            </a:extLst>
          </p:cNvPr>
          <p:cNvSpPr txBox="1"/>
          <p:nvPr/>
        </p:nvSpPr>
        <p:spPr>
          <a:xfrm>
            <a:off x="5142653" y="2660729"/>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sp>
        <p:nvSpPr>
          <p:cNvPr id="18" name="Textfeld 1">
            <a:extLst>
              <a:ext uri="{FF2B5EF4-FFF2-40B4-BE49-F238E27FC236}">
                <a16:creationId xmlns:a16="http://schemas.microsoft.com/office/drawing/2014/main" id="{15725E21-1B7B-7B04-2E86-5F86A97F5B5A}"/>
              </a:ext>
            </a:extLst>
          </p:cNvPr>
          <p:cNvSpPr txBox="1"/>
          <p:nvPr/>
        </p:nvSpPr>
        <p:spPr>
          <a:xfrm>
            <a:off x="5070779" y="3864201"/>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sp>
        <p:nvSpPr>
          <p:cNvPr id="19" name="Textfeld 1">
            <a:extLst>
              <a:ext uri="{FF2B5EF4-FFF2-40B4-BE49-F238E27FC236}">
                <a16:creationId xmlns:a16="http://schemas.microsoft.com/office/drawing/2014/main" id="{85369FBC-1505-8378-7522-59B5B7063648}"/>
              </a:ext>
            </a:extLst>
          </p:cNvPr>
          <p:cNvSpPr txBox="1"/>
          <p:nvPr/>
        </p:nvSpPr>
        <p:spPr>
          <a:xfrm>
            <a:off x="8085987" y="4329270"/>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sp>
        <p:nvSpPr>
          <p:cNvPr id="20" name="Textfeld 19">
            <a:extLst>
              <a:ext uri="{FF2B5EF4-FFF2-40B4-BE49-F238E27FC236}">
                <a16:creationId xmlns:a16="http://schemas.microsoft.com/office/drawing/2014/main" id="{25C26066-0775-7349-9037-DB80CE43FD4E}"/>
              </a:ext>
            </a:extLst>
          </p:cNvPr>
          <p:cNvSpPr txBox="1"/>
          <p:nvPr/>
        </p:nvSpPr>
        <p:spPr>
          <a:xfrm>
            <a:off x="1081986" y="6252396"/>
            <a:ext cx="1772808" cy="246221"/>
          </a:xfrm>
          <a:prstGeom prst="rect">
            <a:avLst/>
          </a:prstGeom>
          <a:noFill/>
        </p:spPr>
        <p:txBody>
          <a:bodyPr wrap="square" lIns="0" tIns="0" rIns="0" bIns="0" rtlCol="0">
            <a:spAutoFit/>
          </a:bodyPr>
          <a:lstStyle/>
          <a:p>
            <a:r>
              <a:rPr lang="de-CH" sz="1600" dirty="0" err="1"/>
              <a:t>rounded</a:t>
            </a:r>
            <a:r>
              <a:rPr lang="de-CH" sz="1600" dirty="0"/>
              <a:t> </a:t>
            </a:r>
            <a:r>
              <a:rPr lang="de-CH" sz="1600" dirty="0" err="1"/>
              <a:t>values</a:t>
            </a:r>
            <a:endParaRPr lang="de-CH" sz="1600" dirty="0"/>
          </a:p>
        </p:txBody>
      </p:sp>
      <p:sp>
        <p:nvSpPr>
          <p:cNvPr id="21" name="Textfeld 20">
            <a:extLst>
              <a:ext uri="{FF2B5EF4-FFF2-40B4-BE49-F238E27FC236}">
                <a16:creationId xmlns:a16="http://schemas.microsoft.com/office/drawing/2014/main" id="{884750DB-4E31-AD52-3C7D-0BC3A40DB249}"/>
              </a:ext>
            </a:extLst>
          </p:cNvPr>
          <p:cNvSpPr txBox="1"/>
          <p:nvPr/>
        </p:nvSpPr>
        <p:spPr>
          <a:xfrm>
            <a:off x="1081986" y="5989855"/>
            <a:ext cx="3191843" cy="246221"/>
          </a:xfrm>
          <a:prstGeom prst="rect">
            <a:avLst/>
          </a:prstGeom>
          <a:noFill/>
        </p:spPr>
        <p:txBody>
          <a:bodyPr wrap="square" lIns="0" tIns="0" rIns="0" bIns="0" rtlCol="0">
            <a:spAutoFit/>
          </a:bodyPr>
          <a:lstStyle/>
          <a:p>
            <a:r>
              <a:rPr lang="de-DE" sz="1600" dirty="0"/>
              <a:t>n total = 104 </a:t>
            </a:r>
            <a:r>
              <a:rPr lang="de-DE" sz="1600" dirty="0" err="1"/>
              <a:t>donors</a:t>
            </a:r>
            <a:endParaRPr lang="de-CH" sz="1600" dirty="0">
              <a:highlight>
                <a:srgbClr val="FFFF00"/>
              </a:highlight>
            </a:endParaRPr>
          </a:p>
        </p:txBody>
      </p:sp>
      <p:sp>
        <p:nvSpPr>
          <p:cNvPr id="22" name="Textfeld 21">
            <a:extLst>
              <a:ext uri="{FF2B5EF4-FFF2-40B4-BE49-F238E27FC236}">
                <a16:creationId xmlns:a16="http://schemas.microsoft.com/office/drawing/2014/main" id="{F7931484-8597-41E4-33C4-90578E4F996B}"/>
              </a:ext>
            </a:extLst>
          </p:cNvPr>
          <p:cNvSpPr txBox="1"/>
          <p:nvPr/>
        </p:nvSpPr>
        <p:spPr>
          <a:xfrm>
            <a:off x="5310344" y="5960008"/>
            <a:ext cx="2736304" cy="246221"/>
          </a:xfrm>
          <a:prstGeom prst="rect">
            <a:avLst/>
          </a:prstGeom>
          <a:noFill/>
        </p:spPr>
        <p:txBody>
          <a:bodyPr wrap="square" lIns="0" tIns="0" rIns="0" bIns="0" rtlCol="0">
            <a:spAutoFit/>
          </a:bodyPr>
          <a:lstStyle/>
          <a:p>
            <a:r>
              <a:rPr lang="de-DE" sz="1600" dirty="0"/>
              <a:t>n total = 96 </a:t>
            </a:r>
            <a:r>
              <a:rPr lang="de-DE" sz="1600" dirty="0" err="1"/>
              <a:t>donors</a:t>
            </a:r>
            <a:endParaRPr lang="de-CH" sz="1600" dirty="0">
              <a:highlight>
                <a:srgbClr val="FFFF00"/>
              </a:highlight>
            </a:endParaRPr>
          </a:p>
        </p:txBody>
      </p:sp>
      <p:sp>
        <p:nvSpPr>
          <p:cNvPr id="16" name="Textfeld 1">
            <a:extLst>
              <a:ext uri="{FF2B5EF4-FFF2-40B4-BE49-F238E27FC236}">
                <a16:creationId xmlns:a16="http://schemas.microsoft.com/office/drawing/2014/main" id="{5A475A23-4574-2D68-4BEE-1B324CA4D759}"/>
              </a:ext>
            </a:extLst>
          </p:cNvPr>
          <p:cNvSpPr txBox="1"/>
          <p:nvPr/>
        </p:nvSpPr>
        <p:spPr>
          <a:xfrm>
            <a:off x="6773333" y="1912671"/>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spTree>
    <p:extLst>
      <p:ext uri="{BB962C8B-B14F-4D97-AF65-F5344CB8AC3E}">
        <p14:creationId xmlns:p14="http://schemas.microsoft.com/office/powerpoint/2010/main" val="821540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EDE9-62F7-969B-134C-51A42A996FC4}"/>
              </a:ext>
            </a:extLst>
          </p:cNvPr>
          <p:cNvSpPr>
            <a:spLocks noGrp="1"/>
          </p:cNvSpPr>
          <p:nvPr>
            <p:ph type="title"/>
          </p:nvPr>
        </p:nvSpPr>
        <p:spPr/>
        <p:txBody>
          <a:bodyPr/>
          <a:lstStyle/>
          <a:p>
            <a:r>
              <a:rPr lang="en-GB" kern="0" dirty="0"/>
              <a:t>Absolute medical contraindications</a:t>
            </a:r>
            <a:endParaRPr lang="de-DE" dirty="0"/>
          </a:p>
        </p:txBody>
      </p:sp>
      <p:sp>
        <p:nvSpPr>
          <p:cNvPr id="3" name="Datumsplatzhalter 2">
            <a:extLst>
              <a:ext uri="{FF2B5EF4-FFF2-40B4-BE49-F238E27FC236}">
                <a16:creationId xmlns:a16="http://schemas.microsoft.com/office/drawing/2014/main" id="{9463CB68-9829-396D-8DC0-5AEB28E79DE0}"/>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B9795F5B-DE60-8FFC-F4E1-2F9D1DDD3E8C}"/>
              </a:ext>
            </a:extLst>
          </p:cNvPr>
          <p:cNvSpPr>
            <a:spLocks noGrp="1"/>
          </p:cNvSpPr>
          <p:nvPr>
            <p:ph type="sldNum" sz="quarter" idx="12"/>
          </p:nvPr>
        </p:nvSpPr>
        <p:spPr/>
        <p:txBody>
          <a:bodyPr/>
          <a:lstStyle/>
          <a:p>
            <a:fld id="{442AD375-037F-43D0-B059-5172DA06796A}" type="slidenum">
              <a:rPr lang="de-CH" smtClean="0"/>
              <a:pPr/>
              <a:t>26</a:t>
            </a:fld>
            <a:endParaRPr lang="de-CH"/>
          </a:p>
        </p:txBody>
      </p:sp>
      <p:sp>
        <p:nvSpPr>
          <p:cNvPr id="6" name="Textplatzhalter 5">
            <a:extLst>
              <a:ext uri="{FF2B5EF4-FFF2-40B4-BE49-F238E27FC236}">
                <a16:creationId xmlns:a16="http://schemas.microsoft.com/office/drawing/2014/main" id="{17D73681-6F62-DF25-830C-6C75279D2EB3}"/>
              </a:ext>
            </a:extLst>
          </p:cNvPr>
          <p:cNvSpPr>
            <a:spLocks noGrp="1"/>
          </p:cNvSpPr>
          <p:nvPr>
            <p:ph type="body" sz="quarter" idx="13"/>
          </p:nvPr>
        </p:nvSpPr>
        <p:spPr/>
        <p:txBody>
          <a:bodyPr/>
          <a:lstStyle/>
          <a:p>
            <a:r>
              <a:rPr lang="en-GB" dirty="0"/>
              <a:t>Facts and figures</a:t>
            </a:r>
          </a:p>
          <a:p>
            <a:endParaRPr lang="en-GB" noProof="0" dirty="0">
              <a:highlight>
                <a:srgbClr val="FFFF00"/>
              </a:highlight>
            </a:endParaRPr>
          </a:p>
        </p:txBody>
      </p:sp>
      <p:grpSp>
        <p:nvGrpSpPr>
          <p:cNvPr id="7" name="Gruppieren 6">
            <a:extLst>
              <a:ext uri="{FF2B5EF4-FFF2-40B4-BE49-F238E27FC236}">
                <a16:creationId xmlns:a16="http://schemas.microsoft.com/office/drawing/2014/main" id="{F4989C7E-B6BC-D0E0-044A-1411A3CFACD5}"/>
              </a:ext>
            </a:extLst>
          </p:cNvPr>
          <p:cNvGrpSpPr/>
          <p:nvPr/>
        </p:nvGrpSpPr>
        <p:grpSpPr>
          <a:xfrm>
            <a:off x="2528314" y="1351754"/>
            <a:ext cx="7306157" cy="4766560"/>
            <a:chOff x="4914881" y="1455899"/>
            <a:chExt cx="7306157" cy="4766560"/>
          </a:xfrm>
        </p:grpSpPr>
        <p:sp>
          <p:nvSpPr>
            <p:cNvPr id="8" name="Flussdiagramm: Verbinder 7">
              <a:extLst>
                <a:ext uri="{FF2B5EF4-FFF2-40B4-BE49-F238E27FC236}">
                  <a16:creationId xmlns:a16="http://schemas.microsoft.com/office/drawing/2014/main" id="{D5B2F300-B0E6-EE97-50D9-7ECD6EF069D6}"/>
                </a:ext>
              </a:extLst>
            </p:cNvPr>
            <p:cNvSpPr/>
            <p:nvPr/>
          </p:nvSpPr>
          <p:spPr>
            <a:xfrm>
              <a:off x="4914881" y="1455900"/>
              <a:ext cx="2615349" cy="2555763"/>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en-GB" b="1" dirty="0">
                  <a:solidFill>
                    <a:schemeClr val="tx1"/>
                  </a:solidFill>
                </a:rPr>
                <a:t>Untreatable sepsis</a:t>
              </a:r>
            </a:p>
          </p:txBody>
        </p:sp>
        <p:sp>
          <p:nvSpPr>
            <p:cNvPr id="9" name="Flussdiagramm: Verbinder 8">
              <a:extLst>
                <a:ext uri="{FF2B5EF4-FFF2-40B4-BE49-F238E27FC236}">
                  <a16:creationId xmlns:a16="http://schemas.microsoft.com/office/drawing/2014/main" id="{501F5B06-635E-0BE7-AE8E-4A72D4883BD2}"/>
                </a:ext>
              </a:extLst>
            </p:cNvPr>
            <p:cNvSpPr/>
            <p:nvPr/>
          </p:nvSpPr>
          <p:spPr>
            <a:xfrm>
              <a:off x="9121139" y="1455899"/>
              <a:ext cx="2615349" cy="2555763"/>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SzPct val="100000"/>
              </a:pPr>
              <a:r>
                <a:rPr lang="en-GB" b="1" dirty="0">
                  <a:solidFill>
                    <a:schemeClr val="tx1"/>
                  </a:solidFill>
                </a:rPr>
                <a:t>Degenerative disorder CNS*</a:t>
              </a:r>
            </a:p>
          </p:txBody>
        </p:sp>
        <p:sp>
          <p:nvSpPr>
            <p:cNvPr id="10" name="Rechteck 9">
              <a:extLst>
                <a:ext uri="{FF2B5EF4-FFF2-40B4-BE49-F238E27FC236}">
                  <a16:creationId xmlns:a16="http://schemas.microsoft.com/office/drawing/2014/main" id="{0A5D651F-8D24-BDC6-A0DC-C8F8A89A72CC}"/>
                </a:ext>
              </a:extLst>
            </p:cNvPr>
            <p:cNvSpPr/>
            <p:nvPr/>
          </p:nvSpPr>
          <p:spPr>
            <a:xfrm>
              <a:off x="8944674" y="4403524"/>
              <a:ext cx="2968277" cy="1362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en-GB" dirty="0"/>
                <a:t>Rabies virus, prion disease (e.g. Creutzfeldt-Jakob disease CJD)</a:t>
              </a:r>
            </a:p>
          </p:txBody>
        </p:sp>
        <p:sp>
          <p:nvSpPr>
            <p:cNvPr id="11" name="Freeform 26">
              <a:extLst>
                <a:ext uri="{FF2B5EF4-FFF2-40B4-BE49-F238E27FC236}">
                  <a16:creationId xmlns:a16="http://schemas.microsoft.com/office/drawing/2014/main" id="{1232B396-C818-8B4B-1C36-DE3E6FBFAE74}"/>
                </a:ext>
              </a:extLst>
            </p:cNvPr>
            <p:cNvSpPr>
              <a:spLocks noEditPoints="1"/>
            </p:cNvSpPr>
            <p:nvPr/>
          </p:nvSpPr>
          <p:spPr bwMode="auto">
            <a:xfrm>
              <a:off x="6013133" y="4708545"/>
              <a:ext cx="1043094" cy="1057146"/>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26">
              <a:extLst>
                <a:ext uri="{FF2B5EF4-FFF2-40B4-BE49-F238E27FC236}">
                  <a16:creationId xmlns:a16="http://schemas.microsoft.com/office/drawing/2014/main" id="{90A75629-BB34-AD55-41CD-B4878263B72A}"/>
                </a:ext>
              </a:extLst>
            </p:cNvPr>
            <p:cNvSpPr>
              <a:spLocks noEditPoints="1"/>
            </p:cNvSpPr>
            <p:nvPr/>
          </p:nvSpPr>
          <p:spPr bwMode="auto">
            <a:xfrm>
              <a:off x="5425774" y="4708545"/>
              <a:ext cx="1043094" cy="1057146"/>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Titel 1">
              <a:extLst>
                <a:ext uri="{FF2B5EF4-FFF2-40B4-BE49-F238E27FC236}">
                  <a16:creationId xmlns:a16="http://schemas.microsoft.com/office/drawing/2014/main" id="{D135EF9B-C0AD-3EC2-96D8-AA3DD3BC4CFF}"/>
                </a:ext>
              </a:extLst>
            </p:cNvPr>
            <p:cNvSpPr txBox="1">
              <a:spLocks/>
            </p:cNvSpPr>
            <p:nvPr/>
          </p:nvSpPr>
          <p:spPr>
            <a:xfrm>
              <a:off x="8944674" y="5913594"/>
              <a:ext cx="3276364" cy="30886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de-CH" sz="1200" b="0" dirty="0"/>
                <a:t>*CNS = </a:t>
              </a:r>
              <a:r>
                <a:rPr lang="de-CH" sz="1200" b="0" dirty="0" err="1"/>
                <a:t>central</a:t>
              </a:r>
              <a:r>
                <a:rPr lang="de-CH" sz="1200" b="0" dirty="0"/>
                <a:t> </a:t>
              </a:r>
              <a:r>
                <a:rPr lang="de-CH" sz="1200" b="0" dirty="0" err="1"/>
                <a:t>nervous</a:t>
              </a:r>
              <a:r>
                <a:rPr lang="de-CH" sz="1200" b="0" dirty="0"/>
                <a:t> </a:t>
              </a:r>
              <a:r>
                <a:rPr lang="de-CH" sz="1200" b="0" dirty="0" err="1"/>
                <a:t>system</a:t>
              </a:r>
              <a:endParaRPr lang="de-CH" sz="1200" b="0" dirty="0"/>
            </a:p>
          </p:txBody>
        </p:sp>
        <p:sp>
          <p:nvSpPr>
            <p:cNvPr id="14" name="Multiplikationszeichen 13">
              <a:extLst>
                <a:ext uri="{FF2B5EF4-FFF2-40B4-BE49-F238E27FC236}">
                  <a16:creationId xmlns:a16="http://schemas.microsoft.com/office/drawing/2014/main" id="{A4D122F1-BDB5-C0A3-F150-9751CD0A0A56}"/>
                </a:ext>
              </a:extLst>
            </p:cNvPr>
            <p:cNvSpPr/>
            <p:nvPr/>
          </p:nvSpPr>
          <p:spPr>
            <a:xfrm>
              <a:off x="5533709" y="4656119"/>
              <a:ext cx="1377691" cy="1161997"/>
            </a:xfrm>
            <a:prstGeom prst="mathMultiply">
              <a:avLst>
                <a:gd name="adj1" fmla="val 9795"/>
              </a:avLst>
            </a:prstGeom>
            <a:solidFill>
              <a:srgbClr val="E5005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018966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9F9BF-75B8-2511-8489-11BBD8816DD0}"/>
              </a:ext>
            </a:extLst>
          </p:cNvPr>
          <p:cNvSpPr>
            <a:spLocks noGrp="1"/>
          </p:cNvSpPr>
          <p:nvPr>
            <p:ph type="title"/>
          </p:nvPr>
        </p:nvSpPr>
        <p:spPr/>
        <p:txBody>
          <a:bodyPr/>
          <a:lstStyle/>
          <a:p>
            <a:r>
              <a:rPr lang="en-GB" noProof="0" dirty="0"/>
              <a:t>Brain death</a:t>
            </a:r>
            <a:endParaRPr lang="de-DE" dirty="0"/>
          </a:p>
        </p:txBody>
      </p:sp>
      <p:sp>
        <p:nvSpPr>
          <p:cNvPr id="3" name="Datumsplatzhalter 2">
            <a:extLst>
              <a:ext uri="{FF2B5EF4-FFF2-40B4-BE49-F238E27FC236}">
                <a16:creationId xmlns:a16="http://schemas.microsoft.com/office/drawing/2014/main" id="{AE914CC2-C253-9656-82AB-1D89079986C2}"/>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15D5FD32-E2ED-2C56-D79B-B7944C3F9D4D}"/>
              </a:ext>
            </a:extLst>
          </p:cNvPr>
          <p:cNvSpPr>
            <a:spLocks noGrp="1"/>
          </p:cNvSpPr>
          <p:nvPr>
            <p:ph type="sldNum" sz="quarter" idx="12"/>
          </p:nvPr>
        </p:nvSpPr>
        <p:spPr/>
        <p:txBody>
          <a:bodyPr/>
          <a:lstStyle/>
          <a:p>
            <a:fld id="{442AD375-037F-43D0-B059-5172DA06796A}" type="slidenum">
              <a:rPr lang="de-CH" smtClean="0"/>
              <a:pPr/>
              <a:t>27</a:t>
            </a:fld>
            <a:endParaRPr lang="de-CH"/>
          </a:p>
        </p:txBody>
      </p:sp>
      <p:sp>
        <p:nvSpPr>
          <p:cNvPr id="6" name="Textplatzhalter 5">
            <a:extLst>
              <a:ext uri="{FF2B5EF4-FFF2-40B4-BE49-F238E27FC236}">
                <a16:creationId xmlns:a16="http://schemas.microsoft.com/office/drawing/2014/main" id="{7057A349-FE34-CBF3-9157-178546A94867}"/>
              </a:ext>
            </a:extLst>
          </p:cNvPr>
          <p:cNvSpPr>
            <a:spLocks noGrp="1"/>
          </p:cNvSpPr>
          <p:nvPr>
            <p:ph type="body" sz="quarter" idx="13"/>
          </p:nvPr>
        </p:nvSpPr>
        <p:spPr/>
        <p:txBody>
          <a:bodyPr/>
          <a:lstStyle/>
          <a:p>
            <a:r>
              <a:rPr lang="en-GB" dirty="0">
                <a:ea typeface="SimSun" panose="02010600030101010101" pitchFamily="2" charset="-122"/>
                <a:cs typeface="Times New Roman" panose="02020603050405020304" pitchFamily="18" charset="0"/>
              </a:rPr>
              <a:t>P</a:t>
            </a:r>
            <a:r>
              <a:rPr lang="en-GB" dirty="0">
                <a:effectLst/>
                <a:ea typeface="SimSun" panose="02010600030101010101" pitchFamily="2" charset="-122"/>
                <a:cs typeface="Times New Roman" panose="02020603050405020304" pitchFamily="18" charset="0"/>
              </a:rPr>
              <a:t>ost-mortem donation</a:t>
            </a:r>
          </a:p>
        </p:txBody>
      </p:sp>
      <p:sp>
        <p:nvSpPr>
          <p:cNvPr id="7" name="Inhaltsplatzhalter 2">
            <a:extLst>
              <a:ext uri="{FF2B5EF4-FFF2-40B4-BE49-F238E27FC236}">
                <a16:creationId xmlns:a16="http://schemas.microsoft.com/office/drawing/2014/main" id="{8D5B283E-1ED1-337B-F53C-85BD301A3790}"/>
              </a:ext>
            </a:extLst>
          </p:cNvPr>
          <p:cNvSpPr txBox="1">
            <a:spLocks/>
          </p:cNvSpPr>
          <p:nvPr/>
        </p:nvSpPr>
        <p:spPr>
          <a:xfrm>
            <a:off x="746125" y="1700213"/>
            <a:ext cx="963435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dirty="0"/>
              <a:t>Irreversible failure of the brain and brain stem</a:t>
            </a:r>
          </a:p>
          <a:p>
            <a:pPr lvl="3">
              <a:buFont typeface="Symbol" panose="05050102010706020507" pitchFamily="18" charset="2"/>
              <a:buChar char="-"/>
            </a:pPr>
            <a:r>
              <a:rPr lang="en-GB" sz="1800" dirty="0">
                <a:solidFill>
                  <a:srgbClr val="2A548A"/>
                </a:solidFill>
              </a:rPr>
              <a:t>The organs receive the oxygen they need to continue functioning through </a:t>
            </a:r>
            <a:r>
              <a:rPr kumimoji="0" lang="en-GB" sz="1800" b="0" i="0" u="none" strike="noStrike" kern="1200" cap="none" spc="0" normalizeH="0" baseline="0" noProof="0" dirty="0">
                <a:ln>
                  <a:noFill/>
                </a:ln>
                <a:solidFill>
                  <a:srgbClr val="2A548A"/>
                </a:solidFill>
                <a:effectLst/>
                <a:uLnTx/>
                <a:uFillTx/>
                <a:latin typeface="Tahoma"/>
                <a:ea typeface="+mn-ea"/>
                <a:cs typeface="+mn-cs"/>
              </a:rPr>
              <a:t>mechanical ventilation.</a:t>
            </a:r>
            <a:endParaRPr lang="en-GB" sz="1800" dirty="0">
              <a:solidFill>
                <a:srgbClr val="2A548A"/>
              </a:solidFill>
            </a:endParaRPr>
          </a:p>
          <a:p>
            <a:pPr marL="0" lvl="3" indent="0">
              <a:buNone/>
            </a:pPr>
            <a:endParaRPr lang="en-GB" sz="1800" dirty="0"/>
          </a:p>
          <a:p>
            <a:pPr marL="0" lvl="1" indent="0">
              <a:buNone/>
            </a:pPr>
            <a:r>
              <a:rPr lang="en-GB" sz="2400" dirty="0"/>
              <a:t>Brain death: not to be confused with coma</a:t>
            </a:r>
          </a:p>
          <a:p>
            <a:pPr lvl="1"/>
            <a:r>
              <a:rPr lang="en-GB" sz="1800" dirty="0">
                <a:solidFill>
                  <a:srgbClr val="2A548A"/>
                </a:solidFill>
              </a:rPr>
              <a:t>Coma: potentially </a:t>
            </a:r>
            <a:r>
              <a:rPr lang="en-GB" sz="1800" b="1" dirty="0">
                <a:solidFill>
                  <a:srgbClr val="2A548A"/>
                </a:solidFill>
              </a:rPr>
              <a:t>reversible</a:t>
            </a:r>
            <a:r>
              <a:rPr lang="en-GB" sz="1800" dirty="0">
                <a:solidFill>
                  <a:srgbClr val="2A548A"/>
                </a:solidFill>
              </a:rPr>
              <a:t> partial lesions </a:t>
            </a:r>
            <a:r>
              <a:rPr lang="en-GB" dirty="0">
                <a:solidFill>
                  <a:srgbClr val="2A548A"/>
                </a:solidFill>
              </a:rPr>
              <a:t>of </a:t>
            </a:r>
            <a:r>
              <a:rPr lang="en-GB" sz="1800" dirty="0">
                <a:solidFill>
                  <a:srgbClr val="2A548A"/>
                </a:solidFill>
              </a:rPr>
              <a:t>the brain. Patients react to certain </a:t>
            </a:r>
            <a:r>
              <a:rPr lang="en-GB" sz="1800" dirty="0"/>
              <a:t>stimuli; </a:t>
            </a:r>
            <a:r>
              <a:rPr lang="en-GB" sz="1800" dirty="0">
                <a:solidFill>
                  <a:srgbClr val="2A548A"/>
                </a:solidFill>
              </a:rPr>
              <a:t>measurable brain activity. </a:t>
            </a:r>
          </a:p>
          <a:p>
            <a:pPr lvl="3">
              <a:buFont typeface="Symbol" panose="05050102010706020507" pitchFamily="18" charset="2"/>
              <a:buChar char="-"/>
            </a:pPr>
            <a:endParaRPr lang="en-GB" sz="2400" dirty="0"/>
          </a:p>
          <a:p>
            <a:pPr lvl="3">
              <a:buFont typeface="Symbol" panose="05050102010706020507" pitchFamily="18" charset="2"/>
              <a:buChar char="-"/>
            </a:pPr>
            <a:endParaRPr lang="en-GB" sz="1800" dirty="0">
              <a:solidFill>
                <a:srgbClr val="262A5F"/>
              </a:solidFill>
            </a:endParaRPr>
          </a:p>
          <a:p>
            <a:endParaRPr lang="en-GB" sz="2400" b="1" dirty="0"/>
          </a:p>
        </p:txBody>
      </p:sp>
      <p:pic>
        <p:nvPicPr>
          <p:cNvPr id="8" name="Grafik 7" descr="Ein Bild, das Schrift, Grafiken, Logo, Symbol enthält.&#10;&#10;Automatisch generierte Beschreibung">
            <a:extLst>
              <a:ext uri="{FF2B5EF4-FFF2-40B4-BE49-F238E27FC236}">
                <a16:creationId xmlns:a16="http://schemas.microsoft.com/office/drawing/2014/main" id="{F4A8B8D5-5357-4EE8-DA1C-B3FDE29C2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2619" y="4142594"/>
            <a:ext cx="2023256" cy="2023256"/>
          </a:xfrm>
          <a:prstGeom prst="rect">
            <a:avLst/>
          </a:prstGeom>
        </p:spPr>
      </p:pic>
    </p:spTree>
    <p:extLst>
      <p:ext uri="{BB962C8B-B14F-4D97-AF65-F5344CB8AC3E}">
        <p14:creationId xmlns:p14="http://schemas.microsoft.com/office/powerpoint/2010/main" val="3019026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BC0C5-1D78-ED77-766F-125B8CBF9FE0}"/>
              </a:ext>
            </a:extLst>
          </p:cNvPr>
          <p:cNvSpPr>
            <a:spLocks noGrp="1"/>
          </p:cNvSpPr>
          <p:nvPr>
            <p:ph type="title"/>
          </p:nvPr>
        </p:nvSpPr>
        <p:spPr/>
        <p:txBody>
          <a:bodyPr/>
          <a:lstStyle/>
          <a:p>
            <a:r>
              <a:rPr lang="en-GB" dirty="0"/>
              <a:t>Brain death </a:t>
            </a:r>
            <a:r>
              <a:rPr lang="en-GB" kern="0" dirty="0"/>
              <a:t>– diagnosis </a:t>
            </a:r>
            <a:r>
              <a:rPr lang="en-GB" kern="0" dirty="0">
                <a:solidFill>
                  <a:srgbClr val="2A548A"/>
                </a:solidFill>
              </a:rPr>
              <a:t>through</a:t>
            </a:r>
            <a:r>
              <a:rPr lang="en-GB" kern="0" dirty="0"/>
              <a:t> imagery</a:t>
            </a:r>
            <a:endParaRPr lang="de-DE" dirty="0"/>
          </a:p>
        </p:txBody>
      </p:sp>
      <p:sp>
        <p:nvSpPr>
          <p:cNvPr id="3" name="Datumsplatzhalter 2">
            <a:extLst>
              <a:ext uri="{FF2B5EF4-FFF2-40B4-BE49-F238E27FC236}">
                <a16:creationId xmlns:a16="http://schemas.microsoft.com/office/drawing/2014/main" id="{49A61FD7-FA48-7F2C-F78F-B6750CEC8B78}"/>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89D77F1A-AEDD-F457-9CB4-280655D352FA}"/>
              </a:ext>
            </a:extLst>
          </p:cNvPr>
          <p:cNvSpPr>
            <a:spLocks noGrp="1"/>
          </p:cNvSpPr>
          <p:nvPr>
            <p:ph type="sldNum" sz="quarter" idx="12"/>
          </p:nvPr>
        </p:nvSpPr>
        <p:spPr/>
        <p:txBody>
          <a:bodyPr/>
          <a:lstStyle/>
          <a:p>
            <a:fld id="{442AD375-037F-43D0-B059-5172DA06796A}" type="slidenum">
              <a:rPr lang="de-CH" smtClean="0"/>
              <a:pPr/>
              <a:t>28</a:t>
            </a:fld>
            <a:endParaRPr lang="de-CH"/>
          </a:p>
        </p:txBody>
      </p:sp>
      <p:sp>
        <p:nvSpPr>
          <p:cNvPr id="6" name="Textplatzhalter 5">
            <a:extLst>
              <a:ext uri="{FF2B5EF4-FFF2-40B4-BE49-F238E27FC236}">
                <a16:creationId xmlns:a16="http://schemas.microsoft.com/office/drawing/2014/main" id="{6A49002A-6F27-46E7-549A-C016FD79AE97}"/>
              </a:ext>
            </a:extLst>
          </p:cNvPr>
          <p:cNvSpPr>
            <a:spLocks noGrp="1"/>
          </p:cNvSpPr>
          <p:nvPr>
            <p:ph type="body" sz="quarter" idx="13"/>
          </p:nvPr>
        </p:nvSpPr>
        <p:spPr/>
        <p:txBody>
          <a:bodyPr/>
          <a:lstStyle/>
          <a:p>
            <a:r>
              <a:rPr lang="en-GB" dirty="0">
                <a:ea typeface="SimSun" panose="02010600030101010101" pitchFamily="2" charset="-122"/>
                <a:cs typeface="Times New Roman" panose="02020603050405020304" pitchFamily="18" charset="0"/>
              </a:rPr>
              <a:t>P</a:t>
            </a:r>
            <a:r>
              <a:rPr lang="en-GB" dirty="0">
                <a:effectLst/>
                <a:ea typeface="SimSun" panose="02010600030101010101" pitchFamily="2" charset="-122"/>
                <a:cs typeface="Times New Roman" panose="02020603050405020304" pitchFamily="18" charset="0"/>
              </a:rPr>
              <a:t>ost-mortem donation</a:t>
            </a:r>
          </a:p>
          <a:p>
            <a:endParaRPr lang="en-GB" dirty="0">
              <a:ea typeface="SimSun" panose="02010600030101010101" pitchFamily="2" charset="-122"/>
              <a:cs typeface="Times New Roman" panose="02020603050405020304" pitchFamily="18" charset="0"/>
            </a:endParaRPr>
          </a:p>
        </p:txBody>
      </p:sp>
      <p:sp>
        <p:nvSpPr>
          <p:cNvPr id="7" name="Inhaltsplatzhalter 2">
            <a:extLst>
              <a:ext uri="{FF2B5EF4-FFF2-40B4-BE49-F238E27FC236}">
                <a16:creationId xmlns:a16="http://schemas.microsoft.com/office/drawing/2014/main" id="{183065DD-B494-B3DF-B8A2-9AE46C3A7518}"/>
              </a:ext>
            </a:extLst>
          </p:cNvPr>
          <p:cNvSpPr txBox="1">
            <a:spLocks/>
          </p:cNvSpPr>
          <p:nvPr/>
        </p:nvSpPr>
        <p:spPr>
          <a:xfrm>
            <a:off x="623392" y="1757971"/>
            <a:ext cx="4154908" cy="2880916"/>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600"/>
              </a:spcBef>
              <a:buSzPct val="100000"/>
            </a:pPr>
            <a:r>
              <a:rPr lang="en-GB" sz="2400" dirty="0"/>
              <a:t>Normal circulation</a:t>
            </a:r>
            <a:endParaRPr lang="en-GB" sz="2400" noProof="0" dirty="0"/>
          </a:p>
          <a:p>
            <a:pPr marL="0" lvl="1" indent="0">
              <a:buFont typeface="Symbol" panose="05050102010706020507" pitchFamily="18" charset="2"/>
              <a:buNone/>
            </a:pPr>
            <a:endParaRPr lang="de-CH" sz="2400" dirty="0"/>
          </a:p>
          <a:p>
            <a:pPr marL="0" lvl="1" indent="0">
              <a:buFont typeface="Symbol" panose="05050102010706020507" pitchFamily="18" charset="2"/>
              <a:buNone/>
            </a:pPr>
            <a:endParaRPr lang="de-CH" sz="2400" dirty="0"/>
          </a:p>
          <a:p>
            <a:pPr marL="0" lvl="1" indent="0">
              <a:buFont typeface="Symbol" panose="05050102010706020507" pitchFamily="18" charset="2"/>
              <a:buNone/>
            </a:pPr>
            <a:endParaRPr lang="de-CH" sz="2400" dirty="0"/>
          </a:p>
          <a:p>
            <a:pPr marL="0" lvl="1" indent="0">
              <a:buFont typeface="Symbol" panose="05050102010706020507" pitchFamily="18" charset="2"/>
              <a:buNone/>
            </a:pPr>
            <a:endParaRPr lang="de-CH" sz="2400" dirty="0"/>
          </a:p>
          <a:p>
            <a:pPr marL="0" lvl="1" indent="0">
              <a:buFont typeface="Symbol" panose="05050102010706020507" pitchFamily="18" charset="2"/>
              <a:buNone/>
            </a:pPr>
            <a:endParaRPr lang="de-CH" sz="2400" dirty="0"/>
          </a:p>
          <a:p>
            <a:pPr marL="0" lvl="3" indent="0">
              <a:buFont typeface="Arial" panose="020B0604020202020204" pitchFamily="34" charset="0"/>
              <a:buNone/>
            </a:pPr>
            <a:endParaRPr lang="de-CH" sz="1800" dirty="0">
              <a:solidFill>
                <a:srgbClr val="262A5F"/>
              </a:solidFill>
            </a:endParaRPr>
          </a:p>
          <a:p>
            <a:endParaRPr lang="de-CH" sz="2400" b="1" dirty="0"/>
          </a:p>
        </p:txBody>
      </p:sp>
      <p:pic>
        <p:nvPicPr>
          <p:cNvPr id="8" name="Grafik 7">
            <a:extLst>
              <a:ext uri="{FF2B5EF4-FFF2-40B4-BE49-F238E27FC236}">
                <a16:creationId xmlns:a16="http://schemas.microsoft.com/office/drawing/2014/main" id="{60AF399E-5EBC-2EF5-BFFF-0A0E3A17E456}"/>
              </a:ext>
            </a:extLst>
          </p:cNvPr>
          <p:cNvPicPr>
            <a:picLocks noChangeAspect="1"/>
          </p:cNvPicPr>
          <p:nvPr/>
        </p:nvPicPr>
        <p:blipFill rotWithShape="1">
          <a:blip r:embed="rId3"/>
          <a:srcRect l="60046" t="13235" r="5939" b="2088"/>
          <a:stretch/>
        </p:blipFill>
        <p:spPr>
          <a:xfrm>
            <a:off x="767408" y="2487610"/>
            <a:ext cx="1728193" cy="2103074"/>
          </a:xfrm>
          <a:prstGeom prst="rect">
            <a:avLst/>
          </a:prstGeom>
        </p:spPr>
      </p:pic>
      <p:pic>
        <p:nvPicPr>
          <p:cNvPr id="9" name="Picture 2" descr="Normal Brain to compare to what brain death looks like.">
            <a:extLst>
              <a:ext uri="{FF2B5EF4-FFF2-40B4-BE49-F238E27FC236}">
                <a16:creationId xmlns:a16="http://schemas.microsoft.com/office/drawing/2014/main" id="{FA8C3C7F-74BB-7481-86E5-860124A0D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008" y="2501629"/>
            <a:ext cx="2016224" cy="21030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376CCC3A-7562-8BA7-4DC7-08B960C2BF2D}"/>
              </a:ext>
            </a:extLst>
          </p:cNvPr>
          <p:cNvSpPr txBox="1"/>
          <p:nvPr/>
        </p:nvSpPr>
        <p:spPr>
          <a:xfrm>
            <a:off x="788690" y="4801791"/>
            <a:ext cx="4133625" cy="553998"/>
          </a:xfrm>
          <a:prstGeom prst="rect">
            <a:avLst/>
          </a:prstGeom>
          <a:noFill/>
        </p:spPr>
        <p:txBody>
          <a:bodyPr wrap="square" lIns="0" tIns="0" rIns="0" bIns="0" rtlCol="0">
            <a:spAutoFit/>
          </a:bodyPr>
          <a:lstStyle/>
          <a:p>
            <a:pPr marL="0" lvl="3" indent="0">
              <a:buNone/>
            </a:pPr>
            <a:r>
              <a:rPr lang="de-CH" dirty="0">
                <a:solidFill>
                  <a:srgbClr val="2A548A"/>
                </a:solidFill>
              </a:rPr>
              <a:t>MRI/</a:t>
            </a:r>
            <a:r>
              <a:rPr lang="en-US" dirty="0">
                <a:solidFill>
                  <a:srgbClr val="2A548A"/>
                </a:solidFill>
              </a:rPr>
              <a:t>angiogram of a brain with normal circulation</a:t>
            </a:r>
            <a:endParaRPr lang="de-DE" dirty="0">
              <a:solidFill>
                <a:srgbClr val="2A548A"/>
              </a:solidFill>
            </a:endParaRPr>
          </a:p>
        </p:txBody>
      </p:sp>
      <p:sp>
        <p:nvSpPr>
          <p:cNvPr id="11" name="Rechteck 10">
            <a:extLst>
              <a:ext uri="{FF2B5EF4-FFF2-40B4-BE49-F238E27FC236}">
                <a16:creationId xmlns:a16="http://schemas.microsoft.com/office/drawing/2014/main" id="{4ACE3DCB-D6AB-28BB-6A6E-0813C13BBAB2}"/>
              </a:ext>
            </a:extLst>
          </p:cNvPr>
          <p:cNvSpPr/>
          <p:nvPr/>
        </p:nvSpPr>
        <p:spPr>
          <a:xfrm>
            <a:off x="623392" y="5931745"/>
            <a:ext cx="7200800" cy="461665"/>
          </a:xfrm>
          <a:prstGeom prst="rect">
            <a:avLst/>
          </a:prstGeom>
        </p:spPr>
        <p:txBody>
          <a:bodyPr wrap="square">
            <a:spAutoFit/>
          </a:bodyPr>
          <a:lstStyle/>
          <a:p>
            <a:r>
              <a:rPr lang="de-CH" sz="1200" dirty="0">
                <a:solidFill>
                  <a:schemeClr val="accent5"/>
                </a:solidFill>
              </a:rPr>
              <a:t>M. van </a:t>
            </a:r>
            <a:r>
              <a:rPr lang="de-CH" sz="1200" dirty="0" err="1">
                <a:solidFill>
                  <a:schemeClr val="accent5"/>
                </a:solidFill>
              </a:rPr>
              <a:t>Straten</a:t>
            </a:r>
            <a:r>
              <a:rPr lang="de-CH" sz="1200" dirty="0">
                <a:solidFill>
                  <a:schemeClr val="accent5"/>
                </a:solidFill>
              </a:rPr>
              <a:t> (2007); </a:t>
            </a:r>
            <a:r>
              <a:rPr lang="en-US" sz="1200" dirty="0">
                <a:solidFill>
                  <a:schemeClr val="accent5"/>
                </a:solidFill>
              </a:rPr>
              <a:t>American Journal of Neuroradiology </a:t>
            </a:r>
            <a:r>
              <a:rPr lang="de-CH" sz="1200" dirty="0">
                <a:solidFill>
                  <a:schemeClr val="accent5"/>
                </a:solidFill>
              </a:rPr>
              <a:t>28 (3) 421-427, </a:t>
            </a:r>
            <a:r>
              <a:rPr lang="de-CH" sz="1200" dirty="0">
                <a:solidFill>
                  <a:schemeClr val="accent5"/>
                </a:solidFill>
                <a:hlinkClick r:id="rId5">
                  <a:extLst>
                    <a:ext uri="{A12FA001-AC4F-418D-AE19-62706E023703}">
                      <ahyp:hlinkClr xmlns:ahyp="http://schemas.microsoft.com/office/drawing/2018/hyperlinkcolor" val="tx"/>
                    </a:ext>
                  </a:extLst>
                </a:hlinkClick>
              </a:rPr>
              <a:t>https://donatelifecalifornia.org/</a:t>
            </a:r>
            <a:r>
              <a:rPr lang="de-CH" sz="1200" dirty="0">
                <a:solidFill>
                  <a:schemeClr val="accent5"/>
                </a:solidFill>
              </a:rPr>
              <a:t> und Kummer (2019); https://ysjournal.com/ </a:t>
            </a:r>
          </a:p>
        </p:txBody>
      </p:sp>
      <p:sp>
        <p:nvSpPr>
          <p:cNvPr id="12" name="Inhaltsplatzhalter 2">
            <a:extLst>
              <a:ext uri="{FF2B5EF4-FFF2-40B4-BE49-F238E27FC236}">
                <a16:creationId xmlns:a16="http://schemas.microsoft.com/office/drawing/2014/main" id="{E1E995EE-48A2-794D-EC00-B779A7244CBF}"/>
              </a:ext>
            </a:extLst>
          </p:cNvPr>
          <p:cNvSpPr txBox="1">
            <a:spLocks/>
          </p:cNvSpPr>
          <p:nvPr/>
        </p:nvSpPr>
        <p:spPr>
          <a:xfrm>
            <a:off x="5491605" y="1679175"/>
            <a:ext cx="4149110" cy="278450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dirty="0"/>
              <a:t>Interrupted circulation </a:t>
            </a:r>
          </a:p>
          <a:p>
            <a:pPr marL="0" lvl="3" indent="0">
              <a:buNone/>
            </a:pPr>
            <a:endParaRPr lang="de-CH" sz="2400" dirty="0"/>
          </a:p>
          <a:p>
            <a:pPr marL="0" lvl="3" indent="0">
              <a:buNone/>
            </a:pPr>
            <a:endParaRPr lang="de-CH" sz="1800" dirty="0"/>
          </a:p>
          <a:p>
            <a:pPr marL="0" lvl="3" indent="0">
              <a:buNone/>
            </a:pPr>
            <a:endParaRPr lang="de-CH" sz="1800" dirty="0"/>
          </a:p>
          <a:p>
            <a:pPr marL="0" lvl="3" indent="0">
              <a:buNone/>
            </a:pPr>
            <a:endParaRPr lang="de-CH" sz="1800" dirty="0"/>
          </a:p>
          <a:p>
            <a:pPr marL="0" lvl="3" indent="0">
              <a:buNone/>
            </a:pPr>
            <a:endParaRPr lang="de-CH" sz="1800" dirty="0"/>
          </a:p>
          <a:p>
            <a:pPr marL="0" lvl="3" indent="0">
              <a:buNone/>
            </a:pPr>
            <a:endParaRPr lang="de-CH" sz="1800" dirty="0"/>
          </a:p>
          <a:p>
            <a:pPr marL="0" lvl="3" indent="0">
              <a:buNone/>
            </a:pPr>
            <a:endParaRPr lang="de-CH" sz="1800" dirty="0"/>
          </a:p>
        </p:txBody>
      </p:sp>
      <p:pic>
        <p:nvPicPr>
          <p:cNvPr id="13" name="Grafik 12">
            <a:extLst>
              <a:ext uri="{FF2B5EF4-FFF2-40B4-BE49-F238E27FC236}">
                <a16:creationId xmlns:a16="http://schemas.microsoft.com/office/drawing/2014/main" id="{C034AA74-F338-CA3F-34C6-1F2B46AB144C}"/>
              </a:ext>
            </a:extLst>
          </p:cNvPr>
          <p:cNvPicPr>
            <a:picLocks noChangeAspect="1"/>
          </p:cNvPicPr>
          <p:nvPr/>
        </p:nvPicPr>
        <p:blipFill>
          <a:blip r:embed="rId6"/>
          <a:stretch>
            <a:fillRect/>
          </a:stretch>
        </p:blipFill>
        <p:spPr>
          <a:xfrm>
            <a:off x="5491605" y="2474071"/>
            <a:ext cx="3543525" cy="2116613"/>
          </a:xfrm>
          <a:prstGeom prst="rect">
            <a:avLst/>
          </a:prstGeom>
        </p:spPr>
      </p:pic>
      <p:pic>
        <p:nvPicPr>
          <p:cNvPr id="14" name="Picture 4" descr="A picture of what brain death looks like in the brain. ">
            <a:extLst>
              <a:ext uri="{FF2B5EF4-FFF2-40B4-BE49-F238E27FC236}">
                <a16:creationId xmlns:a16="http://schemas.microsoft.com/office/drawing/2014/main" id="{5466D1FF-03AE-293F-8827-5C4B984467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2296" y="2501629"/>
            <a:ext cx="1994264" cy="20890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FCE98B53-1465-F34C-11C0-01F0925206FD}"/>
              </a:ext>
            </a:extLst>
          </p:cNvPr>
          <p:cNvSpPr txBox="1"/>
          <p:nvPr/>
        </p:nvSpPr>
        <p:spPr>
          <a:xfrm>
            <a:off x="5509881" y="4807916"/>
            <a:ext cx="5526340" cy="553998"/>
          </a:xfrm>
          <a:prstGeom prst="rect">
            <a:avLst/>
          </a:prstGeom>
          <a:noFill/>
        </p:spPr>
        <p:txBody>
          <a:bodyPr wrap="square" lIns="0" tIns="0" rIns="0" bIns="0" rtlCol="0">
            <a:spAutoFit/>
          </a:bodyPr>
          <a:lstStyle/>
          <a:p>
            <a:pPr>
              <a:buSzPct val="100000"/>
            </a:pPr>
            <a:r>
              <a:rPr lang="en-GB" dirty="0">
                <a:solidFill>
                  <a:srgbClr val="2A548A"/>
                </a:solidFill>
              </a:rPr>
              <a:t>CT scan/angiogram of brain with interrupted circulation </a:t>
            </a:r>
          </a:p>
        </p:txBody>
      </p:sp>
    </p:spTree>
    <p:extLst>
      <p:ext uri="{BB962C8B-B14F-4D97-AF65-F5344CB8AC3E}">
        <p14:creationId xmlns:p14="http://schemas.microsoft.com/office/powerpoint/2010/main" val="2080045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noProof="0" dirty="0"/>
              <a:t>Brain death − natural process </a:t>
            </a:r>
            <a:r>
              <a:rPr lang="en-GB" kern="0" dirty="0"/>
              <a:t>vs. process in intensive care unit</a:t>
            </a:r>
            <a:br>
              <a:rPr lang="en-GB" kern="0" dirty="0"/>
            </a:b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83E37C2F-987E-432B-9AC6-472981E787E1}" type="datetime1">
              <a:rPr lang="de-CH" smtClean="0"/>
              <a:t>21.10.2024</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29</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ea typeface="SimSun" panose="02010600030101010101" pitchFamily="2" charset="-122"/>
                <a:cs typeface="Times New Roman" panose="02020603050405020304" pitchFamily="18" charset="0"/>
              </a:rPr>
              <a:t>P</a:t>
            </a:r>
            <a:r>
              <a:rPr lang="en-GB" dirty="0">
                <a:effectLst/>
                <a:ea typeface="SimSun" panose="02010600030101010101" pitchFamily="2" charset="-122"/>
                <a:cs typeface="Times New Roman" panose="02020603050405020304" pitchFamily="18" charset="0"/>
              </a:rPr>
              <a:t>ost-mortem donation</a:t>
            </a:r>
          </a:p>
          <a:p>
            <a:endParaRPr lang="en-GB" dirty="0">
              <a:latin typeface="+mj-lt"/>
              <a:ea typeface="SimSun" panose="02010600030101010101" pitchFamily="2" charset="-122"/>
              <a:cs typeface="Times New Roman" panose="02020603050405020304" pitchFamily="18" charset="0"/>
            </a:endParaRPr>
          </a:p>
        </p:txBody>
      </p:sp>
      <p:graphicFrame>
        <p:nvGraphicFramePr>
          <p:cNvPr id="8" name="Inhaltsplatzhalter 8">
            <a:extLst>
              <a:ext uri="{FF2B5EF4-FFF2-40B4-BE49-F238E27FC236}">
                <a16:creationId xmlns:a16="http://schemas.microsoft.com/office/drawing/2014/main" id="{05DF72C9-9AA4-40A5-A582-99C3465C4D5B}"/>
              </a:ext>
            </a:extLst>
          </p:cNvPr>
          <p:cNvGraphicFramePr>
            <a:graphicFrameLocks/>
          </p:cNvGraphicFramePr>
          <p:nvPr>
            <p:extLst>
              <p:ext uri="{D42A27DB-BD31-4B8C-83A1-F6EECF244321}">
                <p14:modId xmlns:p14="http://schemas.microsoft.com/office/powerpoint/2010/main" val="1100618150"/>
              </p:ext>
            </p:extLst>
          </p:nvPr>
        </p:nvGraphicFramePr>
        <p:xfrm>
          <a:off x="1199456" y="1841499"/>
          <a:ext cx="4464496" cy="4160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Inhaltsplatzhalter 8">
            <a:extLst>
              <a:ext uri="{FF2B5EF4-FFF2-40B4-BE49-F238E27FC236}">
                <a16:creationId xmlns:a16="http://schemas.microsoft.com/office/drawing/2014/main" id="{B0EAF652-CE46-4509-9A4C-88BFF4078EAF}"/>
              </a:ext>
            </a:extLst>
          </p:cNvPr>
          <p:cNvGraphicFramePr>
            <a:graphicFrameLocks/>
          </p:cNvGraphicFramePr>
          <p:nvPr>
            <p:extLst>
              <p:ext uri="{D42A27DB-BD31-4B8C-83A1-F6EECF244321}">
                <p14:modId xmlns:p14="http://schemas.microsoft.com/office/powerpoint/2010/main" val="3876055275"/>
              </p:ext>
            </p:extLst>
          </p:nvPr>
        </p:nvGraphicFramePr>
        <p:xfrm>
          <a:off x="6384032" y="1841499"/>
          <a:ext cx="4464496" cy="41601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2" name="Gerade Verbindung 9">
            <a:extLst>
              <a:ext uri="{FF2B5EF4-FFF2-40B4-BE49-F238E27FC236}">
                <a16:creationId xmlns:a16="http://schemas.microsoft.com/office/drawing/2014/main" id="{BDC1C71B-6861-46B0-9CCD-C754070C616C}"/>
              </a:ext>
            </a:extLst>
          </p:cNvPr>
          <p:cNvCxnSpPr>
            <a:cxnSpLocks/>
          </p:cNvCxnSpPr>
          <p:nvPr/>
        </p:nvCxnSpPr>
        <p:spPr>
          <a:xfrm>
            <a:off x="1055440" y="4653136"/>
            <a:ext cx="9937104"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 name="Textfeld 2">
            <a:extLst>
              <a:ext uri="{FF2B5EF4-FFF2-40B4-BE49-F238E27FC236}">
                <a16:creationId xmlns:a16="http://schemas.microsoft.com/office/drawing/2014/main" id="{B05FC7B0-7137-9378-0B4E-915432BAF518}"/>
              </a:ext>
            </a:extLst>
          </p:cNvPr>
          <p:cNvSpPr txBox="1"/>
          <p:nvPr/>
        </p:nvSpPr>
        <p:spPr>
          <a:xfrm>
            <a:off x="1199456" y="1349592"/>
            <a:ext cx="4464496" cy="276999"/>
          </a:xfrm>
          <a:prstGeom prst="rect">
            <a:avLst/>
          </a:prstGeom>
          <a:noFill/>
        </p:spPr>
        <p:txBody>
          <a:bodyPr wrap="square" lIns="0" tIns="0" rIns="0" bIns="0" rtlCol="0">
            <a:spAutoFit/>
          </a:bodyPr>
          <a:lstStyle/>
          <a:p>
            <a:r>
              <a:rPr lang="de-DE" b="1" dirty="0"/>
              <a:t>Natural </a:t>
            </a:r>
            <a:r>
              <a:rPr lang="de-DE" b="1" dirty="0" err="1"/>
              <a:t>process</a:t>
            </a:r>
            <a:r>
              <a:rPr lang="de-DE" b="1" dirty="0"/>
              <a:t>:</a:t>
            </a:r>
          </a:p>
        </p:txBody>
      </p:sp>
      <p:sp>
        <p:nvSpPr>
          <p:cNvPr id="5" name="Textfeld 4">
            <a:extLst>
              <a:ext uri="{FF2B5EF4-FFF2-40B4-BE49-F238E27FC236}">
                <a16:creationId xmlns:a16="http://schemas.microsoft.com/office/drawing/2014/main" id="{0DB86238-7C68-DD62-F520-02BC1AC6D261}"/>
              </a:ext>
            </a:extLst>
          </p:cNvPr>
          <p:cNvSpPr txBox="1"/>
          <p:nvPr/>
        </p:nvSpPr>
        <p:spPr>
          <a:xfrm>
            <a:off x="6384032" y="1349592"/>
            <a:ext cx="4464496" cy="276999"/>
          </a:xfrm>
          <a:prstGeom prst="rect">
            <a:avLst/>
          </a:prstGeom>
          <a:noFill/>
        </p:spPr>
        <p:txBody>
          <a:bodyPr wrap="square" lIns="0" tIns="0" rIns="0" bIns="0" rtlCol="0">
            <a:spAutoFit/>
          </a:bodyPr>
          <a:lstStyle/>
          <a:p>
            <a:r>
              <a:rPr lang="de-DE" b="1" dirty="0" err="1"/>
              <a:t>Process</a:t>
            </a:r>
            <a:r>
              <a:rPr lang="de-DE" b="1" dirty="0"/>
              <a:t> in intensive care </a:t>
            </a:r>
            <a:r>
              <a:rPr lang="de-DE" b="1" dirty="0" err="1"/>
              <a:t>unit</a:t>
            </a:r>
            <a:r>
              <a:rPr lang="de-DE" b="1" dirty="0"/>
              <a:t>:</a:t>
            </a:r>
          </a:p>
        </p:txBody>
      </p:sp>
    </p:spTree>
    <p:extLst>
      <p:ext uri="{BB962C8B-B14F-4D97-AF65-F5344CB8AC3E}">
        <p14:creationId xmlns:p14="http://schemas.microsoft.com/office/powerpoint/2010/main" val="274959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C39A9-06C0-4B7D-B45F-1156DA4C3E7D}"/>
              </a:ext>
            </a:extLst>
          </p:cNvPr>
          <p:cNvSpPr>
            <a:spLocks noGrp="1"/>
          </p:cNvSpPr>
          <p:nvPr>
            <p:ph type="ctrTitle"/>
          </p:nvPr>
        </p:nvSpPr>
        <p:spPr/>
        <p:txBody>
          <a:bodyPr/>
          <a:lstStyle/>
          <a:p>
            <a:r>
              <a:rPr lang="de-DE" dirty="0"/>
              <a:t>Swisstransplant</a:t>
            </a:r>
          </a:p>
        </p:txBody>
      </p:sp>
      <p:sp>
        <p:nvSpPr>
          <p:cNvPr id="3" name="Untertitel 2">
            <a:extLst>
              <a:ext uri="{FF2B5EF4-FFF2-40B4-BE49-F238E27FC236}">
                <a16:creationId xmlns:a16="http://schemas.microsoft.com/office/drawing/2014/main" id="{3AFEDCCD-F0B7-4D90-B998-D3AAD1856E54}"/>
              </a:ext>
            </a:extLst>
          </p:cNvPr>
          <p:cNvSpPr>
            <a:spLocks noGrp="1"/>
          </p:cNvSpPr>
          <p:nvPr>
            <p:ph type="subTitle" idx="1"/>
          </p:nvPr>
        </p:nvSpPr>
        <p:spPr/>
        <p:txBody>
          <a:bodyPr/>
          <a:lstStyle/>
          <a:p>
            <a:r>
              <a:rPr lang="de-CH" noProof="0" dirty="0"/>
              <a:t>01</a:t>
            </a:r>
          </a:p>
        </p:txBody>
      </p:sp>
      <p:sp>
        <p:nvSpPr>
          <p:cNvPr id="4" name="Textplatzhalter 3">
            <a:extLst>
              <a:ext uri="{FF2B5EF4-FFF2-40B4-BE49-F238E27FC236}">
                <a16:creationId xmlns:a16="http://schemas.microsoft.com/office/drawing/2014/main" id="{0D79CF60-2AB7-483E-A133-F68588800081}"/>
              </a:ext>
            </a:extLst>
          </p:cNvPr>
          <p:cNvSpPr>
            <a:spLocks noGrp="1"/>
          </p:cNvSpPr>
          <p:nvPr>
            <p:ph type="body" sz="quarter" idx="13"/>
          </p:nvPr>
        </p:nvSpPr>
        <p:spPr>
          <a:xfrm>
            <a:off x="4007172" y="2373836"/>
            <a:ext cx="6121276" cy="587112"/>
          </a:xfrm>
        </p:spPr>
        <p:txBody>
          <a:bodyPr/>
          <a:lstStyle/>
          <a:p>
            <a:r>
              <a:rPr lang="en-GB" noProof="0" dirty="0" err="1"/>
              <a:t>Swisstransplant</a:t>
            </a:r>
            <a:r>
              <a:rPr lang="en-GB" noProof="0" dirty="0"/>
              <a:t> </a:t>
            </a:r>
          </a:p>
          <a:p>
            <a:pPr>
              <a:lnSpc>
                <a:spcPct val="107000"/>
              </a:lnSpc>
              <a:spcAft>
                <a:spcPts val="800"/>
              </a:spcAft>
            </a:pPr>
            <a:r>
              <a:rPr lang="en-GB" b="1" dirty="0">
                <a:effectLst/>
                <a:latin typeface="+mj-lt"/>
                <a:ea typeface="SimSun" panose="02010600030101010101" pitchFamily="2" charset="-122"/>
                <a:cs typeface="Times New Roman" panose="02020603050405020304" pitchFamily="18" charset="0"/>
              </a:rPr>
              <a:t>Structure </a:t>
            </a:r>
            <a:r>
              <a:rPr lang="en-GB" b="1" dirty="0">
                <a:latin typeface="+mj-lt"/>
                <a:ea typeface="SimSun" panose="02010600030101010101" pitchFamily="2" charset="-122"/>
                <a:cs typeface="Times New Roman" panose="02020603050405020304" pitchFamily="18" charset="0"/>
              </a:rPr>
              <a:t>and</a:t>
            </a:r>
            <a:r>
              <a:rPr lang="fr-CH" b="1" dirty="0">
                <a:ea typeface="SimSun" panose="02010600030101010101" pitchFamily="2" charset="-122"/>
                <a:cs typeface="Times New Roman" panose="02020603050405020304" pitchFamily="18" charset="0"/>
              </a:rPr>
              <a:t> </a:t>
            </a:r>
            <a:r>
              <a:rPr lang="fr-CH" b="1" dirty="0" err="1">
                <a:ea typeface="SimSun" panose="02010600030101010101" pitchFamily="2" charset="-122"/>
                <a:cs typeface="Times New Roman" panose="02020603050405020304" pitchFamily="18" charset="0"/>
              </a:rPr>
              <a:t>organi</a:t>
            </a:r>
            <a:r>
              <a:rPr lang="fr-CH" b="1" dirty="0" err="1"/>
              <a:t>za</a:t>
            </a:r>
            <a:r>
              <a:rPr lang="fr-CH" b="1" dirty="0" err="1">
                <a:ea typeface="SimSun" panose="02010600030101010101" pitchFamily="2" charset="-122"/>
                <a:cs typeface="Times New Roman" panose="02020603050405020304" pitchFamily="18" charset="0"/>
              </a:rPr>
              <a:t>tion</a:t>
            </a:r>
            <a:endParaRPr lang="en-GB"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4750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dirty="0"/>
              <a:t>Who can be a donor? </a:t>
            </a: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0897B4A7-5775-4BB4-AB90-B33635DC6622}" type="datetime1">
              <a:rPr lang="de-CH" smtClean="0"/>
              <a:t>21.10.2024</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30</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ea typeface="SimSun" panose="02010600030101010101" pitchFamily="2" charset="-122"/>
                <a:cs typeface="Times New Roman" panose="02020603050405020304" pitchFamily="18" charset="0"/>
              </a:rPr>
              <a:t>P</a:t>
            </a:r>
            <a:r>
              <a:rPr lang="en-GB" dirty="0">
                <a:effectLst/>
                <a:ea typeface="SimSun" panose="02010600030101010101" pitchFamily="2" charset="-122"/>
                <a:cs typeface="Times New Roman" panose="02020603050405020304" pitchFamily="18" charset="0"/>
              </a:rPr>
              <a:t>ost-mortem donation</a:t>
            </a:r>
          </a:p>
        </p:txBody>
      </p:sp>
      <p:sp>
        <p:nvSpPr>
          <p:cNvPr id="17" name="Flussdiagramm: Verbinder 16">
            <a:extLst>
              <a:ext uri="{FF2B5EF4-FFF2-40B4-BE49-F238E27FC236}">
                <a16:creationId xmlns:a16="http://schemas.microsoft.com/office/drawing/2014/main" id="{32A561E7-D210-4D0C-877D-6081F709B20E}"/>
              </a:ext>
            </a:extLst>
          </p:cNvPr>
          <p:cNvSpPr/>
          <p:nvPr/>
        </p:nvSpPr>
        <p:spPr>
          <a:xfrm>
            <a:off x="851539" y="2057338"/>
            <a:ext cx="2388584" cy="232849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b="1" dirty="0">
                <a:solidFill>
                  <a:schemeClr val="tx1"/>
                </a:solidFill>
              </a:rPr>
              <a:t>Mechanically ventilated and stabilized circulation</a:t>
            </a:r>
          </a:p>
        </p:txBody>
      </p:sp>
      <p:sp>
        <p:nvSpPr>
          <p:cNvPr id="31" name="Flussdiagramm: Verbinder 30">
            <a:extLst>
              <a:ext uri="{FF2B5EF4-FFF2-40B4-BE49-F238E27FC236}">
                <a16:creationId xmlns:a16="http://schemas.microsoft.com/office/drawing/2014/main" id="{0A154284-E990-49CA-8B7F-7858241F2FB6}"/>
              </a:ext>
            </a:extLst>
          </p:cNvPr>
          <p:cNvSpPr/>
          <p:nvPr/>
        </p:nvSpPr>
        <p:spPr>
          <a:xfrm>
            <a:off x="3599554" y="2057339"/>
            <a:ext cx="2388584" cy="232849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en-GB" b="1" dirty="0">
                <a:solidFill>
                  <a:schemeClr val="tx1"/>
                </a:solidFill>
              </a:rPr>
              <a:t>Brain death of known cause</a:t>
            </a:r>
          </a:p>
        </p:txBody>
      </p:sp>
      <p:sp>
        <p:nvSpPr>
          <p:cNvPr id="32" name="Flussdiagramm: Verbinder 31">
            <a:extLst>
              <a:ext uri="{FF2B5EF4-FFF2-40B4-BE49-F238E27FC236}">
                <a16:creationId xmlns:a16="http://schemas.microsoft.com/office/drawing/2014/main" id="{3678E237-3604-451C-B7AD-F7FCFD469BB4}"/>
              </a:ext>
            </a:extLst>
          </p:cNvPr>
          <p:cNvSpPr/>
          <p:nvPr/>
        </p:nvSpPr>
        <p:spPr>
          <a:xfrm>
            <a:off x="6347569" y="2057337"/>
            <a:ext cx="2260244" cy="232849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en-GB" b="1" dirty="0">
                <a:solidFill>
                  <a:schemeClr val="tx1"/>
                </a:solidFill>
              </a:rPr>
              <a:t>No medical contra-</a:t>
            </a:r>
          </a:p>
          <a:p>
            <a:pPr algn="ctr" fontAlgn="base">
              <a:lnSpc>
                <a:spcPts val="2200"/>
              </a:lnSpc>
              <a:buSzPct val="100000"/>
            </a:pPr>
            <a:r>
              <a:rPr lang="en-GB" b="1" dirty="0">
                <a:solidFill>
                  <a:schemeClr val="tx1"/>
                </a:solidFill>
              </a:rPr>
              <a:t>indications</a:t>
            </a:r>
          </a:p>
        </p:txBody>
      </p:sp>
      <p:sp>
        <p:nvSpPr>
          <p:cNvPr id="14" name="Flussdiagramm: Verbinder 13">
            <a:extLst>
              <a:ext uri="{FF2B5EF4-FFF2-40B4-BE49-F238E27FC236}">
                <a16:creationId xmlns:a16="http://schemas.microsoft.com/office/drawing/2014/main" id="{FEE541D6-4F4F-4EC6-B180-24D628587713}"/>
              </a:ext>
            </a:extLst>
          </p:cNvPr>
          <p:cNvSpPr/>
          <p:nvPr/>
        </p:nvSpPr>
        <p:spPr>
          <a:xfrm>
            <a:off x="8968314" y="2057338"/>
            <a:ext cx="2342794" cy="2328555"/>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en-GB" b="1" dirty="0">
                <a:solidFill>
                  <a:schemeClr val="tx1"/>
                </a:solidFill>
              </a:rPr>
              <a:t>Consent to organ donation</a:t>
            </a:r>
          </a:p>
        </p:txBody>
      </p:sp>
      <p:sp>
        <p:nvSpPr>
          <p:cNvPr id="3" name="Pfeil: nach rechts 2">
            <a:extLst>
              <a:ext uri="{FF2B5EF4-FFF2-40B4-BE49-F238E27FC236}">
                <a16:creationId xmlns:a16="http://schemas.microsoft.com/office/drawing/2014/main" id="{3945F603-3D16-48B8-9393-8B26A76AA49B}"/>
              </a:ext>
            </a:extLst>
          </p:cNvPr>
          <p:cNvSpPr/>
          <p:nvPr/>
        </p:nvSpPr>
        <p:spPr>
          <a:xfrm>
            <a:off x="3085199"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Pfeil: nach rechts 29">
            <a:extLst>
              <a:ext uri="{FF2B5EF4-FFF2-40B4-BE49-F238E27FC236}">
                <a16:creationId xmlns:a16="http://schemas.microsoft.com/office/drawing/2014/main" id="{3710CD95-D3C7-40C0-9FF0-486DE2F3C302}"/>
              </a:ext>
            </a:extLst>
          </p:cNvPr>
          <p:cNvSpPr/>
          <p:nvPr/>
        </p:nvSpPr>
        <p:spPr>
          <a:xfrm>
            <a:off x="5843897"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Pfeil: nach rechts 32">
            <a:extLst>
              <a:ext uri="{FF2B5EF4-FFF2-40B4-BE49-F238E27FC236}">
                <a16:creationId xmlns:a16="http://schemas.microsoft.com/office/drawing/2014/main" id="{BFE8D588-1FC6-4158-B89C-D817EEAC6A06}"/>
              </a:ext>
            </a:extLst>
          </p:cNvPr>
          <p:cNvSpPr/>
          <p:nvPr/>
        </p:nvSpPr>
        <p:spPr>
          <a:xfrm>
            <a:off x="8433291"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descr="Ein Bild, das Grafiken, Clipart, Symbol, Design enthält.&#10;&#10;Automatisch generierte Beschreibung">
            <a:extLst>
              <a:ext uri="{FF2B5EF4-FFF2-40B4-BE49-F238E27FC236}">
                <a16:creationId xmlns:a16="http://schemas.microsoft.com/office/drawing/2014/main" id="{0B54524F-11CE-0089-86CA-6F1711F24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854" y="4580556"/>
            <a:ext cx="947954" cy="947954"/>
          </a:xfrm>
          <a:prstGeom prst="rect">
            <a:avLst/>
          </a:prstGeom>
        </p:spPr>
      </p:pic>
      <p:pic>
        <p:nvPicPr>
          <p:cNvPr id="12" name="Grafik 11" descr="Ein Bild, das Kreis, Grafiken, Astronomie, Design enthält.&#10;&#10;Automatisch generierte Beschreibung">
            <a:extLst>
              <a:ext uri="{FF2B5EF4-FFF2-40B4-BE49-F238E27FC236}">
                <a16:creationId xmlns:a16="http://schemas.microsoft.com/office/drawing/2014/main" id="{49E1B6EB-3DD3-A0F1-9AC7-7CDC57F1A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8924" y="4580556"/>
            <a:ext cx="947954" cy="947954"/>
          </a:xfrm>
          <a:prstGeom prst="rect">
            <a:avLst/>
          </a:prstGeom>
        </p:spPr>
      </p:pic>
      <p:pic>
        <p:nvPicPr>
          <p:cNvPr id="13" name="Grafik 12" descr="Ein Bild, das Symbol, Grafiken enthält.&#10;&#10;Automatisch generierte Beschreibung">
            <a:extLst>
              <a:ext uri="{FF2B5EF4-FFF2-40B4-BE49-F238E27FC236}">
                <a16:creationId xmlns:a16="http://schemas.microsoft.com/office/drawing/2014/main" id="{9F631902-A010-48B0-EE3D-7F1184D47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4453" y="4360742"/>
            <a:ext cx="1390515" cy="1387582"/>
          </a:xfrm>
          <a:prstGeom prst="rect">
            <a:avLst/>
          </a:prstGeom>
        </p:spPr>
      </p:pic>
      <p:pic>
        <p:nvPicPr>
          <p:cNvPr id="8" name="Grafik 7" descr="Ein Bild, das Grafiken, Kreis, Schrift, Logo enthält.&#10;&#10;Automatisch generierte Beschreibung">
            <a:extLst>
              <a:ext uri="{FF2B5EF4-FFF2-40B4-BE49-F238E27FC236}">
                <a16:creationId xmlns:a16="http://schemas.microsoft.com/office/drawing/2014/main" id="{40FD6EEC-4951-07F5-EBB2-53CEE1A00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2087" y="4580556"/>
            <a:ext cx="947954" cy="947954"/>
          </a:xfrm>
          <a:prstGeom prst="rect">
            <a:avLst/>
          </a:prstGeom>
        </p:spPr>
      </p:pic>
    </p:spTree>
    <p:extLst>
      <p:ext uri="{BB962C8B-B14F-4D97-AF65-F5344CB8AC3E}">
        <p14:creationId xmlns:p14="http://schemas.microsoft.com/office/powerpoint/2010/main" val="2828190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en-GB" kern="0" dirty="0">
                <a:solidFill>
                  <a:srgbClr val="2A548A"/>
                </a:solidFill>
              </a:rPr>
              <a:t>Process of organ donation</a:t>
            </a:r>
            <a:endParaRPr lang="de-CH"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dirty="0"/>
              <a:t>04</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err="1"/>
              <a:t>Swisstransplant</a:t>
            </a:r>
            <a:endParaRPr lang="en-GB" dirty="0"/>
          </a:p>
          <a:p>
            <a:r>
              <a:rPr lang="en-GB" b="1" dirty="0"/>
              <a:t>Procedure</a:t>
            </a:r>
          </a:p>
          <a:p>
            <a:endParaRPr lang="en-GB" dirty="0"/>
          </a:p>
        </p:txBody>
      </p:sp>
    </p:spTree>
    <p:extLst>
      <p:ext uri="{BB962C8B-B14F-4D97-AF65-F5344CB8AC3E}">
        <p14:creationId xmlns:p14="http://schemas.microsoft.com/office/powerpoint/2010/main" val="173421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72930-5635-C5D8-5CE1-463566B2B758}"/>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A4E0E72A-99AD-5CCD-855F-C8D0826C8AC6}"/>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18198540-5CAD-9101-23B5-9EEDBA392057}"/>
              </a:ext>
            </a:extLst>
          </p:cNvPr>
          <p:cNvSpPr>
            <a:spLocks noGrp="1"/>
          </p:cNvSpPr>
          <p:nvPr>
            <p:ph type="sldNum" sz="quarter" idx="12"/>
          </p:nvPr>
        </p:nvSpPr>
        <p:spPr/>
        <p:txBody>
          <a:bodyPr/>
          <a:lstStyle/>
          <a:p>
            <a:fld id="{442AD375-037F-43D0-B059-5172DA06796A}" type="slidenum">
              <a:rPr lang="de-CH" smtClean="0"/>
              <a:pPr/>
              <a:t>32</a:t>
            </a:fld>
            <a:endParaRPr lang="de-CH"/>
          </a:p>
        </p:txBody>
      </p:sp>
      <p:sp>
        <p:nvSpPr>
          <p:cNvPr id="6" name="Textplatzhalter 5">
            <a:extLst>
              <a:ext uri="{FF2B5EF4-FFF2-40B4-BE49-F238E27FC236}">
                <a16:creationId xmlns:a16="http://schemas.microsoft.com/office/drawing/2014/main" id="{5F7376CA-17F7-BA5B-5DEE-4465E8449B21}"/>
              </a:ext>
            </a:extLst>
          </p:cNvPr>
          <p:cNvSpPr>
            <a:spLocks noGrp="1"/>
          </p:cNvSpPr>
          <p:nvPr>
            <p:ph type="body" sz="quarter" idx="13"/>
          </p:nvPr>
        </p:nvSpPr>
        <p:spPr/>
        <p:txBody>
          <a:bodyPr/>
          <a:lstStyle/>
          <a:p>
            <a:r>
              <a:rPr lang="en-GB" dirty="0"/>
              <a:t>Process of organ donation</a:t>
            </a:r>
          </a:p>
        </p:txBody>
      </p:sp>
      <p:sp>
        <p:nvSpPr>
          <p:cNvPr id="9" name="Inhaltsplatzhalter 2">
            <a:extLst>
              <a:ext uri="{FF2B5EF4-FFF2-40B4-BE49-F238E27FC236}">
                <a16:creationId xmlns:a16="http://schemas.microsoft.com/office/drawing/2014/main" id="{789CD0B6-CB78-D927-6465-BE79D10384FA}"/>
              </a:ext>
            </a:extLst>
          </p:cNvPr>
          <p:cNvSpPr txBox="1">
            <a:spLocks/>
          </p:cNvSpPr>
          <p:nvPr/>
        </p:nvSpPr>
        <p:spPr>
          <a:xfrm>
            <a:off x="744710" y="1262781"/>
            <a:ext cx="6384879"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 </a:t>
            </a:r>
            <a:r>
              <a:rPr lang="en-GB" sz="2400" dirty="0">
                <a:solidFill>
                  <a:srgbClr val="2A548A"/>
                </a:solidFill>
              </a:rPr>
              <a:t>Hospitalization</a:t>
            </a:r>
          </a:p>
          <a:p>
            <a:pPr marL="0" lvl="1" indent="0">
              <a:buFont typeface="Symbol" panose="05050102010706020507" pitchFamily="18" charset="2"/>
              <a:buNone/>
            </a:pPr>
            <a:endParaRPr lang="de-CH" sz="2400" dirty="0"/>
          </a:p>
          <a:p>
            <a:pPr marL="0" lvl="1" indent="0">
              <a:buNone/>
            </a:pPr>
            <a:r>
              <a:rPr lang="de-CH" sz="2400" dirty="0"/>
              <a:t>2. </a:t>
            </a:r>
            <a:r>
              <a:rPr lang="en-GB" sz="2400" dirty="0"/>
              <a:t>Intensive care</a:t>
            </a:r>
          </a:p>
          <a:p>
            <a:pPr lvl="3">
              <a:buFont typeface="Symbol" panose="05050102010706020507" pitchFamily="18" charset="2"/>
              <a:buChar char="-"/>
            </a:pPr>
            <a:r>
              <a:rPr lang="en-GB" sz="1800" dirty="0"/>
              <a:t>Mechanically ventilated</a:t>
            </a:r>
          </a:p>
          <a:p>
            <a:pPr lvl="3">
              <a:buFont typeface="Symbol" panose="05050102010706020507" pitchFamily="18" charset="2"/>
              <a:buChar char="-"/>
            </a:pPr>
            <a:r>
              <a:rPr lang="en-GB" sz="1800" dirty="0"/>
              <a:t>Medication maintains circulatory function</a:t>
            </a:r>
          </a:p>
          <a:p>
            <a:pPr lvl="3">
              <a:buFont typeface="Symbol" panose="05050102010706020507" pitchFamily="18" charset="2"/>
              <a:buChar char="-"/>
            </a:pPr>
            <a:r>
              <a:rPr lang="en-GB" sz="1800" dirty="0">
                <a:solidFill>
                  <a:srgbClr val="2A548A"/>
                </a:solidFill>
              </a:rPr>
              <a:t>If the brain and brain stem functions are irreversibly affected, there is no possible further treatment</a:t>
            </a:r>
          </a:p>
          <a:p>
            <a:pPr lvl="3">
              <a:buFont typeface="Symbol" panose="05050102010706020507" pitchFamily="18" charset="2"/>
              <a:buChar char="-"/>
            </a:pPr>
            <a:endParaRPr lang="en-GB" sz="1800" dirty="0">
              <a:solidFill>
                <a:srgbClr val="262A5F"/>
              </a:solidFill>
            </a:endParaRPr>
          </a:p>
          <a:p>
            <a:pPr marL="0" lvl="1" indent="0">
              <a:buNone/>
            </a:pPr>
            <a:r>
              <a:rPr lang="en-GB" dirty="0"/>
              <a:t>Saving the patient is always the priority. Organ donation is only discussed when this is not possible. </a:t>
            </a:r>
            <a:endParaRPr lang="en-GB" sz="2400" b="1" dirty="0"/>
          </a:p>
          <a:p>
            <a:endParaRPr lang="de-CH" sz="2400" b="1" dirty="0"/>
          </a:p>
        </p:txBody>
      </p:sp>
      <p:pic>
        <p:nvPicPr>
          <p:cNvPr id="10" name="Grafik 9" descr="Ein Bild, das Text, schließen, Auto enthält.&#10;&#10;Automatisch generierte Beschreibung">
            <a:extLst>
              <a:ext uri="{FF2B5EF4-FFF2-40B4-BE49-F238E27FC236}">
                <a16:creationId xmlns:a16="http://schemas.microsoft.com/office/drawing/2014/main" id="{01925EEC-242D-2A62-F5D4-B2097CE946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875" y="1226496"/>
            <a:ext cx="4177415" cy="2168073"/>
          </a:xfrm>
          <a:prstGeom prst="rect">
            <a:avLst/>
          </a:prstGeom>
        </p:spPr>
      </p:pic>
      <p:pic>
        <p:nvPicPr>
          <p:cNvPr id="11" name="Grafik 10">
            <a:extLst>
              <a:ext uri="{FF2B5EF4-FFF2-40B4-BE49-F238E27FC236}">
                <a16:creationId xmlns:a16="http://schemas.microsoft.com/office/drawing/2014/main" id="{E7640870-4BE3-E855-127B-09593A509F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038" b="28893"/>
          <a:stretch/>
        </p:blipFill>
        <p:spPr>
          <a:xfrm>
            <a:off x="7269875" y="3568330"/>
            <a:ext cx="4176000" cy="2440456"/>
          </a:xfrm>
          <a:prstGeom prst="rect">
            <a:avLst/>
          </a:prstGeom>
        </p:spPr>
      </p:pic>
      <p:pic>
        <p:nvPicPr>
          <p:cNvPr id="4" name="Grafik 3" descr="Ein Bild, das Kreis, Grafiken, Design enthält.&#10;&#10;Automatisch generierte Beschreibung">
            <a:extLst>
              <a:ext uri="{FF2B5EF4-FFF2-40B4-BE49-F238E27FC236}">
                <a16:creationId xmlns:a16="http://schemas.microsoft.com/office/drawing/2014/main" id="{CEBAA59E-9A0B-B2A7-1ABE-FD3E5F6DC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350" y="5364239"/>
            <a:ext cx="1058400" cy="1058400"/>
          </a:xfrm>
          <a:prstGeom prst="rect">
            <a:avLst/>
          </a:prstGeom>
        </p:spPr>
      </p:pic>
      <p:pic>
        <p:nvPicPr>
          <p:cNvPr id="7" name="Grafik 6" descr="Ein Bild, das Symbol, Grafiken, Kreis, Schrift enthält.&#10;&#10;Automatisch generierte Beschreibung">
            <a:extLst>
              <a:ext uri="{FF2B5EF4-FFF2-40B4-BE49-F238E27FC236}">
                <a16:creationId xmlns:a16="http://schemas.microsoft.com/office/drawing/2014/main" id="{DCA61C38-FCC0-176F-AD5A-4C3AD27CE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0725" y="5360583"/>
            <a:ext cx="1056750" cy="1056750"/>
          </a:xfrm>
          <a:prstGeom prst="rect">
            <a:avLst/>
          </a:prstGeom>
        </p:spPr>
      </p:pic>
    </p:spTree>
    <p:extLst>
      <p:ext uri="{BB962C8B-B14F-4D97-AF65-F5344CB8AC3E}">
        <p14:creationId xmlns:p14="http://schemas.microsoft.com/office/powerpoint/2010/main" val="244769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6A45E-0548-CBA4-C5F6-43D3FD6AC099}"/>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F2842AF6-1A25-09E7-8DA2-DDAA60F8613C}"/>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4F35E1FB-A39E-99EC-54CE-2AAE0BE3C2E7}"/>
              </a:ext>
            </a:extLst>
          </p:cNvPr>
          <p:cNvSpPr>
            <a:spLocks noGrp="1"/>
          </p:cNvSpPr>
          <p:nvPr>
            <p:ph type="sldNum" sz="quarter" idx="12"/>
          </p:nvPr>
        </p:nvSpPr>
        <p:spPr/>
        <p:txBody>
          <a:bodyPr/>
          <a:lstStyle/>
          <a:p>
            <a:fld id="{442AD375-037F-43D0-B059-5172DA06796A}" type="slidenum">
              <a:rPr lang="de-CH" smtClean="0"/>
              <a:pPr/>
              <a:t>33</a:t>
            </a:fld>
            <a:endParaRPr lang="de-CH"/>
          </a:p>
        </p:txBody>
      </p:sp>
      <p:sp>
        <p:nvSpPr>
          <p:cNvPr id="6" name="Textplatzhalter 5">
            <a:extLst>
              <a:ext uri="{FF2B5EF4-FFF2-40B4-BE49-F238E27FC236}">
                <a16:creationId xmlns:a16="http://schemas.microsoft.com/office/drawing/2014/main" id="{09B1B46A-0F63-0109-3899-0C91652E8FD4}"/>
              </a:ext>
            </a:extLst>
          </p:cNvPr>
          <p:cNvSpPr>
            <a:spLocks noGrp="1"/>
          </p:cNvSpPr>
          <p:nvPr>
            <p:ph type="body" sz="quarter" idx="13"/>
          </p:nvPr>
        </p:nvSpPr>
        <p:spPr/>
        <p:txBody>
          <a:bodyPr/>
          <a:lstStyle/>
          <a:p>
            <a:r>
              <a:rPr lang="en-GB" dirty="0"/>
              <a:t>Process of organ donation</a:t>
            </a:r>
          </a:p>
          <a:p>
            <a:endParaRPr lang="en-GB" noProof="0" dirty="0">
              <a:highlight>
                <a:srgbClr val="FFFF00"/>
              </a:highlight>
            </a:endParaRPr>
          </a:p>
        </p:txBody>
      </p:sp>
      <p:sp>
        <p:nvSpPr>
          <p:cNvPr id="7" name="Inhaltsplatzhalter 2">
            <a:extLst>
              <a:ext uri="{FF2B5EF4-FFF2-40B4-BE49-F238E27FC236}">
                <a16:creationId xmlns:a16="http://schemas.microsoft.com/office/drawing/2014/main" id="{8779B535-1A01-6D0D-23A4-6436C6DC5B71}"/>
              </a:ext>
            </a:extLst>
          </p:cNvPr>
          <p:cNvSpPr txBox="1">
            <a:spLocks/>
          </p:cNvSpPr>
          <p:nvPr/>
        </p:nvSpPr>
        <p:spPr>
          <a:xfrm>
            <a:off x="746125" y="1266120"/>
            <a:ext cx="11086888"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3. </a:t>
            </a:r>
            <a:r>
              <a:rPr lang="en-GB" sz="2400" dirty="0">
                <a:solidFill>
                  <a:srgbClr val="2A548A"/>
                </a:solidFill>
              </a:rPr>
              <a:t>Diagnosis of brain death </a:t>
            </a:r>
          </a:p>
          <a:p>
            <a:pPr lvl="3">
              <a:buFont typeface="Symbol" panose="05050102010706020507" pitchFamily="18" charset="2"/>
              <a:buChar char="-"/>
            </a:pPr>
            <a:r>
              <a:rPr lang="en-GB" sz="1800" dirty="0">
                <a:solidFill>
                  <a:srgbClr val="2A548A"/>
                </a:solidFill>
              </a:rPr>
              <a:t>Carried out by two impartial specialists who are not involved in the transplant procedure </a:t>
            </a:r>
          </a:p>
          <a:p>
            <a:pPr lvl="3">
              <a:buFont typeface="Symbol" panose="05050102010706020507" pitchFamily="18" charset="2"/>
              <a:buChar char="-"/>
            </a:pPr>
            <a:r>
              <a:rPr lang="en-GB" sz="1800" dirty="0">
                <a:solidFill>
                  <a:srgbClr val="2A548A"/>
                </a:solidFill>
              </a:rPr>
              <a:t>7 clinical signs: brainstem reflex test</a:t>
            </a:r>
          </a:p>
          <a:p>
            <a:pPr marL="0" lvl="3" indent="0">
              <a:buNone/>
            </a:pPr>
            <a:endParaRPr lang="en-GB" sz="1800" dirty="0">
              <a:solidFill>
                <a:srgbClr val="2A548A"/>
              </a:solidFill>
              <a:highlight>
                <a:srgbClr val="FFFF00"/>
              </a:highlight>
            </a:endParaRPr>
          </a:p>
          <a:p>
            <a:pPr marL="0" lvl="3" indent="0">
              <a:buNone/>
            </a:pPr>
            <a:r>
              <a:rPr lang="en-GB" sz="1800" dirty="0">
                <a:solidFill>
                  <a:srgbClr val="2A548A"/>
                </a:solidFill>
              </a:rPr>
              <a:t>Examples of normal and pathological reactions</a:t>
            </a:r>
          </a:p>
          <a:p>
            <a:pPr marL="0" lvl="3" indent="0">
              <a:buFont typeface="Arial" panose="020B0604020202020204" pitchFamily="34" charset="0"/>
              <a:buNone/>
            </a:pPr>
            <a:endParaRPr lang="de-CH" sz="1800" dirty="0"/>
          </a:p>
        </p:txBody>
      </p:sp>
      <p:pic>
        <p:nvPicPr>
          <p:cNvPr id="8" name="Grafik 7">
            <a:extLst>
              <a:ext uri="{FF2B5EF4-FFF2-40B4-BE49-F238E27FC236}">
                <a16:creationId xmlns:a16="http://schemas.microsoft.com/office/drawing/2014/main" id="{0AA9E920-1B54-1668-1D11-E0BF3AA0D680}"/>
              </a:ext>
            </a:extLst>
          </p:cNvPr>
          <p:cNvPicPr>
            <a:picLocks noChangeAspect="1"/>
          </p:cNvPicPr>
          <p:nvPr/>
        </p:nvPicPr>
        <p:blipFill rotWithShape="1">
          <a:blip r:embed="rId2"/>
          <a:srcRect l="5869" t="5485" r="11612" b="11683"/>
          <a:stretch/>
        </p:blipFill>
        <p:spPr>
          <a:xfrm>
            <a:off x="737436" y="3893199"/>
            <a:ext cx="1565615" cy="1395832"/>
          </a:xfrm>
          <a:prstGeom prst="rect">
            <a:avLst/>
          </a:prstGeom>
        </p:spPr>
      </p:pic>
      <p:pic>
        <p:nvPicPr>
          <p:cNvPr id="9" name="Grafik 8">
            <a:extLst>
              <a:ext uri="{FF2B5EF4-FFF2-40B4-BE49-F238E27FC236}">
                <a16:creationId xmlns:a16="http://schemas.microsoft.com/office/drawing/2014/main" id="{1F2E1EB3-0241-10B5-F927-B81F7F8129C3}"/>
              </a:ext>
            </a:extLst>
          </p:cNvPr>
          <p:cNvPicPr>
            <a:picLocks noChangeAspect="1"/>
          </p:cNvPicPr>
          <p:nvPr/>
        </p:nvPicPr>
        <p:blipFill rotWithShape="1">
          <a:blip r:embed="rId3"/>
          <a:srcRect l="3580" t="5443" r="15760" b="12333"/>
          <a:stretch/>
        </p:blipFill>
        <p:spPr>
          <a:xfrm>
            <a:off x="2303052" y="3893199"/>
            <a:ext cx="1565614" cy="1395832"/>
          </a:xfrm>
          <a:prstGeom prst="rect">
            <a:avLst/>
          </a:prstGeom>
        </p:spPr>
      </p:pic>
      <p:pic>
        <p:nvPicPr>
          <p:cNvPr id="10" name="Grafik 9">
            <a:extLst>
              <a:ext uri="{FF2B5EF4-FFF2-40B4-BE49-F238E27FC236}">
                <a16:creationId xmlns:a16="http://schemas.microsoft.com/office/drawing/2014/main" id="{3641680F-7A36-A4BF-8D05-68DC887C5378}"/>
              </a:ext>
            </a:extLst>
          </p:cNvPr>
          <p:cNvPicPr>
            <a:picLocks noChangeAspect="1"/>
          </p:cNvPicPr>
          <p:nvPr/>
        </p:nvPicPr>
        <p:blipFill rotWithShape="1">
          <a:blip r:embed="rId4"/>
          <a:srcRect l="3511" t="3327" r="3706" b="1229"/>
          <a:stretch/>
        </p:blipFill>
        <p:spPr>
          <a:xfrm>
            <a:off x="4464973" y="3894349"/>
            <a:ext cx="1565614" cy="1394681"/>
          </a:xfrm>
          <a:prstGeom prst="rect">
            <a:avLst/>
          </a:prstGeom>
        </p:spPr>
      </p:pic>
      <p:pic>
        <p:nvPicPr>
          <p:cNvPr id="11" name="Grafik 10">
            <a:extLst>
              <a:ext uri="{FF2B5EF4-FFF2-40B4-BE49-F238E27FC236}">
                <a16:creationId xmlns:a16="http://schemas.microsoft.com/office/drawing/2014/main" id="{4D1BD27F-B5D6-1995-83D8-6CFA8B4F0E6E}"/>
              </a:ext>
            </a:extLst>
          </p:cNvPr>
          <p:cNvPicPr>
            <a:picLocks noChangeAspect="1"/>
          </p:cNvPicPr>
          <p:nvPr/>
        </p:nvPicPr>
        <p:blipFill rotWithShape="1">
          <a:blip r:embed="rId5"/>
          <a:srcRect t="3327" r="3841" b="1151"/>
          <a:stretch/>
        </p:blipFill>
        <p:spPr>
          <a:xfrm>
            <a:off x="6030587" y="3893774"/>
            <a:ext cx="1565614" cy="1395832"/>
          </a:xfrm>
          <a:prstGeom prst="rect">
            <a:avLst/>
          </a:prstGeom>
        </p:spPr>
      </p:pic>
      <p:pic>
        <p:nvPicPr>
          <p:cNvPr id="12" name="Grafik 11">
            <a:extLst>
              <a:ext uri="{FF2B5EF4-FFF2-40B4-BE49-F238E27FC236}">
                <a16:creationId xmlns:a16="http://schemas.microsoft.com/office/drawing/2014/main" id="{1ECFCC6E-7D97-53B0-26F5-8827D8C43B56}"/>
              </a:ext>
            </a:extLst>
          </p:cNvPr>
          <p:cNvPicPr>
            <a:picLocks noChangeAspect="1"/>
          </p:cNvPicPr>
          <p:nvPr/>
        </p:nvPicPr>
        <p:blipFill rotWithShape="1">
          <a:blip r:embed="rId6"/>
          <a:srcRect l="486" t="3209" b="1348"/>
          <a:stretch/>
        </p:blipFill>
        <p:spPr>
          <a:xfrm>
            <a:off x="8154841" y="3893199"/>
            <a:ext cx="1568533" cy="1394681"/>
          </a:xfrm>
          <a:prstGeom prst="rect">
            <a:avLst/>
          </a:prstGeom>
        </p:spPr>
      </p:pic>
      <p:pic>
        <p:nvPicPr>
          <p:cNvPr id="13" name="Grafik 12">
            <a:extLst>
              <a:ext uri="{FF2B5EF4-FFF2-40B4-BE49-F238E27FC236}">
                <a16:creationId xmlns:a16="http://schemas.microsoft.com/office/drawing/2014/main" id="{D9237FEB-62E5-ECA2-A97B-1BF6BCBC4BF6}"/>
              </a:ext>
            </a:extLst>
          </p:cNvPr>
          <p:cNvPicPr>
            <a:picLocks noChangeAspect="1"/>
          </p:cNvPicPr>
          <p:nvPr/>
        </p:nvPicPr>
        <p:blipFill rotWithShape="1">
          <a:blip r:embed="rId7"/>
          <a:srcRect l="3051" t="3527" b="1264"/>
          <a:stretch/>
        </p:blipFill>
        <p:spPr>
          <a:xfrm>
            <a:off x="9720455" y="3891809"/>
            <a:ext cx="1568534" cy="1395832"/>
          </a:xfrm>
          <a:prstGeom prst="rect">
            <a:avLst/>
          </a:prstGeom>
        </p:spPr>
      </p:pic>
      <p:sp>
        <p:nvSpPr>
          <p:cNvPr id="14" name="Textfeld 13">
            <a:extLst>
              <a:ext uri="{FF2B5EF4-FFF2-40B4-BE49-F238E27FC236}">
                <a16:creationId xmlns:a16="http://schemas.microsoft.com/office/drawing/2014/main" id="{AD5D70C0-5FE6-114F-4B59-34B95CA42822}"/>
              </a:ext>
            </a:extLst>
          </p:cNvPr>
          <p:cNvSpPr txBox="1"/>
          <p:nvPr/>
        </p:nvSpPr>
        <p:spPr>
          <a:xfrm>
            <a:off x="746125" y="5541089"/>
            <a:ext cx="2795086" cy="264175"/>
          </a:xfrm>
          <a:prstGeom prst="rect">
            <a:avLst/>
          </a:prstGeom>
          <a:noFill/>
        </p:spPr>
        <p:txBody>
          <a:bodyPr wrap="square" lIns="0" tIns="0" rIns="0" bIns="0" rtlCol="0">
            <a:spAutoFit/>
          </a:bodyPr>
          <a:lstStyle/>
          <a:p>
            <a:pPr>
              <a:lnSpc>
                <a:spcPts val="2200"/>
              </a:lnSpc>
              <a:spcBef>
                <a:spcPts val="600"/>
              </a:spcBef>
              <a:buSzPct val="100000"/>
            </a:pPr>
            <a:r>
              <a:rPr lang="fr-FR" b="1" dirty="0" err="1"/>
              <a:t>Corneal</a:t>
            </a:r>
            <a:r>
              <a:rPr lang="fr-FR" b="1" dirty="0"/>
              <a:t> reflex</a:t>
            </a:r>
            <a:endParaRPr lang="de-CH" b="1" dirty="0"/>
          </a:p>
        </p:txBody>
      </p:sp>
      <p:sp>
        <p:nvSpPr>
          <p:cNvPr id="15" name="Textfeld 14">
            <a:extLst>
              <a:ext uri="{FF2B5EF4-FFF2-40B4-BE49-F238E27FC236}">
                <a16:creationId xmlns:a16="http://schemas.microsoft.com/office/drawing/2014/main" id="{8C6A74CB-A149-733C-20BD-ED948486B7AD}"/>
              </a:ext>
            </a:extLst>
          </p:cNvPr>
          <p:cNvSpPr txBox="1"/>
          <p:nvPr/>
        </p:nvSpPr>
        <p:spPr>
          <a:xfrm>
            <a:off x="4412690" y="5541088"/>
            <a:ext cx="2971261" cy="259045"/>
          </a:xfrm>
          <a:prstGeom prst="rect">
            <a:avLst/>
          </a:prstGeom>
          <a:noFill/>
        </p:spPr>
        <p:txBody>
          <a:bodyPr wrap="square" lIns="0" tIns="0" rIns="0" bIns="0" rtlCol="0">
            <a:spAutoFit/>
          </a:bodyPr>
          <a:lstStyle/>
          <a:p>
            <a:pPr>
              <a:lnSpc>
                <a:spcPts val="2200"/>
              </a:lnSpc>
              <a:spcBef>
                <a:spcPts val="600"/>
              </a:spcBef>
              <a:buSzPct val="100000"/>
            </a:pPr>
            <a:r>
              <a:rPr lang="en-GB" b="1" dirty="0" err="1"/>
              <a:t>Vestibulo</a:t>
            </a:r>
            <a:r>
              <a:rPr lang="en-GB" b="1" dirty="0"/>
              <a:t>-ocular reflex</a:t>
            </a:r>
          </a:p>
        </p:txBody>
      </p:sp>
      <p:sp>
        <p:nvSpPr>
          <p:cNvPr id="16" name="Textfeld 15">
            <a:extLst>
              <a:ext uri="{FF2B5EF4-FFF2-40B4-BE49-F238E27FC236}">
                <a16:creationId xmlns:a16="http://schemas.microsoft.com/office/drawing/2014/main" id="{E00581D3-816D-54CB-9CF2-5A10C47FE9F8}"/>
              </a:ext>
            </a:extLst>
          </p:cNvPr>
          <p:cNvSpPr txBox="1"/>
          <p:nvPr/>
        </p:nvSpPr>
        <p:spPr>
          <a:xfrm>
            <a:off x="8154841" y="5541088"/>
            <a:ext cx="2795086" cy="264175"/>
          </a:xfrm>
          <a:prstGeom prst="rect">
            <a:avLst/>
          </a:prstGeom>
          <a:noFill/>
        </p:spPr>
        <p:txBody>
          <a:bodyPr wrap="square" lIns="0" tIns="0" rIns="0" bIns="0" rtlCol="0">
            <a:spAutoFit/>
          </a:bodyPr>
          <a:lstStyle/>
          <a:p>
            <a:pPr>
              <a:lnSpc>
                <a:spcPts val="2200"/>
              </a:lnSpc>
              <a:spcBef>
                <a:spcPts val="600"/>
              </a:spcBef>
              <a:buSzPct val="100000"/>
            </a:pPr>
            <a:r>
              <a:rPr lang="de-CH" b="1" dirty="0" err="1"/>
              <a:t>Mydriatic</a:t>
            </a:r>
            <a:r>
              <a:rPr lang="de-CH" b="1" dirty="0"/>
              <a:t> </a:t>
            </a:r>
            <a:r>
              <a:rPr lang="de-CH" b="1" dirty="0" err="1"/>
              <a:t>test</a:t>
            </a:r>
            <a:endParaRPr lang="de-CH" b="1" dirty="0"/>
          </a:p>
        </p:txBody>
      </p:sp>
      <p:pic>
        <p:nvPicPr>
          <p:cNvPr id="4" name="Grafik 3" descr="Ein Bild, das Clipart, Design enthält.&#10;&#10;Automatisch generierte Beschreibung">
            <a:extLst>
              <a:ext uri="{FF2B5EF4-FFF2-40B4-BE49-F238E27FC236}">
                <a16:creationId xmlns:a16="http://schemas.microsoft.com/office/drawing/2014/main" id="{F2D02853-C59A-E31F-F975-BC27EC4F91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7113" y="5367866"/>
            <a:ext cx="1060637" cy="1058400"/>
          </a:xfrm>
          <a:prstGeom prst="rect">
            <a:avLst/>
          </a:prstGeom>
        </p:spPr>
      </p:pic>
    </p:spTree>
    <p:extLst>
      <p:ext uri="{BB962C8B-B14F-4D97-AF65-F5344CB8AC3E}">
        <p14:creationId xmlns:p14="http://schemas.microsoft.com/office/powerpoint/2010/main" val="3892998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9E9B13-ABC9-F79D-202D-5B65CD82F975}"/>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0008F2DA-E0BA-4819-6B52-46246A261CD1}"/>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CBCF4398-2159-E6F5-6EB6-EBAB9F2876F7}"/>
              </a:ext>
            </a:extLst>
          </p:cNvPr>
          <p:cNvSpPr>
            <a:spLocks noGrp="1"/>
          </p:cNvSpPr>
          <p:nvPr>
            <p:ph type="sldNum" sz="quarter" idx="12"/>
          </p:nvPr>
        </p:nvSpPr>
        <p:spPr/>
        <p:txBody>
          <a:bodyPr/>
          <a:lstStyle/>
          <a:p>
            <a:fld id="{442AD375-037F-43D0-B059-5172DA06796A}" type="slidenum">
              <a:rPr lang="de-CH" smtClean="0"/>
              <a:pPr/>
              <a:t>34</a:t>
            </a:fld>
            <a:endParaRPr lang="de-CH"/>
          </a:p>
        </p:txBody>
      </p:sp>
      <p:sp>
        <p:nvSpPr>
          <p:cNvPr id="6" name="Textplatzhalter 5">
            <a:extLst>
              <a:ext uri="{FF2B5EF4-FFF2-40B4-BE49-F238E27FC236}">
                <a16:creationId xmlns:a16="http://schemas.microsoft.com/office/drawing/2014/main" id="{C322298D-9DBA-CC01-C4AE-ACBE35DDA0FC}"/>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7FAF0F21-08D1-E056-9DC7-F14F5ECE07BC}"/>
              </a:ext>
            </a:extLst>
          </p:cNvPr>
          <p:cNvSpPr txBox="1">
            <a:spLocks/>
          </p:cNvSpPr>
          <p:nvPr/>
        </p:nvSpPr>
        <p:spPr>
          <a:xfrm>
            <a:off x="833500" y="1305218"/>
            <a:ext cx="981437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4. </a:t>
            </a:r>
            <a:r>
              <a:rPr lang="en-GB" sz="2400" dirty="0">
                <a:solidFill>
                  <a:srgbClr val="2A548A"/>
                </a:solidFill>
              </a:rPr>
              <a:t>Consent </a:t>
            </a:r>
          </a:p>
          <a:p>
            <a:pPr lvl="3">
              <a:buFont typeface="Symbol" panose="05050102010706020507" pitchFamily="18" charset="2"/>
              <a:buChar char="-"/>
            </a:pPr>
            <a:r>
              <a:rPr lang="en-GB" sz="1800" dirty="0">
                <a:solidFill>
                  <a:srgbClr val="2A548A"/>
                </a:solidFill>
              </a:rPr>
              <a:t>First approach: informed of brain death/life-threatening condition</a:t>
            </a:r>
          </a:p>
          <a:p>
            <a:pPr lvl="3">
              <a:buFont typeface="Symbol" panose="05050102010706020507" pitchFamily="18" charset="2"/>
              <a:buChar char="-"/>
            </a:pPr>
            <a:r>
              <a:rPr lang="en-GB" sz="1800" dirty="0">
                <a:solidFill>
                  <a:srgbClr val="2A548A"/>
                </a:solidFill>
              </a:rPr>
              <a:t>Second approach: question of wishes of the deceased regarding organ donation</a:t>
            </a:r>
          </a:p>
          <a:p>
            <a:pPr marL="0" lvl="3" indent="0">
              <a:buFont typeface="Arial" panose="020B0604020202020204" pitchFamily="34" charset="0"/>
              <a:buNone/>
            </a:pPr>
            <a:endParaRPr lang="de-CH" sz="1800" dirty="0">
              <a:cs typeface="Arial" panose="020B0604020202020204"/>
            </a:endParaRPr>
          </a:p>
          <a:p>
            <a:pPr marL="267970" lvl="3" indent="-267970">
              <a:buFont typeface="Symbol" panose="05050102010706020507" pitchFamily="18" charset="2"/>
              <a:buChar char="-"/>
            </a:pPr>
            <a:endParaRPr lang="de-CH" sz="1800" dirty="0">
              <a:cs typeface="Arial" panose="020B0604020202020204"/>
            </a:endParaRPr>
          </a:p>
          <a:p>
            <a:pPr marL="0" lvl="3" indent="0">
              <a:buFont typeface="Arial" panose="020B0604020202020204" pitchFamily="34" charset="0"/>
              <a:buNone/>
            </a:pPr>
            <a:r>
              <a:rPr lang="de-CH" sz="1800" dirty="0"/>
              <a:t>	</a:t>
            </a:r>
          </a:p>
        </p:txBody>
      </p:sp>
      <p:sp>
        <p:nvSpPr>
          <p:cNvPr id="11" name="Textfeld 10">
            <a:extLst>
              <a:ext uri="{FF2B5EF4-FFF2-40B4-BE49-F238E27FC236}">
                <a16:creationId xmlns:a16="http://schemas.microsoft.com/office/drawing/2014/main" id="{EC7D3C59-6254-8FE0-DFA7-AD722780161D}"/>
              </a:ext>
            </a:extLst>
          </p:cNvPr>
          <p:cNvSpPr txBox="1"/>
          <p:nvPr/>
        </p:nvSpPr>
        <p:spPr>
          <a:xfrm>
            <a:off x="746125" y="3399536"/>
            <a:ext cx="3987609" cy="276999"/>
          </a:xfrm>
          <a:prstGeom prst="rect">
            <a:avLst/>
          </a:prstGeom>
          <a:noFill/>
        </p:spPr>
        <p:txBody>
          <a:bodyPr wrap="square" lIns="0" tIns="0" rIns="0" bIns="0" rtlCol="0">
            <a:spAutoFit/>
          </a:bodyPr>
          <a:lstStyle/>
          <a:p>
            <a:r>
              <a:rPr lang="en-GB" sz="1800" dirty="0">
                <a:solidFill>
                  <a:srgbClr val="2A548A"/>
                </a:solidFill>
              </a:rPr>
              <a:t>No urgency for the decision</a:t>
            </a:r>
            <a:endParaRPr lang="de-DE" dirty="0"/>
          </a:p>
        </p:txBody>
      </p:sp>
      <p:pic>
        <p:nvPicPr>
          <p:cNvPr id="12" name="Grafik 11" descr="Ein Bild, das Person, Mann enthält.&#10;&#10;Automatisch generierte Beschreibung">
            <a:extLst>
              <a:ext uri="{FF2B5EF4-FFF2-40B4-BE49-F238E27FC236}">
                <a16:creationId xmlns:a16="http://schemas.microsoft.com/office/drawing/2014/main" id="{FBE69FB0-4AB9-5EF3-EDB8-9A2927FF09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05" b="25132"/>
          <a:stretch/>
        </p:blipFill>
        <p:spPr>
          <a:xfrm>
            <a:off x="3046854" y="3910915"/>
            <a:ext cx="6098292" cy="2436055"/>
          </a:xfrm>
          <a:prstGeom prst="rect">
            <a:avLst/>
          </a:prstGeom>
        </p:spPr>
      </p:pic>
      <p:pic>
        <p:nvPicPr>
          <p:cNvPr id="4" name="Grafik 3" descr="Ein Bild, das Clipart, Cartoon, Design enthält.&#10;&#10;Automatisch generierte Beschreibung">
            <a:extLst>
              <a:ext uri="{FF2B5EF4-FFF2-40B4-BE49-F238E27FC236}">
                <a16:creationId xmlns:a16="http://schemas.microsoft.com/office/drawing/2014/main" id="{52F6A31D-BCCE-59F6-54BA-9423FCC9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375596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0770A-B00A-312B-F7B6-C19DB5D5C54F}"/>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85681A41-1802-B0EB-DA79-F35A36DAD681}"/>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2AD0772A-F054-C7F0-7515-A610E555F254}"/>
              </a:ext>
            </a:extLst>
          </p:cNvPr>
          <p:cNvSpPr>
            <a:spLocks noGrp="1"/>
          </p:cNvSpPr>
          <p:nvPr>
            <p:ph type="sldNum" sz="quarter" idx="12"/>
          </p:nvPr>
        </p:nvSpPr>
        <p:spPr/>
        <p:txBody>
          <a:bodyPr/>
          <a:lstStyle/>
          <a:p>
            <a:fld id="{442AD375-037F-43D0-B059-5172DA06796A}" type="slidenum">
              <a:rPr lang="de-CH" smtClean="0"/>
              <a:pPr/>
              <a:t>35</a:t>
            </a:fld>
            <a:endParaRPr lang="de-CH"/>
          </a:p>
        </p:txBody>
      </p:sp>
      <p:sp>
        <p:nvSpPr>
          <p:cNvPr id="6" name="Textplatzhalter 5">
            <a:extLst>
              <a:ext uri="{FF2B5EF4-FFF2-40B4-BE49-F238E27FC236}">
                <a16:creationId xmlns:a16="http://schemas.microsoft.com/office/drawing/2014/main" id="{B5EE63B8-4ACF-BD11-D501-11ECFA6E261B}"/>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B459380D-A784-D6D4-2E7A-67040DEE320B}"/>
              </a:ext>
            </a:extLst>
          </p:cNvPr>
          <p:cNvSpPr txBox="1">
            <a:spLocks/>
          </p:cNvSpPr>
          <p:nvPr/>
        </p:nvSpPr>
        <p:spPr>
          <a:xfrm>
            <a:off x="821329" y="1313722"/>
            <a:ext cx="4989835" cy="187220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de-CH" sz="2400" dirty="0"/>
              <a:t>5. </a:t>
            </a:r>
            <a:r>
              <a:rPr lang="en-GB" sz="2400" dirty="0">
                <a:solidFill>
                  <a:srgbClr val="2A548A"/>
                </a:solidFill>
              </a:rPr>
              <a:t>Discussion with relatives</a:t>
            </a:r>
          </a:p>
          <a:p>
            <a:pPr lvl="3">
              <a:buFont typeface="Symbol" panose="05050102010706020507" pitchFamily="18" charset="2"/>
              <a:buChar char="-"/>
              <a:tabLst>
                <a:tab pos="1828800" algn="l"/>
              </a:tabLst>
            </a:pPr>
            <a:r>
              <a:rPr lang="en-GB" sz="1800" dirty="0">
                <a:solidFill>
                  <a:srgbClr val="2A548A"/>
                </a:solidFill>
              </a:rPr>
              <a:t>Away from the patient’s bed</a:t>
            </a:r>
          </a:p>
          <a:p>
            <a:pPr lvl="3">
              <a:buFont typeface="Symbol" panose="05050102010706020507" pitchFamily="18" charset="2"/>
              <a:buChar char="-"/>
              <a:tabLst>
                <a:tab pos="1828800" algn="l"/>
              </a:tabLst>
            </a:pPr>
            <a:r>
              <a:rPr lang="en-GB" sz="1800" dirty="0">
                <a:solidFill>
                  <a:srgbClr val="2A548A"/>
                </a:solidFill>
              </a:rPr>
              <a:t>Announcement of death or hopeless diagnosis and change of treatment</a:t>
            </a:r>
          </a:p>
          <a:p>
            <a:pPr lvl="3">
              <a:buFont typeface="Symbol" panose="05050102010706020507" pitchFamily="18" charset="2"/>
              <a:buChar char="-"/>
              <a:tabLst>
                <a:tab pos="1828800" algn="l"/>
              </a:tabLst>
            </a:pPr>
            <a:r>
              <a:rPr lang="en-GB" sz="1800" dirty="0">
                <a:solidFill>
                  <a:srgbClr val="2A548A"/>
                </a:solidFill>
              </a:rPr>
              <a:t>Organ and tissue donation discussed</a:t>
            </a:r>
          </a:p>
          <a:p>
            <a:pPr marL="0" lvl="3" indent="0">
              <a:buFont typeface="Arial" panose="020B0604020202020204" pitchFamily="34" charset="0"/>
              <a:buNone/>
            </a:pPr>
            <a:endParaRPr lang="de-CH" sz="1800" dirty="0"/>
          </a:p>
          <a:p>
            <a:pPr marL="0" lvl="3" indent="0">
              <a:buFont typeface="Arial" panose="020B0604020202020204" pitchFamily="34" charset="0"/>
              <a:buNone/>
            </a:pPr>
            <a:endParaRPr lang="de-CH" sz="1800" dirty="0"/>
          </a:p>
        </p:txBody>
      </p:sp>
      <p:sp>
        <p:nvSpPr>
          <p:cNvPr id="8" name="Inhaltsplatzhalter 2">
            <a:extLst>
              <a:ext uri="{FF2B5EF4-FFF2-40B4-BE49-F238E27FC236}">
                <a16:creationId xmlns:a16="http://schemas.microsoft.com/office/drawing/2014/main" id="{F42818B5-51F3-6C46-6967-0CF2276BDFFC}"/>
              </a:ext>
            </a:extLst>
          </p:cNvPr>
          <p:cNvSpPr txBox="1">
            <a:spLocks/>
          </p:cNvSpPr>
          <p:nvPr/>
        </p:nvSpPr>
        <p:spPr>
          <a:xfrm>
            <a:off x="6456041" y="4125753"/>
            <a:ext cx="4083310" cy="22915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de-CH" sz="2400" dirty="0"/>
              <a:t>6. </a:t>
            </a:r>
            <a:r>
              <a:rPr lang="en-GB" sz="2400" dirty="0">
                <a:solidFill>
                  <a:srgbClr val="2A548A"/>
                </a:solidFill>
              </a:rPr>
              <a:t>Time frame</a:t>
            </a:r>
          </a:p>
          <a:p>
            <a:pPr lvl="3">
              <a:buFont typeface="Symbol" panose="05050102010706020507" pitchFamily="18" charset="2"/>
              <a:buChar char="-"/>
            </a:pPr>
            <a:r>
              <a:rPr lang="en-GB" sz="1800" dirty="0">
                <a:solidFill>
                  <a:srgbClr val="2A548A"/>
                </a:solidFill>
              </a:rPr>
              <a:t>Maximum of 48 hours between the change of treatment and brain death (otherwise DCD donation)</a:t>
            </a:r>
          </a:p>
          <a:p>
            <a:pPr lvl="3">
              <a:buFont typeface="Symbol" panose="05050102010706020507" pitchFamily="18" charset="2"/>
              <a:buChar char="-"/>
            </a:pPr>
            <a:r>
              <a:rPr lang="en-GB" sz="1800" dirty="0">
                <a:solidFill>
                  <a:srgbClr val="2A548A"/>
                </a:solidFill>
              </a:rPr>
              <a:t>Organ procurement must be completed within 72 hours of the diagnosis of brain death</a:t>
            </a:r>
          </a:p>
        </p:txBody>
      </p:sp>
      <p:pic>
        <p:nvPicPr>
          <p:cNvPr id="9" name="Grafik 8" descr="Ein Bild, das Person, Mann enthält.&#10;&#10;Automatisch generierte Beschreibung">
            <a:extLst>
              <a:ext uri="{FF2B5EF4-FFF2-40B4-BE49-F238E27FC236}">
                <a16:creationId xmlns:a16="http://schemas.microsoft.com/office/drawing/2014/main" id="{66D40CA5-7C63-6310-E2B1-26D0013E49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027"/>
          <a:stretch/>
        </p:blipFill>
        <p:spPr>
          <a:xfrm>
            <a:off x="6456040" y="1000713"/>
            <a:ext cx="4989834" cy="2734321"/>
          </a:xfrm>
          <a:prstGeom prst="rect">
            <a:avLst/>
          </a:prstGeom>
        </p:spPr>
      </p:pic>
      <p:pic>
        <p:nvPicPr>
          <p:cNvPr id="10" name="Grafik 9">
            <a:extLst>
              <a:ext uri="{FF2B5EF4-FFF2-40B4-BE49-F238E27FC236}">
                <a16:creationId xmlns:a16="http://schemas.microsoft.com/office/drawing/2014/main" id="{1457BBF8-E1BE-BB8F-84FB-76F847C298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2"/>
          <a:stretch/>
        </p:blipFill>
        <p:spPr>
          <a:xfrm>
            <a:off x="821329" y="3735034"/>
            <a:ext cx="4913634" cy="2647670"/>
          </a:xfrm>
          <a:prstGeom prst="rect">
            <a:avLst/>
          </a:prstGeom>
        </p:spPr>
      </p:pic>
      <p:pic>
        <p:nvPicPr>
          <p:cNvPr id="4" name="Grafik 3" descr="Ein Bild, das Clipart, Cartoon, Design enthält.&#10;&#10;Automatisch generierte Beschreibung">
            <a:extLst>
              <a:ext uri="{FF2B5EF4-FFF2-40B4-BE49-F238E27FC236}">
                <a16:creationId xmlns:a16="http://schemas.microsoft.com/office/drawing/2014/main" id="{321C133C-102E-A0B7-A0BB-F92452E84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1389167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D9DA3-4F8E-5163-8BB8-8D32A187AB4C}"/>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7E5B01DA-2890-7B23-F57B-2E25715479FA}"/>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6C3E9852-8461-7FF4-B38E-CA845102D1BC}"/>
              </a:ext>
            </a:extLst>
          </p:cNvPr>
          <p:cNvSpPr>
            <a:spLocks noGrp="1"/>
          </p:cNvSpPr>
          <p:nvPr>
            <p:ph type="sldNum" sz="quarter" idx="12"/>
          </p:nvPr>
        </p:nvSpPr>
        <p:spPr/>
        <p:txBody>
          <a:bodyPr/>
          <a:lstStyle/>
          <a:p>
            <a:fld id="{442AD375-037F-43D0-B059-5172DA06796A}" type="slidenum">
              <a:rPr lang="de-CH" smtClean="0"/>
              <a:pPr/>
              <a:t>36</a:t>
            </a:fld>
            <a:endParaRPr lang="de-CH"/>
          </a:p>
        </p:txBody>
      </p:sp>
      <p:sp>
        <p:nvSpPr>
          <p:cNvPr id="6" name="Textplatzhalter 5">
            <a:extLst>
              <a:ext uri="{FF2B5EF4-FFF2-40B4-BE49-F238E27FC236}">
                <a16:creationId xmlns:a16="http://schemas.microsoft.com/office/drawing/2014/main" id="{E936FE8A-4302-A527-410C-2736D8E6DA48}"/>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3B696F2F-AE70-8138-130E-9FE90F67DCD4}"/>
              </a:ext>
            </a:extLst>
          </p:cNvPr>
          <p:cNvSpPr txBox="1">
            <a:spLocks/>
          </p:cNvSpPr>
          <p:nvPr/>
        </p:nvSpPr>
        <p:spPr>
          <a:xfrm>
            <a:off x="746125" y="1254981"/>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dirty="0"/>
              <a:t>7. Swisstransplant</a:t>
            </a:r>
            <a:endParaRPr lang="en-GB" sz="2400" dirty="0"/>
          </a:p>
          <a:p>
            <a:pPr lvl="3">
              <a:buFont typeface="Symbol" panose="05050102010706020507" pitchFamily="18" charset="2"/>
              <a:buChar char="-"/>
            </a:pPr>
            <a:r>
              <a:rPr lang="en-GB" sz="1800" dirty="0"/>
              <a:t>Permission given</a:t>
            </a:r>
          </a:p>
          <a:p>
            <a:pPr lvl="3">
              <a:buFont typeface="Symbol" panose="05050102010706020507" pitchFamily="18" charset="2"/>
              <a:buChar char="-"/>
            </a:pPr>
            <a:r>
              <a:rPr lang="en-GB" sz="1800" dirty="0"/>
              <a:t>Brain death/</a:t>
            </a:r>
            <a:r>
              <a:rPr lang="en-GB" sz="1800" dirty="0">
                <a:solidFill>
                  <a:srgbClr val="2A548A"/>
                </a:solidFill>
              </a:rPr>
              <a:t>change of treatment </a:t>
            </a:r>
          </a:p>
          <a:p>
            <a:pPr lvl="3">
              <a:buFont typeface="Symbol" panose="05050102010706020507" pitchFamily="18" charset="2"/>
              <a:buChar char="-"/>
            </a:pPr>
            <a:r>
              <a:rPr lang="en-GB" sz="1800" dirty="0"/>
              <a:t>Data entry of the deceased:</a:t>
            </a:r>
          </a:p>
          <a:p>
            <a:pPr lvl="4"/>
            <a:r>
              <a:rPr lang="en-GB" sz="1800" dirty="0"/>
              <a:t>Case history</a:t>
            </a:r>
          </a:p>
          <a:p>
            <a:pPr lvl="4"/>
            <a:r>
              <a:rPr lang="en-GB" sz="1800" dirty="0"/>
              <a:t>Results</a:t>
            </a:r>
          </a:p>
          <a:p>
            <a:pPr lvl="4"/>
            <a:r>
              <a:rPr lang="en-GB" sz="1800" dirty="0"/>
              <a:t>Laboratory tests</a:t>
            </a:r>
            <a:endParaRPr lang="en-GB" sz="1800" dirty="0">
              <a:solidFill>
                <a:srgbClr val="FF0000"/>
              </a:solidFill>
            </a:endParaRPr>
          </a:p>
          <a:p>
            <a:pPr lvl="4"/>
            <a:r>
              <a:rPr lang="en-GB" sz="1800" dirty="0"/>
              <a:t>Imagery </a:t>
            </a:r>
          </a:p>
        </p:txBody>
      </p:sp>
      <p:pic>
        <p:nvPicPr>
          <p:cNvPr id="8" name="Grafik 7" descr="Ein Bild, das Kleidung, Person, Menschliches Gesicht, Im Haus enthält.&#10;&#10;Automatisch generierte Beschreibung">
            <a:extLst>
              <a:ext uri="{FF2B5EF4-FFF2-40B4-BE49-F238E27FC236}">
                <a16:creationId xmlns:a16="http://schemas.microsoft.com/office/drawing/2014/main" id="{70493FD6-4BCB-253A-B218-D90EB5FF9BF4}"/>
              </a:ext>
            </a:extLst>
          </p:cNvPr>
          <p:cNvPicPr>
            <a:picLocks noChangeAspect="1"/>
          </p:cNvPicPr>
          <p:nvPr/>
        </p:nvPicPr>
        <p:blipFill rotWithShape="1">
          <a:blip r:embed="rId2">
            <a:extLst>
              <a:ext uri="{28A0092B-C50C-407E-A947-70E740481C1C}">
                <a14:useLocalDpi xmlns:a14="http://schemas.microsoft.com/office/drawing/2010/main" val="0"/>
              </a:ext>
            </a:extLst>
          </a:blip>
          <a:srcRect l="12566" r="19822"/>
          <a:stretch/>
        </p:blipFill>
        <p:spPr>
          <a:xfrm>
            <a:off x="5950469" y="795318"/>
            <a:ext cx="5547646" cy="5472860"/>
          </a:xfrm>
          <a:prstGeom prst="rect">
            <a:avLst/>
          </a:prstGeom>
        </p:spPr>
      </p:pic>
      <p:pic>
        <p:nvPicPr>
          <p:cNvPr id="4" name="Grafik 3" descr="Ein Bild, das Kreis, Grafiken, gelb, Symbol enthält.&#10;&#10;Automatisch generierte Beschreibung">
            <a:extLst>
              <a:ext uri="{FF2B5EF4-FFF2-40B4-BE49-F238E27FC236}">
                <a16:creationId xmlns:a16="http://schemas.microsoft.com/office/drawing/2014/main" id="{415A5091-9619-1F80-56BD-78C2612D5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496" y="5367400"/>
            <a:ext cx="1107628" cy="1058400"/>
          </a:xfrm>
          <a:prstGeom prst="rect">
            <a:avLst/>
          </a:prstGeom>
        </p:spPr>
      </p:pic>
    </p:spTree>
    <p:extLst>
      <p:ext uri="{BB962C8B-B14F-4D97-AF65-F5344CB8AC3E}">
        <p14:creationId xmlns:p14="http://schemas.microsoft.com/office/powerpoint/2010/main" val="3879144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4A59F-A710-7063-095E-AAB7A2D58A0A}"/>
              </a:ext>
            </a:extLst>
          </p:cNvPr>
          <p:cNvSpPr>
            <a:spLocks noGrp="1"/>
          </p:cNvSpPr>
          <p:nvPr>
            <p:ph type="title"/>
          </p:nvPr>
        </p:nvSpPr>
        <p:spPr/>
        <p:txBody>
          <a:bodyPr/>
          <a:lstStyle/>
          <a:p>
            <a:r>
              <a:rPr lang="de-CH" kern="0" dirty="0" err="1"/>
              <a:t>Procedure</a:t>
            </a:r>
            <a:endParaRPr lang="de-DE" dirty="0"/>
          </a:p>
        </p:txBody>
      </p:sp>
      <p:sp>
        <p:nvSpPr>
          <p:cNvPr id="3" name="Datumsplatzhalter 2">
            <a:extLst>
              <a:ext uri="{FF2B5EF4-FFF2-40B4-BE49-F238E27FC236}">
                <a16:creationId xmlns:a16="http://schemas.microsoft.com/office/drawing/2014/main" id="{B9FAC488-348E-C8D1-B12A-CCD2262D43E0}"/>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5EE0D5C7-6902-30E5-0419-FC1F2C0E0378}"/>
              </a:ext>
            </a:extLst>
          </p:cNvPr>
          <p:cNvSpPr>
            <a:spLocks noGrp="1"/>
          </p:cNvSpPr>
          <p:nvPr>
            <p:ph type="sldNum" sz="quarter" idx="12"/>
          </p:nvPr>
        </p:nvSpPr>
        <p:spPr/>
        <p:txBody>
          <a:bodyPr/>
          <a:lstStyle/>
          <a:p>
            <a:fld id="{442AD375-037F-43D0-B059-5172DA06796A}" type="slidenum">
              <a:rPr lang="de-CH" smtClean="0"/>
              <a:pPr/>
              <a:t>37</a:t>
            </a:fld>
            <a:endParaRPr lang="de-CH"/>
          </a:p>
        </p:txBody>
      </p:sp>
      <p:sp>
        <p:nvSpPr>
          <p:cNvPr id="6" name="Textplatzhalter 5">
            <a:extLst>
              <a:ext uri="{FF2B5EF4-FFF2-40B4-BE49-F238E27FC236}">
                <a16:creationId xmlns:a16="http://schemas.microsoft.com/office/drawing/2014/main" id="{629D03B7-19AA-C482-3755-9D6CBFCB4A66}"/>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E635E7C8-B303-CCB9-231A-0AE3E4D07D77}"/>
              </a:ext>
            </a:extLst>
          </p:cNvPr>
          <p:cNvSpPr txBox="1">
            <a:spLocks/>
          </p:cNvSpPr>
          <p:nvPr/>
        </p:nvSpPr>
        <p:spPr>
          <a:xfrm>
            <a:off x="746125" y="1276351"/>
            <a:ext cx="5046039" cy="48895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8. </a:t>
            </a:r>
            <a:r>
              <a:rPr lang="en-GB" sz="2400" dirty="0">
                <a:solidFill>
                  <a:srgbClr val="2A548A"/>
                </a:solidFill>
              </a:rPr>
              <a:t>Waiting list/ranking</a:t>
            </a:r>
          </a:p>
          <a:p>
            <a:pPr lvl="3">
              <a:buFont typeface="Symbol" panose="05050102010706020507" pitchFamily="18" charset="2"/>
              <a:buChar char="-"/>
            </a:pPr>
            <a:r>
              <a:rPr lang="en-GB" sz="1800" dirty="0">
                <a:solidFill>
                  <a:srgbClr val="2A548A"/>
                </a:solidFill>
              </a:rPr>
              <a:t>Data entry in the SOAS</a:t>
            </a:r>
            <a:br>
              <a:rPr lang="en-GB" sz="1800" dirty="0">
                <a:solidFill>
                  <a:srgbClr val="2A548A"/>
                </a:solidFill>
              </a:rPr>
            </a:br>
            <a:r>
              <a:rPr lang="en-GB" sz="1800" dirty="0">
                <a:solidFill>
                  <a:srgbClr val="2A548A"/>
                </a:solidFill>
              </a:rPr>
              <a:t>(Swiss Organ Allocation System)</a:t>
            </a:r>
          </a:p>
          <a:p>
            <a:pPr lvl="3">
              <a:buFont typeface="Symbol" panose="05050102010706020507" pitchFamily="18" charset="2"/>
              <a:buChar char="-"/>
            </a:pPr>
            <a:r>
              <a:rPr lang="en-GB" sz="1800" dirty="0" err="1">
                <a:solidFill>
                  <a:srgbClr val="2A548A"/>
                </a:solidFill>
              </a:rPr>
              <a:t>Swisstransplant</a:t>
            </a:r>
            <a:r>
              <a:rPr lang="en-GB" sz="1800" dirty="0">
                <a:solidFill>
                  <a:srgbClr val="2A548A"/>
                </a:solidFill>
              </a:rPr>
              <a:t> – calculation of the ranking</a:t>
            </a:r>
            <a:br>
              <a:rPr lang="en-GB" sz="1800" dirty="0">
                <a:solidFill>
                  <a:srgbClr val="2A548A"/>
                </a:solidFill>
              </a:rPr>
            </a:br>
            <a:r>
              <a:rPr lang="en-GB" sz="1800" dirty="0">
                <a:solidFill>
                  <a:srgbClr val="2A548A"/>
                </a:solidFill>
              </a:rPr>
              <a:t>of the potential recipients using SOAS software</a:t>
            </a:r>
          </a:p>
          <a:p>
            <a:pPr lvl="3">
              <a:buFont typeface="Symbol" panose="05050102010706020507" pitchFamily="18" charset="2"/>
              <a:buChar char="-"/>
            </a:pPr>
            <a:r>
              <a:rPr lang="en-GB" sz="1800" dirty="0">
                <a:solidFill>
                  <a:srgbClr val="2A548A"/>
                </a:solidFill>
              </a:rPr>
              <a:t>The ranking list depends on donor characteristics</a:t>
            </a:r>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marL="0" lvl="3" indent="0">
              <a:buFont typeface="Arial" panose="020B0604020202020204" pitchFamily="34" charset="0"/>
              <a:buNone/>
            </a:pPr>
            <a:r>
              <a:rPr lang="de-CH" sz="1800" dirty="0"/>
              <a:t>			</a:t>
            </a:r>
          </a:p>
        </p:txBody>
      </p:sp>
      <p:pic>
        <p:nvPicPr>
          <p:cNvPr id="8" name="Grafik 7" descr="Ein Bild, das Text, Screenshot, Software, Zahl enthält.&#10;&#10;Automatisch generierte Beschreibung">
            <a:extLst>
              <a:ext uri="{FF2B5EF4-FFF2-40B4-BE49-F238E27FC236}">
                <a16:creationId xmlns:a16="http://schemas.microsoft.com/office/drawing/2014/main" id="{204ADC77-CC52-E4F7-A15F-DF31D82CA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495" y="1361803"/>
            <a:ext cx="6016255" cy="4134394"/>
          </a:xfrm>
          <a:prstGeom prst="rect">
            <a:avLst/>
          </a:prstGeom>
        </p:spPr>
      </p:pic>
      <p:sp>
        <p:nvSpPr>
          <p:cNvPr id="9" name="Textfeld 8">
            <a:extLst>
              <a:ext uri="{FF2B5EF4-FFF2-40B4-BE49-F238E27FC236}">
                <a16:creationId xmlns:a16="http://schemas.microsoft.com/office/drawing/2014/main" id="{DC4C957D-F6B3-4BE9-21E1-7A363BA2B308}"/>
              </a:ext>
            </a:extLst>
          </p:cNvPr>
          <p:cNvSpPr txBox="1"/>
          <p:nvPr/>
        </p:nvSpPr>
        <p:spPr>
          <a:xfrm>
            <a:off x="5581495" y="5581649"/>
            <a:ext cx="2242704" cy="215444"/>
          </a:xfrm>
          <a:prstGeom prst="rect">
            <a:avLst/>
          </a:prstGeom>
          <a:noFill/>
        </p:spPr>
        <p:txBody>
          <a:bodyPr wrap="square" lIns="0" tIns="0" rIns="0" bIns="0" rtlCol="0">
            <a:spAutoFit/>
          </a:bodyPr>
          <a:lstStyle/>
          <a:p>
            <a:pPr marL="0" lvl="3" indent="0">
              <a:buNone/>
            </a:pPr>
            <a:r>
              <a:rPr lang="de-CH" sz="1400" dirty="0" err="1"/>
              <a:t>fictitious</a:t>
            </a:r>
            <a:r>
              <a:rPr lang="de-CH" sz="1400" dirty="0"/>
              <a:t> </a:t>
            </a:r>
            <a:r>
              <a:rPr lang="de-CH" sz="1400" dirty="0" err="1"/>
              <a:t>example</a:t>
            </a:r>
            <a:r>
              <a:rPr lang="de-CH" sz="1400" dirty="0"/>
              <a:t> SOAS</a:t>
            </a:r>
          </a:p>
        </p:txBody>
      </p:sp>
      <p:pic>
        <p:nvPicPr>
          <p:cNvPr id="4" name="Grafik 3" descr="Ein Bild, das Kreis, Grafiken, gelb, Symbol enthält.&#10;&#10;Automatisch generierte Beschreibung">
            <a:extLst>
              <a:ext uri="{FF2B5EF4-FFF2-40B4-BE49-F238E27FC236}">
                <a16:creationId xmlns:a16="http://schemas.microsoft.com/office/drawing/2014/main" id="{EF4F68C9-D1E5-F295-6B60-74E8D54F3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58" y="5367400"/>
            <a:ext cx="1107628" cy="1058400"/>
          </a:xfrm>
          <a:prstGeom prst="rect">
            <a:avLst/>
          </a:prstGeom>
        </p:spPr>
      </p:pic>
    </p:spTree>
    <p:extLst>
      <p:ext uri="{BB962C8B-B14F-4D97-AF65-F5344CB8AC3E}">
        <p14:creationId xmlns:p14="http://schemas.microsoft.com/office/powerpoint/2010/main" val="2045874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82D02-D094-91D3-4049-F1035D2609AD}"/>
              </a:ext>
            </a:extLst>
          </p:cNvPr>
          <p:cNvSpPr>
            <a:spLocks noGrp="1"/>
          </p:cNvSpPr>
          <p:nvPr>
            <p:ph type="title"/>
          </p:nvPr>
        </p:nvSpPr>
        <p:spPr/>
        <p:txBody>
          <a:bodyPr/>
          <a:lstStyle/>
          <a:p>
            <a:r>
              <a:rPr lang="de-CH" kern="0" dirty="0" err="1"/>
              <a:t>Procedure</a:t>
            </a:r>
            <a:endParaRPr lang="de-DE" dirty="0"/>
          </a:p>
        </p:txBody>
      </p:sp>
      <p:sp>
        <p:nvSpPr>
          <p:cNvPr id="3" name="Datumsplatzhalter 2">
            <a:extLst>
              <a:ext uri="{FF2B5EF4-FFF2-40B4-BE49-F238E27FC236}">
                <a16:creationId xmlns:a16="http://schemas.microsoft.com/office/drawing/2014/main" id="{3D3DE578-872B-DFE5-B430-B138CCA0DC0C}"/>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9995B808-B04A-4765-6746-7D7E6DB3C0BF}"/>
              </a:ext>
            </a:extLst>
          </p:cNvPr>
          <p:cNvSpPr>
            <a:spLocks noGrp="1"/>
          </p:cNvSpPr>
          <p:nvPr>
            <p:ph type="sldNum" sz="quarter" idx="12"/>
          </p:nvPr>
        </p:nvSpPr>
        <p:spPr/>
        <p:txBody>
          <a:bodyPr/>
          <a:lstStyle/>
          <a:p>
            <a:fld id="{442AD375-037F-43D0-B059-5172DA06796A}" type="slidenum">
              <a:rPr lang="de-CH" smtClean="0"/>
              <a:pPr/>
              <a:t>38</a:t>
            </a:fld>
            <a:endParaRPr lang="de-CH"/>
          </a:p>
        </p:txBody>
      </p:sp>
      <p:sp>
        <p:nvSpPr>
          <p:cNvPr id="6" name="Textplatzhalter 5">
            <a:extLst>
              <a:ext uri="{FF2B5EF4-FFF2-40B4-BE49-F238E27FC236}">
                <a16:creationId xmlns:a16="http://schemas.microsoft.com/office/drawing/2014/main" id="{1882FE52-0266-1D55-029A-21873393AD05}"/>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04BBAA31-6AAD-F708-9864-2928CAECA84B}"/>
              </a:ext>
            </a:extLst>
          </p:cNvPr>
          <p:cNvSpPr txBox="1">
            <a:spLocks/>
          </p:cNvSpPr>
          <p:nvPr/>
        </p:nvSpPr>
        <p:spPr>
          <a:xfrm>
            <a:off x="745130" y="1286547"/>
            <a:ext cx="10700745"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9. </a:t>
            </a:r>
            <a:r>
              <a:rPr lang="en-GB" sz="2400" dirty="0"/>
              <a:t>Attribution</a:t>
            </a:r>
          </a:p>
          <a:p>
            <a:pPr lvl="3">
              <a:buFont typeface="Symbol" panose="05050102010706020507" pitchFamily="18" charset="2"/>
              <a:buChar char="-"/>
            </a:pPr>
            <a:r>
              <a:rPr lang="en-GB" sz="1800" dirty="0"/>
              <a:t>The ranking list is calculated on the basis of the distribution rules of the law using an algorithm</a:t>
            </a:r>
          </a:p>
          <a:p>
            <a:pPr lvl="3">
              <a:buFont typeface="Symbol" panose="05050102010706020507" pitchFamily="18" charset="2"/>
              <a:buChar char="-"/>
            </a:pPr>
            <a:r>
              <a:rPr lang="en-GB" sz="1800" dirty="0" err="1"/>
              <a:t>Swisstransplant</a:t>
            </a:r>
            <a:r>
              <a:rPr lang="en-GB" sz="1800" dirty="0"/>
              <a:t> offers organs to </a:t>
            </a:r>
            <a:r>
              <a:rPr lang="en-GB" sz="1800" dirty="0">
                <a:solidFill>
                  <a:srgbClr val="2A548A"/>
                </a:solidFill>
              </a:rPr>
              <a:t>centres</a:t>
            </a:r>
            <a:r>
              <a:rPr lang="en-GB" sz="1800" dirty="0"/>
              <a:t> for potential recipients</a:t>
            </a:r>
            <a:endParaRPr lang="en-GB" sz="1800" dirty="0">
              <a:solidFill>
                <a:srgbClr val="FF0000"/>
              </a:solidFill>
            </a:endParaRPr>
          </a:p>
        </p:txBody>
      </p:sp>
      <p:grpSp>
        <p:nvGrpSpPr>
          <p:cNvPr id="8" name="Gruppieren 7">
            <a:extLst>
              <a:ext uri="{FF2B5EF4-FFF2-40B4-BE49-F238E27FC236}">
                <a16:creationId xmlns:a16="http://schemas.microsoft.com/office/drawing/2014/main" id="{309F7D9B-F1C0-D5E8-9C0F-AEF53C9DC96D}"/>
              </a:ext>
            </a:extLst>
          </p:cNvPr>
          <p:cNvGrpSpPr/>
          <p:nvPr/>
        </p:nvGrpSpPr>
        <p:grpSpPr>
          <a:xfrm>
            <a:off x="2459595" y="3082140"/>
            <a:ext cx="7272809" cy="2004895"/>
            <a:chOff x="1375883" y="3789040"/>
            <a:chExt cx="7272809" cy="2004895"/>
          </a:xfrm>
        </p:grpSpPr>
        <p:grpSp>
          <p:nvGrpSpPr>
            <p:cNvPr id="9" name="Gruppieren 8">
              <a:extLst>
                <a:ext uri="{FF2B5EF4-FFF2-40B4-BE49-F238E27FC236}">
                  <a16:creationId xmlns:a16="http://schemas.microsoft.com/office/drawing/2014/main" id="{646EB70A-0CB8-4A16-29F3-515B04A9F916}"/>
                </a:ext>
              </a:extLst>
            </p:cNvPr>
            <p:cNvGrpSpPr/>
            <p:nvPr/>
          </p:nvGrpSpPr>
          <p:grpSpPr>
            <a:xfrm>
              <a:off x="1375884" y="3789040"/>
              <a:ext cx="7272808" cy="2004895"/>
              <a:chOff x="1375884" y="3789040"/>
              <a:chExt cx="7272808" cy="2004895"/>
            </a:xfrm>
          </p:grpSpPr>
          <p:grpSp>
            <p:nvGrpSpPr>
              <p:cNvPr id="14" name="Gruppieren 13">
                <a:extLst>
                  <a:ext uri="{FF2B5EF4-FFF2-40B4-BE49-F238E27FC236}">
                    <a16:creationId xmlns:a16="http://schemas.microsoft.com/office/drawing/2014/main" id="{9F22495B-0037-460E-4322-4C18A449C764}"/>
                  </a:ext>
                </a:extLst>
              </p:cNvPr>
              <p:cNvGrpSpPr/>
              <p:nvPr/>
            </p:nvGrpSpPr>
            <p:grpSpPr>
              <a:xfrm>
                <a:off x="1375884" y="4203007"/>
                <a:ext cx="7272808" cy="1590928"/>
                <a:chOff x="1375884" y="4203007"/>
                <a:chExt cx="7272808" cy="1590928"/>
              </a:xfrm>
            </p:grpSpPr>
            <p:sp>
              <p:nvSpPr>
                <p:cNvPr id="19" name="Rechteck 18">
                  <a:extLst>
                    <a:ext uri="{FF2B5EF4-FFF2-40B4-BE49-F238E27FC236}">
                      <a16:creationId xmlns:a16="http://schemas.microsoft.com/office/drawing/2014/main" id="{D34AB1EE-CECB-77E4-33BB-7FA0AD81F749}"/>
                    </a:ext>
                  </a:extLst>
                </p:cNvPr>
                <p:cNvSpPr/>
                <p:nvPr/>
              </p:nvSpPr>
              <p:spPr>
                <a:xfrm>
                  <a:off x="3232634" y="4203012"/>
                  <a:ext cx="173646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accent6"/>
                      </a:solidFill>
                    </a:rPr>
                    <a:t>Medical</a:t>
                  </a:r>
                </a:p>
                <a:p>
                  <a:pPr algn="ctr"/>
                  <a:r>
                    <a:rPr lang="de-CH" dirty="0" err="1">
                      <a:solidFill>
                        <a:schemeClr val="accent6"/>
                      </a:solidFill>
                    </a:rPr>
                    <a:t>benefit</a:t>
                  </a:r>
                  <a:endParaRPr lang="de-CH" dirty="0">
                    <a:solidFill>
                      <a:schemeClr val="accent6"/>
                    </a:solidFill>
                  </a:endParaRPr>
                </a:p>
              </p:txBody>
            </p:sp>
            <p:sp>
              <p:nvSpPr>
                <p:cNvPr id="20" name="Rechteck 19">
                  <a:extLst>
                    <a:ext uri="{FF2B5EF4-FFF2-40B4-BE49-F238E27FC236}">
                      <a16:creationId xmlns:a16="http://schemas.microsoft.com/office/drawing/2014/main" id="{8EC95770-45CD-FFAF-50A0-DC416ABD10B6}"/>
                    </a:ext>
                  </a:extLst>
                </p:cNvPr>
                <p:cNvSpPr/>
                <p:nvPr/>
              </p:nvSpPr>
              <p:spPr>
                <a:xfrm>
                  <a:off x="5072430" y="4203016"/>
                  <a:ext cx="173646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solidFill>
                        <a:srgbClr val="F2AF5C"/>
                      </a:solidFill>
                    </a:rPr>
                    <a:t>Priority</a:t>
                  </a:r>
                  <a:endParaRPr lang="de-CH" dirty="0">
                    <a:solidFill>
                      <a:srgbClr val="F2AF5C"/>
                    </a:solidFill>
                  </a:endParaRPr>
                </a:p>
                <a:p>
                  <a:pPr algn="ctr"/>
                  <a:r>
                    <a:rPr lang="de-CH" dirty="0">
                      <a:solidFill>
                        <a:srgbClr val="F2AF5C"/>
                      </a:solidFill>
                    </a:rPr>
                    <a:t>(</a:t>
                  </a:r>
                  <a:r>
                    <a:rPr lang="de-CH" dirty="0" err="1">
                      <a:solidFill>
                        <a:srgbClr val="F2AF5C"/>
                      </a:solidFill>
                    </a:rPr>
                    <a:t>children</a:t>
                  </a:r>
                  <a:r>
                    <a:rPr lang="de-CH" dirty="0">
                      <a:solidFill>
                        <a:srgbClr val="F2AF5C"/>
                      </a:solidFill>
                    </a:rPr>
                    <a:t>/</a:t>
                  </a:r>
                  <a:r>
                    <a:rPr lang="de-CH" dirty="0" err="1">
                      <a:solidFill>
                        <a:srgbClr val="F2AF5C"/>
                      </a:solidFill>
                    </a:rPr>
                    <a:t>blood</a:t>
                  </a:r>
                  <a:endParaRPr lang="de-CH" dirty="0">
                    <a:solidFill>
                      <a:srgbClr val="F2AF5C"/>
                    </a:solidFill>
                  </a:endParaRPr>
                </a:p>
                <a:p>
                  <a:pPr algn="ctr"/>
                  <a:r>
                    <a:rPr lang="de-CH" dirty="0">
                      <a:solidFill>
                        <a:srgbClr val="F2AF5C"/>
                      </a:solidFill>
                    </a:rPr>
                    <a:t>Group)</a:t>
                  </a:r>
                </a:p>
              </p:txBody>
            </p:sp>
            <p:sp>
              <p:nvSpPr>
                <p:cNvPr id="21" name="Rechteck 20">
                  <a:extLst>
                    <a:ext uri="{FF2B5EF4-FFF2-40B4-BE49-F238E27FC236}">
                      <a16:creationId xmlns:a16="http://schemas.microsoft.com/office/drawing/2014/main" id="{60F4C8AF-FC9D-BA5E-F0D7-9E9CD61A8E6F}"/>
                    </a:ext>
                  </a:extLst>
                </p:cNvPr>
                <p:cNvSpPr/>
                <p:nvPr/>
              </p:nvSpPr>
              <p:spPr>
                <a:xfrm>
                  <a:off x="6912226" y="4203016"/>
                  <a:ext cx="173646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D98F8F"/>
                      </a:solidFill>
                    </a:rPr>
                    <a:t>Waiting</a:t>
                  </a:r>
                </a:p>
                <a:p>
                  <a:pPr algn="ctr"/>
                  <a:r>
                    <a:rPr lang="de-CH" dirty="0">
                      <a:solidFill>
                        <a:srgbClr val="D98F8F"/>
                      </a:solidFill>
                    </a:rPr>
                    <a:t>time</a:t>
                  </a:r>
                </a:p>
              </p:txBody>
            </p:sp>
            <p:sp>
              <p:nvSpPr>
                <p:cNvPr id="22" name="Rechteck 21">
                  <a:extLst>
                    <a:ext uri="{FF2B5EF4-FFF2-40B4-BE49-F238E27FC236}">
                      <a16:creationId xmlns:a16="http://schemas.microsoft.com/office/drawing/2014/main" id="{FCD9978D-B5F6-6E99-F026-BF6590192EEF}"/>
                    </a:ext>
                  </a:extLst>
                </p:cNvPr>
                <p:cNvSpPr/>
                <p:nvPr/>
              </p:nvSpPr>
              <p:spPr>
                <a:xfrm>
                  <a:off x="1392838" y="4203007"/>
                  <a:ext cx="173646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accent5"/>
                      </a:solidFill>
                    </a:rPr>
                    <a:t>Medical </a:t>
                  </a:r>
                  <a:r>
                    <a:rPr lang="de-CH" dirty="0" err="1">
                      <a:solidFill>
                        <a:schemeClr val="accent5"/>
                      </a:solidFill>
                    </a:rPr>
                    <a:t>urgency</a:t>
                  </a:r>
                  <a:endParaRPr lang="de-CH" dirty="0">
                    <a:solidFill>
                      <a:schemeClr val="accent5"/>
                    </a:solidFill>
                  </a:endParaRPr>
                </a:p>
              </p:txBody>
            </p:sp>
            <p:cxnSp>
              <p:nvCxnSpPr>
                <p:cNvPr id="23" name="Gerade Verbindung 41">
                  <a:extLst>
                    <a:ext uri="{FF2B5EF4-FFF2-40B4-BE49-F238E27FC236}">
                      <a16:creationId xmlns:a16="http://schemas.microsoft.com/office/drawing/2014/main" id="{93601561-D818-8DEA-BB70-D5E0D2C8D537}"/>
                    </a:ext>
                  </a:extLst>
                </p:cNvPr>
                <p:cNvCxnSpPr>
                  <a:cxnSpLocks/>
                </p:cNvCxnSpPr>
                <p:nvPr/>
              </p:nvCxnSpPr>
              <p:spPr>
                <a:xfrm>
                  <a:off x="1375884" y="4370054"/>
                  <a:ext cx="17534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Gerade Verbindung 42">
                  <a:extLst>
                    <a:ext uri="{FF2B5EF4-FFF2-40B4-BE49-F238E27FC236}">
                      <a16:creationId xmlns:a16="http://schemas.microsoft.com/office/drawing/2014/main" id="{CA5B8246-42F9-0A49-F13B-B7EA7A8C3781}"/>
                    </a:ext>
                  </a:extLst>
                </p:cNvPr>
                <p:cNvCxnSpPr>
                  <a:cxnSpLocks/>
                </p:cNvCxnSpPr>
                <p:nvPr/>
              </p:nvCxnSpPr>
              <p:spPr>
                <a:xfrm>
                  <a:off x="3232634" y="4370054"/>
                  <a:ext cx="173646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Gerade Verbindung 43">
                  <a:extLst>
                    <a:ext uri="{FF2B5EF4-FFF2-40B4-BE49-F238E27FC236}">
                      <a16:creationId xmlns:a16="http://schemas.microsoft.com/office/drawing/2014/main" id="{F298395D-C711-F8BA-7368-FEEF7B9AF4A4}"/>
                    </a:ext>
                  </a:extLst>
                </p:cNvPr>
                <p:cNvCxnSpPr>
                  <a:cxnSpLocks/>
                </p:cNvCxnSpPr>
                <p:nvPr/>
              </p:nvCxnSpPr>
              <p:spPr>
                <a:xfrm>
                  <a:off x="5072430" y="4370054"/>
                  <a:ext cx="1736466" cy="0"/>
                </a:xfrm>
                <a:prstGeom prst="line">
                  <a:avLst/>
                </a:prstGeom>
                <a:ln w="19050">
                  <a:solidFill>
                    <a:srgbClr val="F2AF5C"/>
                  </a:solidFill>
                </a:ln>
              </p:spPr>
              <p:style>
                <a:lnRef idx="1">
                  <a:schemeClr val="accent1"/>
                </a:lnRef>
                <a:fillRef idx="0">
                  <a:schemeClr val="accent1"/>
                </a:fillRef>
                <a:effectRef idx="0">
                  <a:schemeClr val="accent1"/>
                </a:effectRef>
                <a:fontRef idx="minor">
                  <a:schemeClr val="tx1"/>
                </a:fontRef>
              </p:style>
            </p:cxnSp>
            <p:cxnSp>
              <p:nvCxnSpPr>
                <p:cNvPr id="26" name="Gerade Verbindung 44">
                  <a:extLst>
                    <a:ext uri="{FF2B5EF4-FFF2-40B4-BE49-F238E27FC236}">
                      <a16:creationId xmlns:a16="http://schemas.microsoft.com/office/drawing/2014/main" id="{E2C32505-25BC-C256-1113-7CA7959DC23E}"/>
                    </a:ext>
                  </a:extLst>
                </p:cNvPr>
                <p:cNvCxnSpPr>
                  <a:cxnSpLocks/>
                </p:cNvCxnSpPr>
                <p:nvPr/>
              </p:nvCxnSpPr>
              <p:spPr>
                <a:xfrm>
                  <a:off x="6912226" y="4370054"/>
                  <a:ext cx="1736466" cy="0"/>
                </a:xfrm>
                <a:prstGeom prst="line">
                  <a:avLst/>
                </a:prstGeom>
                <a:ln w="19050">
                  <a:solidFill>
                    <a:srgbClr val="D98F8F"/>
                  </a:solidFill>
                </a:ln>
              </p:spPr>
              <p:style>
                <a:lnRef idx="1">
                  <a:schemeClr val="accent1"/>
                </a:lnRef>
                <a:fillRef idx="0">
                  <a:schemeClr val="accent1"/>
                </a:fillRef>
                <a:effectRef idx="0">
                  <a:schemeClr val="accent1"/>
                </a:effectRef>
                <a:fontRef idx="minor">
                  <a:schemeClr val="tx1"/>
                </a:fontRef>
              </p:style>
            </p:cxnSp>
          </p:grpSp>
          <p:sp>
            <p:nvSpPr>
              <p:cNvPr id="15" name="Textfeld 14">
                <a:extLst>
                  <a:ext uri="{FF2B5EF4-FFF2-40B4-BE49-F238E27FC236}">
                    <a16:creationId xmlns:a16="http://schemas.microsoft.com/office/drawing/2014/main" id="{E12CE182-6C93-BB4B-B737-0422511FC3C9}"/>
                  </a:ext>
                </a:extLst>
              </p:cNvPr>
              <p:cNvSpPr txBox="1"/>
              <p:nvPr/>
            </p:nvSpPr>
            <p:spPr>
              <a:xfrm>
                <a:off x="2129712" y="3807445"/>
                <a:ext cx="258651" cy="369332"/>
              </a:xfrm>
              <a:prstGeom prst="rect">
                <a:avLst/>
              </a:prstGeom>
              <a:noFill/>
            </p:spPr>
            <p:txBody>
              <a:bodyPr wrap="square" lIns="0" tIns="0" rIns="0" bIns="0" rtlCol="0">
                <a:spAutoFit/>
              </a:bodyPr>
              <a:lstStyle/>
              <a:p>
                <a:r>
                  <a:rPr lang="de-CH" sz="2400">
                    <a:solidFill>
                      <a:srgbClr val="9BBDC5"/>
                    </a:solidFill>
                  </a:rPr>
                  <a:t>1</a:t>
                </a:r>
              </a:p>
            </p:txBody>
          </p:sp>
          <p:sp>
            <p:nvSpPr>
              <p:cNvPr id="16" name="Textfeld 15">
                <a:extLst>
                  <a:ext uri="{FF2B5EF4-FFF2-40B4-BE49-F238E27FC236}">
                    <a16:creationId xmlns:a16="http://schemas.microsoft.com/office/drawing/2014/main" id="{5E9A4065-CF88-FC25-CE46-5E46910AF2C3}"/>
                  </a:ext>
                </a:extLst>
              </p:cNvPr>
              <p:cNvSpPr txBox="1"/>
              <p:nvPr/>
            </p:nvSpPr>
            <p:spPr>
              <a:xfrm>
                <a:off x="4010745" y="3808885"/>
                <a:ext cx="180243" cy="369332"/>
              </a:xfrm>
              <a:prstGeom prst="rect">
                <a:avLst/>
              </a:prstGeom>
              <a:noFill/>
            </p:spPr>
            <p:txBody>
              <a:bodyPr wrap="square" lIns="0" tIns="0" rIns="0" bIns="0" rtlCol="0">
                <a:spAutoFit/>
              </a:bodyPr>
              <a:lstStyle/>
              <a:p>
                <a:r>
                  <a:rPr lang="de-CH" sz="2400" dirty="0">
                    <a:solidFill>
                      <a:srgbClr val="ACC4AF"/>
                    </a:solidFill>
                  </a:rPr>
                  <a:t>2</a:t>
                </a:r>
              </a:p>
            </p:txBody>
          </p:sp>
          <p:sp>
            <p:nvSpPr>
              <p:cNvPr id="17" name="Textfeld 16">
                <a:extLst>
                  <a:ext uri="{FF2B5EF4-FFF2-40B4-BE49-F238E27FC236}">
                    <a16:creationId xmlns:a16="http://schemas.microsoft.com/office/drawing/2014/main" id="{EAEEF508-AE6A-D917-FBE6-B6A4EF8D3A8B}"/>
                  </a:ext>
                </a:extLst>
              </p:cNvPr>
              <p:cNvSpPr txBox="1"/>
              <p:nvPr/>
            </p:nvSpPr>
            <p:spPr>
              <a:xfrm>
                <a:off x="5879530" y="3789040"/>
                <a:ext cx="373871" cy="369332"/>
              </a:xfrm>
              <a:prstGeom prst="rect">
                <a:avLst/>
              </a:prstGeom>
              <a:noFill/>
            </p:spPr>
            <p:txBody>
              <a:bodyPr wrap="square" lIns="0" tIns="0" rIns="0" bIns="0" rtlCol="0">
                <a:spAutoFit/>
              </a:bodyPr>
              <a:lstStyle/>
              <a:p>
                <a:r>
                  <a:rPr lang="de-CH" sz="2400" dirty="0">
                    <a:solidFill>
                      <a:srgbClr val="F2AF5C"/>
                    </a:solidFill>
                  </a:rPr>
                  <a:t>3</a:t>
                </a:r>
              </a:p>
            </p:txBody>
          </p:sp>
          <p:sp>
            <p:nvSpPr>
              <p:cNvPr id="18" name="Textfeld 17">
                <a:extLst>
                  <a:ext uri="{FF2B5EF4-FFF2-40B4-BE49-F238E27FC236}">
                    <a16:creationId xmlns:a16="http://schemas.microsoft.com/office/drawing/2014/main" id="{0584A382-425B-BF1C-2542-82B62E46A6D5}"/>
                  </a:ext>
                </a:extLst>
              </p:cNvPr>
              <p:cNvSpPr txBox="1"/>
              <p:nvPr/>
            </p:nvSpPr>
            <p:spPr>
              <a:xfrm>
                <a:off x="7694497" y="3789040"/>
                <a:ext cx="373871" cy="369332"/>
              </a:xfrm>
              <a:prstGeom prst="rect">
                <a:avLst/>
              </a:prstGeom>
              <a:noFill/>
            </p:spPr>
            <p:txBody>
              <a:bodyPr wrap="square" lIns="0" tIns="0" rIns="0" bIns="0" rtlCol="0">
                <a:spAutoFit/>
              </a:bodyPr>
              <a:lstStyle/>
              <a:p>
                <a:r>
                  <a:rPr lang="de-CH" sz="2400" dirty="0">
                    <a:solidFill>
                      <a:srgbClr val="D98F8F"/>
                    </a:solidFill>
                  </a:rPr>
                  <a:t>4</a:t>
                </a:r>
              </a:p>
            </p:txBody>
          </p:sp>
        </p:grpSp>
        <p:cxnSp>
          <p:nvCxnSpPr>
            <p:cNvPr id="10" name="Gerade Verbindung 44">
              <a:extLst>
                <a:ext uri="{FF2B5EF4-FFF2-40B4-BE49-F238E27FC236}">
                  <a16:creationId xmlns:a16="http://schemas.microsoft.com/office/drawing/2014/main" id="{89019E90-45EC-CFB4-D73F-A67B9CDC7285}"/>
                </a:ext>
              </a:extLst>
            </p:cNvPr>
            <p:cNvCxnSpPr>
              <a:cxnSpLocks/>
            </p:cNvCxnSpPr>
            <p:nvPr/>
          </p:nvCxnSpPr>
          <p:spPr>
            <a:xfrm>
              <a:off x="6912226" y="5522168"/>
              <a:ext cx="1736466" cy="0"/>
            </a:xfrm>
            <a:prstGeom prst="line">
              <a:avLst/>
            </a:prstGeom>
            <a:ln w="19050">
              <a:solidFill>
                <a:srgbClr val="D98F8F"/>
              </a:solidFill>
            </a:ln>
          </p:spPr>
          <p:style>
            <a:lnRef idx="1">
              <a:schemeClr val="accent1"/>
            </a:lnRef>
            <a:fillRef idx="0">
              <a:schemeClr val="accent1"/>
            </a:fillRef>
            <a:effectRef idx="0">
              <a:schemeClr val="accent1"/>
            </a:effectRef>
            <a:fontRef idx="minor">
              <a:schemeClr val="tx1"/>
            </a:fontRef>
          </p:style>
        </p:cxnSp>
        <p:cxnSp>
          <p:nvCxnSpPr>
            <p:cNvPr id="11" name="Gerade Verbindung 43">
              <a:extLst>
                <a:ext uri="{FF2B5EF4-FFF2-40B4-BE49-F238E27FC236}">
                  <a16:creationId xmlns:a16="http://schemas.microsoft.com/office/drawing/2014/main" id="{25D494D6-D6A7-56FE-9AA1-D1EA7D6D0BAD}"/>
                </a:ext>
              </a:extLst>
            </p:cNvPr>
            <p:cNvCxnSpPr>
              <a:cxnSpLocks/>
            </p:cNvCxnSpPr>
            <p:nvPr/>
          </p:nvCxnSpPr>
          <p:spPr>
            <a:xfrm>
              <a:off x="5072430" y="5522168"/>
              <a:ext cx="1736466" cy="0"/>
            </a:xfrm>
            <a:prstGeom prst="line">
              <a:avLst/>
            </a:prstGeom>
            <a:ln w="19050">
              <a:solidFill>
                <a:srgbClr val="F2AF5C"/>
              </a:solidFill>
            </a:ln>
          </p:spPr>
          <p:style>
            <a:lnRef idx="1">
              <a:schemeClr val="accent1"/>
            </a:lnRef>
            <a:fillRef idx="0">
              <a:schemeClr val="accent1"/>
            </a:fillRef>
            <a:effectRef idx="0">
              <a:schemeClr val="accent1"/>
            </a:effectRef>
            <a:fontRef idx="minor">
              <a:schemeClr val="tx1"/>
            </a:fontRef>
          </p:style>
        </p:cxnSp>
        <p:cxnSp>
          <p:nvCxnSpPr>
            <p:cNvPr id="12" name="Gerade Verbindung 42">
              <a:extLst>
                <a:ext uri="{FF2B5EF4-FFF2-40B4-BE49-F238E27FC236}">
                  <a16:creationId xmlns:a16="http://schemas.microsoft.com/office/drawing/2014/main" id="{063ADDE6-C666-D80B-430D-70CDF7B4B19F}"/>
                </a:ext>
              </a:extLst>
            </p:cNvPr>
            <p:cNvCxnSpPr>
              <a:cxnSpLocks/>
            </p:cNvCxnSpPr>
            <p:nvPr/>
          </p:nvCxnSpPr>
          <p:spPr>
            <a:xfrm>
              <a:off x="3232634" y="5522168"/>
              <a:ext cx="173646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Gerade Verbindung 41">
              <a:extLst>
                <a:ext uri="{FF2B5EF4-FFF2-40B4-BE49-F238E27FC236}">
                  <a16:creationId xmlns:a16="http://schemas.microsoft.com/office/drawing/2014/main" id="{9175915F-E147-4CF2-1371-4C81A4E245BE}"/>
                </a:ext>
              </a:extLst>
            </p:cNvPr>
            <p:cNvCxnSpPr>
              <a:cxnSpLocks/>
            </p:cNvCxnSpPr>
            <p:nvPr/>
          </p:nvCxnSpPr>
          <p:spPr>
            <a:xfrm>
              <a:off x="1375883" y="5522168"/>
              <a:ext cx="17534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4" name="Grafik 3" descr="Ein Bild, das Vogel, Schwan, Design enthält.&#10;&#10;Automatisch generierte Beschreibung">
            <a:extLst>
              <a:ext uri="{FF2B5EF4-FFF2-40B4-BE49-F238E27FC236}">
                <a16:creationId xmlns:a16="http://schemas.microsoft.com/office/drawing/2014/main" id="{158F7175-AF9D-B0B9-53E1-AD6C6794B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2309689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feld 47">
            <a:extLst>
              <a:ext uri="{FF2B5EF4-FFF2-40B4-BE49-F238E27FC236}">
                <a16:creationId xmlns:a16="http://schemas.microsoft.com/office/drawing/2014/main" id="{7F0EDB90-413B-200C-0C99-75338CBBDF8E}"/>
              </a:ext>
            </a:extLst>
          </p:cNvPr>
          <p:cNvSpPr txBox="1"/>
          <p:nvPr/>
        </p:nvSpPr>
        <p:spPr>
          <a:xfrm>
            <a:off x="258266" y="260349"/>
            <a:ext cx="11670815" cy="6337302"/>
          </a:xfrm>
          <a:prstGeom prst="rect">
            <a:avLst/>
          </a:prstGeom>
          <a:solidFill>
            <a:srgbClr val="F9DFBE"/>
          </a:solidFill>
        </p:spPr>
        <p:txBody>
          <a:bodyPr wrap="square" lIns="0" tIns="0" rIns="0" bIns="0" rtlCol="0">
            <a:spAutoFit/>
          </a:bodyPr>
          <a:lstStyle/>
          <a:p>
            <a:endParaRPr lang="de-DE" dirty="0"/>
          </a:p>
        </p:txBody>
      </p:sp>
      <p:sp>
        <p:nvSpPr>
          <p:cNvPr id="4" name="Datumsplatzhalter 3">
            <a:extLst>
              <a:ext uri="{FF2B5EF4-FFF2-40B4-BE49-F238E27FC236}">
                <a16:creationId xmlns:a16="http://schemas.microsoft.com/office/drawing/2014/main" id="{F5BDAF98-AAA4-24ED-1FFC-F8FC2BAAB56A}"/>
              </a:ext>
            </a:extLst>
          </p:cNvPr>
          <p:cNvSpPr>
            <a:spLocks noGrp="1"/>
          </p:cNvSpPr>
          <p:nvPr>
            <p:ph type="dt" sz="half" idx="10"/>
          </p:nvPr>
        </p:nvSpPr>
        <p:spPr/>
        <p:txBody>
          <a:bodyPr/>
          <a:lstStyle/>
          <a:p>
            <a:fld id="{9FBCE3F5-AE82-49CD-823D-7C91508A89F2}" type="datetime1">
              <a:rPr lang="de-CH" smtClean="0"/>
              <a:t>21.10.2024</a:t>
            </a:fld>
            <a:endParaRPr lang="de-CH"/>
          </a:p>
        </p:txBody>
      </p:sp>
      <p:sp>
        <p:nvSpPr>
          <p:cNvPr id="6" name="Foliennummernplatzhalter 5">
            <a:extLst>
              <a:ext uri="{FF2B5EF4-FFF2-40B4-BE49-F238E27FC236}">
                <a16:creationId xmlns:a16="http://schemas.microsoft.com/office/drawing/2014/main" id="{67A59468-5D9D-547B-D55F-5D6F1C4D7CB9}"/>
              </a:ext>
            </a:extLst>
          </p:cNvPr>
          <p:cNvSpPr>
            <a:spLocks noGrp="1"/>
          </p:cNvSpPr>
          <p:nvPr>
            <p:ph type="sldNum" sz="quarter" idx="12"/>
          </p:nvPr>
        </p:nvSpPr>
        <p:spPr/>
        <p:txBody>
          <a:bodyPr/>
          <a:lstStyle/>
          <a:p>
            <a:fld id="{442AD375-037F-43D0-B059-5172DA06796A}" type="slidenum">
              <a:rPr lang="de-CH" smtClean="0"/>
              <a:pPr/>
              <a:t>39</a:t>
            </a:fld>
            <a:endParaRPr lang="de-CH"/>
          </a:p>
        </p:txBody>
      </p:sp>
      <p:sp>
        <p:nvSpPr>
          <p:cNvPr id="7" name="Textplatzhalter 6">
            <a:extLst>
              <a:ext uri="{FF2B5EF4-FFF2-40B4-BE49-F238E27FC236}">
                <a16:creationId xmlns:a16="http://schemas.microsoft.com/office/drawing/2014/main" id="{2F0C9640-4E06-5289-2FEB-21DBAECEB37A}"/>
              </a:ext>
            </a:extLst>
          </p:cNvPr>
          <p:cNvSpPr>
            <a:spLocks noGrp="1"/>
          </p:cNvSpPr>
          <p:nvPr>
            <p:ph type="body" sz="quarter" idx="13"/>
          </p:nvPr>
        </p:nvSpPr>
        <p:spPr/>
        <p:txBody>
          <a:bodyPr/>
          <a:lstStyle/>
          <a:p>
            <a:r>
              <a:rPr lang="en-GB" dirty="0"/>
              <a:t>Process of organ donation</a:t>
            </a:r>
          </a:p>
        </p:txBody>
      </p:sp>
      <p:sp>
        <p:nvSpPr>
          <p:cNvPr id="8" name="Titel 1">
            <a:extLst>
              <a:ext uri="{FF2B5EF4-FFF2-40B4-BE49-F238E27FC236}">
                <a16:creationId xmlns:a16="http://schemas.microsoft.com/office/drawing/2014/main" id="{47A1047A-75EE-7E4D-FF5F-484ACEE5C3F9}"/>
              </a:ext>
            </a:extLst>
          </p:cNvPr>
          <p:cNvSpPr txBox="1">
            <a:spLocks/>
          </p:cNvSpPr>
          <p:nvPr/>
        </p:nvSpPr>
        <p:spPr>
          <a:xfrm>
            <a:off x="746125" y="654342"/>
            <a:ext cx="10700745" cy="39839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kern="0" dirty="0"/>
              <a:t>Procedure</a:t>
            </a:r>
            <a:endParaRPr lang="de-CH" dirty="0"/>
          </a:p>
        </p:txBody>
      </p:sp>
      <p:sp>
        <p:nvSpPr>
          <p:cNvPr id="10" name="Inhaltsplatzhalter 2">
            <a:extLst>
              <a:ext uri="{FF2B5EF4-FFF2-40B4-BE49-F238E27FC236}">
                <a16:creationId xmlns:a16="http://schemas.microsoft.com/office/drawing/2014/main" id="{EF07ECFD-4603-32A4-5085-C955B8F89CB9}"/>
              </a:ext>
            </a:extLst>
          </p:cNvPr>
          <p:cNvSpPr txBox="1">
            <a:spLocks/>
          </p:cNvSpPr>
          <p:nvPr/>
        </p:nvSpPr>
        <p:spPr>
          <a:xfrm>
            <a:off x="826346" y="1325142"/>
            <a:ext cx="4885162" cy="141253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9. </a:t>
            </a:r>
            <a:r>
              <a:rPr lang="en-GB" sz="2400" dirty="0"/>
              <a:t>Attribution</a:t>
            </a:r>
          </a:p>
          <a:p>
            <a:pPr lvl="3">
              <a:buFont typeface="Symbol" panose="05050102010706020507" pitchFamily="18" charset="2"/>
              <a:buChar char="-"/>
            </a:pPr>
            <a:r>
              <a:rPr lang="en-GB" sz="1800" dirty="0"/>
              <a:t>Cooperation with European allocation </a:t>
            </a:r>
            <a:r>
              <a:rPr lang="en-GB" sz="1800" dirty="0">
                <a:solidFill>
                  <a:srgbClr val="2A548A"/>
                </a:solidFill>
              </a:rPr>
              <a:t>centres</a:t>
            </a:r>
            <a:r>
              <a:rPr lang="en-GB" sz="1800" dirty="0"/>
              <a:t> </a:t>
            </a:r>
            <a:endParaRPr lang="en-GB" sz="1800" b="1" dirty="0"/>
          </a:p>
          <a:p>
            <a:pPr lvl="3">
              <a:buFont typeface="Symbol" panose="05050102010706020507" pitchFamily="18" charset="2"/>
              <a:buChar char="-"/>
            </a:pPr>
            <a:endParaRPr lang="de-CH" sz="1800" dirty="0"/>
          </a:p>
        </p:txBody>
      </p:sp>
      <p:grpSp>
        <p:nvGrpSpPr>
          <p:cNvPr id="12" name="Gruppieren 11">
            <a:extLst>
              <a:ext uri="{FF2B5EF4-FFF2-40B4-BE49-F238E27FC236}">
                <a16:creationId xmlns:a16="http://schemas.microsoft.com/office/drawing/2014/main" id="{30CD2400-94F0-1AED-CD42-99BBE6E58F7C}"/>
              </a:ext>
            </a:extLst>
          </p:cNvPr>
          <p:cNvGrpSpPr/>
          <p:nvPr/>
        </p:nvGrpSpPr>
        <p:grpSpPr>
          <a:xfrm>
            <a:off x="566662" y="3242490"/>
            <a:ext cx="5012268" cy="2327730"/>
            <a:chOff x="566662" y="3242490"/>
            <a:chExt cx="5012268" cy="2327730"/>
          </a:xfrm>
        </p:grpSpPr>
        <p:grpSp>
          <p:nvGrpSpPr>
            <p:cNvPr id="13" name="Gruppieren 12">
              <a:extLst>
                <a:ext uri="{FF2B5EF4-FFF2-40B4-BE49-F238E27FC236}">
                  <a16:creationId xmlns:a16="http://schemas.microsoft.com/office/drawing/2014/main" id="{C4CF6ACC-52DF-9C49-D0F1-61A6039954E9}"/>
                </a:ext>
              </a:extLst>
            </p:cNvPr>
            <p:cNvGrpSpPr/>
            <p:nvPr/>
          </p:nvGrpSpPr>
          <p:grpSpPr>
            <a:xfrm>
              <a:off x="566662" y="3242490"/>
              <a:ext cx="5012268" cy="2327730"/>
              <a:chOff x="7569745" y="3501607"/>
              <a:chExt cx="3529375" cy="1751567"/>
            </a:xfrm>
          </p:grpSpPr>
          <p:grpSp>
            <p:nvGrpSpPr>
              <p:cNvPr id="15" name="Gruppieren 14">
                <a:extLst>
                  <a:ext uri="{FF2B5EF4-FFF2-40B4-BE49-F238E27FC236}">
                    <a16:creationId xmlns:a16="http://schemas.microsoft.com/office/drawing/2014/main" id="{E1590ECA-4042-F40F-F252-2B970A3D02B7}"/>
                  </a:ext>
                </a:extLst>
              </p:cNvPr>
              <p:cNvGrpSpPr>
                <a:grpSpLocks noChangeAspect="1"/>
              </p:cNvGrpSpPr>
              <p:nvPr/>
            </p:nvGrpSpPr>
            <p:grpSpPr>
              <a:xfrm>
                <a:off x="9978142" y="4638080"/>
                <a:ext cx="360000" cy="369332"/>
                <a:chOff x="9913218" y="3201033"/>
                <a:chExt cx="360000" cy="369332"/>
              </a:xfrm>
            </p:grpSpPr>
            <p:sp>
              <p:nvSpPr>
                <p:cNvPr id="45" name="Freihandform 3966">
                  <a:extLst>
                    <a:ext uri="{FF2B5EF4-FFF2-40B4-BE49-F238E27FC236}">
                      <a16:creationId xmlns:a16="http://schemas.microsoft.com/office/drawing/2014/main" id="{0D944D45-E6E4-C996-318F-2F0CE8FD09D9}"/>
                    </a:ext>
                  </a:extLst>
                </p:cNvPr>
                <p:cNvSpPr/>
                <p:nvPr/>
              </p:nvSpPr>
              <p:spPr>
                <a:xfrm>
                  <a:off x="9913218" y="3201033"/>
                  <a:ext cx="360000" cy="36933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a:p>
              </p:txBody>
            </p:sp>
            <p:sp>
              <p:nvSpPr>
                <p:cNvPr id="46" name="Freeform 18">
                  <a:extLst>
                    <a:ext uri="{FF2B5EF4-FFF2-40B4-BE49-F238E27FC236}">
                      <a16:creationId xmlns:a16="http://schemas.microsoft.com/office/drawing/2014/main" id="{412A02F8-0E81-1313-CBCC-9282BF653B7E}"/>
                    </a:ext>
                  </a:extLst>
                </p:cNvPr>
                <p:cNvSpPr>
                  <a:spLocks noEditPoints="1"/>
                </p:cNvSpPr>
                <p:nvPr/>
              </p:nvSpPr>
              <p:spPr bwMode="auto">
                <a:xfrm>
                  <a:off x="9970722" y="3266526"/>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6" name="Gruppieren 15">
                <a:extLst>
                  <a:ext uri="{FF2B5EF4-FFF2-40B4-BE49-F238E27FC236}">
                    <a16:creationId xmlns:a16="http://schemas.microsoft.com/office/drawing/2014/main" id="{B5F9A181-DF2A-55CA-964D-05D0D057D265}"/>
                  </a:ext>
                </a:extLst>
              </p:cNvPr>
              <p:cNvGrpSpPr>
                <a:grpSpLocks noChangeAspect="1"/>
              </p:cNvGrpSpPr>
              <p:nvPr/>
            </p:nvGrpSpPr>
            <p:grpSpPr>
              <a:xfrm>
                <a:off x="8190336" y="3508081"/>
                <a:ext cx="347040" cy="362858"/>
                <a:chOff x="9578219" y="2809299"/>
                <a:chExt cx="347040" cy="362858"/>
              </a:xfrm>
            </p:grpSpPr>
            <p:sp>
              <p:nvSpPr>
                <p:cNvPr id="43" name="Freihandform 3966">
                  <a:extLst>
                    <a:ext uri="{FF2B5EF4-FFF2-40B4-BE49-F238E27FC236}">
                      <a16:creationId xmlns:a16="http://schemas.microsoft.com/office/drawing/2014/main" id="{B1FF3C80-8539-4D2C-1B2B-A85145EE0C29}"/>
                    </a:ext>
                  </a:extLst>
                </p:cNvPr>
                <p:cNvSpPr/>
                <p:nvPr/>
              </p:nvSpPr>
              <p:spPr>
                <a:xfrm>
                  <a:off x="9578219" y="2809299"/>
                  <a:ext cx="347040" cy="362858"/>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dirty="0"/>
                </a:p>
              </p:txBody>
            </p:sp>
            <p:sp>
              <p:nvSpPr>
                <p:cNvPr id="44" name="Freeform 19">
                  <a:extLst>
                    <a:ext uri="{FF2B5EF4-FFF2-40B4-BE49-F238E27FC236}">
                      <a16:creationId xmlns:a16="http://schemas.microsoft.com/office/drawing/2014/main" id="{DCEB08C4-23A5-F3FF-2B3A-8B9D4BD39D61}"/>
                    </a:ext>
                  </a:extLst>
                </p:cNvPr>
                <p:cNvSpPr>
                  <a:spLocks noEditPoints="1"/>
                </p:cNvSpPr>
                <p:nvPr/>
              </p:nvSpPr>
              <p:spPr bwMode="auto">
                <a:xfrm>
                  <a:off x="9666176" y="2875522"/>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7" name="Gruppieren 16">
                <a:extLst>
                  <a:ext uri="{FF2B5EF4-FFF2-40B4-BE49-F238E27FC236}">
                    <a16:creationId xmlns:a16="http://schemas.microsoft.com/office/drawing/2014/main" id="{673E2517-DF18-4713-EF14-DD7E66D68368}"/>
                  </a:ext>
                </a:extLst>
              </p:cNvPr>
              <p:cNvGrpSpPr>
                <a:grpSpLocks noChangeAspect="1"/>
              </p:cNvGrpSpPr>
              <p:nvPr/>
            </p:nvGrpSpPr>
            <p:grpSpPr>
              <a:xfrm>
                <a:off x="8100976" y="4638080"/>
                <a:ext cx="360000" cy="369332"/>
                <a:chOff x="9477532" y="3201033"/>
                <a:chExt cx="360000" cy="369332"/>
              </a:xfrm>
            </p:grpSpPr>
            <p:sp>
              <p:nvSpPr>
                <p:cNvPr id="41" name="Freihandform 3966">
                  <a:extLst>
                    <a:ext uri="{FF2B5EF4-FFF2-40B4-BE49-F238E27FC236}">
                      <a16:creationId xmlns:a16="http://schemas.microsoft.com/office/drawing/2014/main" id="{57F90F56-A351-E039-FFF5-DF9E5C377CF0}"/>
                    </a:ext>
                  </a:extLst>
                </p:cNvPr>
                <p:cNvSpPr/>
                <p:nvPr/>
              </p:nvSpPr>
              <p:spPr>
                <a:xfrm>
                  <a:off x="9477532" y="3201033"/>
                  <a:ext cx="360000" cy="36933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42" name="Freeform 20">
                  <a:extLst>
                    <a:ext uri="{FF2B5EF4-FFF2-40B4-BE49-F238E27FC236}">
                      <a16:creationId xmlns:a16="http://schemas.microsoft.com/office/drawing/2014/main" id="{C925F813-6812-F93E-3220-FE35D4009981}"/>
                    </a:ext>
                  </a:extLst>
                </p:cNvPr>
                <p:cNvSpPr>
                  <a:spLocks noEditPoints="1"/>
                </p:cNvSpPr>
                <p:nvPr/>
              </p:nvSpPr>
              <p:spPr bwMode="auto">
                <a:xfrm>
                  <a:off x="9536742" y="3261534"/>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8" name="Gruppieren 17">
                <a:extLst>
                  <a:ext uri="{FF2B5EF4-FFF2-40B4-BE49-F238E27FC236}">
                    <a16:creationId xmlns:a16="http://schemas.microsoft.com/office/drawing/2014/main" id="{46214162-D407-1DA1-7811-607D8648BA79}"/>
                  </a:ext>
                </a:extLst>
              </p:cNvPr>
              <p:cNvGrpSpPr>
                <a:grpSpLocks noChangeAspect="1"/>
              </p:cNvGrpSpPr>
              <p:nvPr/>
            </p:nvGrpSpPr>
            <p:grpSpPr>
              <a:xfrm>
                <a:off x="7991252" y="4046869"/>
                <a:ext cx="360000" cy="364408"/>
                <a:chOff x="10443345" y="2755074"/>
                <a:chExt cx="360000" cy="364408"/>
              </a:xfrm>
            </p:grpSpPr>
            <p:sp>
              <p:nvSpPr>
                <p:cNvPr id="37" name="Freihandform 3966">
                  <a:extLst>
                    <a:ext uri="{FF2B5EF4-FFF2-40B4-BE49-F238E27FC236}">
                      <a16:creationId xmlns:a16="http://schemas.microsoft.com/office/drawing/2014/main" id="{46CD255E-CF6E-219B-9803-05B7A6ECF0FB}"/>
                    </a:ext>
                  </a:extLst>
                </p:cNvPr>
                <p:cNvSpPr/>
                <p:nvPr/>
              </p:nvSpPr>
              <p:spPr>
                <a:xfrm>
                  <a:off x="10443345" y="2755074"/>
                  <a:ext cx="360000" cy="364408"/>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38" name="Gruppieren 37">
                  <a:extLst>
                    <a:ext uri="{FF2B5EF4-FFF2-40B4-BE49-F238E27FC236}">
                      <a16:creationId xmlns:a16="http://schemas.microsoft.com/office/drawing/2014/main" id="{BC8950E4-F5C9-70BC-1E9A-0520F19AAA7F}"/>
                    </a:ext>
                  </a:extLst>
                </p:cNvPr>
                <p:cNvGrpSpPr/>
                <p:nvPr/>
              </p:nvGrpSpPr>
              <p:grpSpPr>
                <a:xfrm>
                  <a:off x="10512051" y="2847311"/>
                  <a:ext cx="244436" cy="186166"/>
                  <a:chOff x="8494002" y="2786119"/>
                  <a:chExt cx="244436" cy="186166"/>
                </a:xfrm>
              </p:grpSpPr>
              <p:sp>
                <p:nvSpPr>
                  <p:cNvPr id="39" name="Freeform 21">
                    <a:extLst>
                      <a:ext uri="{FF2B5EF4-FFF2-40B4-BE49-F238E27FC236}">
                        <a16:creationId xmlns:a16="http://schemas.microsoft.com/office/drawing/2014/main" id="{BE0E6A1B-D4E5-5549-4FC4-9C326BDEF31D}"/>
                      </a:ext>
                    </a:extLst>
                  </p:cNvPr>
                  <p:cNvSpPr>
                    <a:spLocks noEditPoints="1"/>
                  </p:cNvSpPr>
                  <p:nvPr/>
                </p:nvSpPr>
                <p:spPr bwMode="auto">
                  <a:xfrm>
                    <a:off x="8494002"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22">
                    <a:extLst>
                      <a:ext uri="{FF2B5EF4-FFF2-40B4-BE49-F238E27FC236}">
                        <a16:creationId xmlns:a16="http://schemas.microsoft.com/office/drawing/2014/main" id="{1D1BBB79-C33E-3E03-1D1E-BDCEDDC0F942}"/>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9" name="Gruppieren 18">
                <a:extLst>
                  <a:ext uri="{FF2B5EF4-FFF2-40B4-BE49-F238E27FC236}">
                    <a16:creationId xmlns:a16="http://schemas.microsoft.com/office/drawing/2014/main" id="{6F414C11-DC24-EA56-1E27-D61C4F505F3F}"/>
                  </a:ext>
                </a:extLst>
              </p:cNvPr>
              <p:cNvGrpSpPr>
                <a:grpSpLocks noChangeAspect="1"/>
              </p:cNvGrpSpPr>
              <p:nvPr/>
            </p:nvGrpSpPr>
            <p:grpSpPr>
              <a:xfrm>
                <a:off x="9886990" y="3525002"/>
                <a:ext cx="347040" cy="360000"/>
                <a:chOff x="9820151" y="2797646"/>
                <a:chExt cx="347040" cy="360000"/>
              </a:xfrm>
            </p:grpSpPr>
            <p:sp>
              <p:nvSpPr>
                <p:cNvPr id="35" name="Freihandform 3966">
                  <a:extLst>
                    <a:ext uri="{FF2B5EF4-FFF2-40B4-BE49-F238E27FC236}">
                      <a16:creationId xmlns:a16="http://schemas.microsoft.com/office/drawing/2014/main" id="{E7D096FD-152A-5BD2-F1F2-891E71742678}"/>
                    </a:ext>
                  </a:extLst>
                </p:cNvPr>
                <p:cNvSpPr/>
                <p:nvPr/>
              </p:nvSpPr>
              <p:spPr>
                <a:xfrm>
                  <a:off x="9820151" y="2797646"/>
                  <a:ext cx="34704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dirty="0"/>
                </a:p>
              </p:txBody>
            </p:sp>
            <p:sp>
              <p:nvSpPr>
                <p:cNvPr id="36" name="Freeform 23">
                  <a:extLst>
                    <a:ext uri="{FF2B5EF4-FFF2-40B4-BE49-F238E27FC236}">
                      <a16:creationId xmlns:a16="http://schemas.microsoft.com/office/drawing/2014/main" id="{9E541BB7-A100-61C1-3003-35DEA7060945}"/>
                    </a:ext>
                  </a:extLst>
                </p:cNvPr>
                <p:cNvSpPr>
                  <a:spLocks/>
                </p:cNvSpPr>
                <p:nvPr/>
              </p:nvSpPr>
              <p:spPr bwMode="auto">
                <a:xfrm>
                  <a:off x="9866275" y="2855321"/>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0" name="Gruppieren 19">
                <a:extLst>
                  <a:ext uri="{FF2B5EF4-FFF2-40B4-BE49-F238E27FC236}">
                    <a16:creationId xmlns:a16="http://schemas.microsoft.com/office/drawing/2014/main" id="{9CF885EE-3541-A36B-F1CD-D84738E89A85}"/>
                  </a:ext>
                </a:extLst>
              </p:cNvPr>
              <p:cNvGrpSpPr>
                <a:grpSpLocks noChangeAspect="1"/>
              </p:cNvGrpSpPr>
              <p:nvPr/>
            </p:nvGrpSpPr>
            <p:grpSpPr>
              <a:xfrm>
                <a:off x="10085968" y="4051277"/>
                <a:ext cx="360001" cy="369332"/>
                <a:chOff x="10783979" y="2755361"/>
                <a:chExt cx="360001" cy="369332"/>
              </a:xfrm>
            </p:grpSpPr>
            <p:sp>
              <p:nvSpPr>
                <p:cNvPr id="33" name="Freihandform 3966">
                  <a:extLst>
                    <a:ext uri="{FF2B5EF4-FFF2-40B4-BE49-F238E27FC236}">
                      <a16:creationId xmlns:a16="http://schemas.microsoft.com/office/drawing/2014/main" id="{5CA27B2B-DEDE-A601-D0D4-ECEDEF42625E}"/>
                    </a:ext>
                  </a:extLst>
                </p:cNvPr>
                <p:cNvSpPr/>
                <p:nvPr/>
              </p:nvSpPr>
              <p:spPr>
                <a:xfrm>
                  <a:off x="10783979" y="2755361"/>
                  <a:ext cx="360001" cy="36933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34" name="Freeform 24">
                  <a:extLst>
                    <a:ext uri="{FF2B5EF4-FFF2-40B4-BE49-F238E27FC236}">
                      <a16:creationId xmlns:a16="http://schemas.microsoft.com/office/drawing/2014/main" id="{9FFBDF31-3813-2315-0B2B-85B5ADF396D9}"/>
                    </a:ext>
                  </a:extLst>
                </p:cNvPr>
                <p:cNvSpPr>
                  <a:spLocks noEditPoints="1"/>
                </p:cNvSpPr>
                <p:nvPr/>
              </p:nvSpPr>
              <p:spPr bwMode="auto">
                <a:xfrm>
                  <a:off x="10840977" y="2867794"/>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21" name="Rechteck 20">
                <a:extLst>
                  <a:ext uri="{FF2B5EF4-FFF2-40B4-BE49-F238E27FC236}">
                    <a16:creationId xmlns:a16="http://schemas.microsoft.com/office/drawing/2014/main" id="{F59A3FAB-F46F-A005-47C1-71B57D404913}"/>
                  </a:ext>
                </a:extLst>
              </p:cNvPr>
              <p:cNvSpPr/>
              <p:nvPr/>
            </p:nvSpPr>
            <p:spPr>
              <a:xfrm>
                <a:off x="10341220" y="3514979"/>
                <a:ext cx="479618" cy="369332"/>
              </a:xfrm>
              <a:prstGeom prst="rect">
                <a:avLst/>
              </a:prstGeom>
            </p:spPr>
            <p:txBody>
              <a:bodyPr wrap="none">
                <a:spAutoFit/>
              </a:bodyPr>
              <a:lstStyle/>
              <a:p>
                <a:pPr>
                  <a:lnSpc>
                    <a:spcPct val="100000"/>
                  </a:lnSpc>
                  <a:spcBef>
                    <a:spcPct val="0"/>
                  </a:spcBef>
                </a:pPr>
                <a:r>
                  <a:rPr lang="de-CH" b="1"/>
                  <a:t>LS</a:t>
                </a:r>
              </a:p>
            </p:txBody>
          </p:sp>
          <p:sp>
            <p:nvSpPr>
              <p:cNvPr id="22" name="Rechteck 21">
                <a:extLst>
                  <a:ext uri="{FF2B5EF4-FFF2-40B4-BE49-F238E27FC236}">
                    <a16:creationId xmlns:a16="http://schemas.microsoft.com/office/drawing/2014/main" id="{E21ED85D-32C3-1A68-2D61-405263C28B6E}"/>
                  </a:ext>
                </a:extLst>
              </p:cNvPr>
              <p:cNvSpPr/>
              <p:nvPr/>
            </p:nvSpPr>
            <p:spPr>
              <a:xfrm>
                <a:off x="10581029" y="4120679"/>
                <a:ext cx="518091" cy="369332"/>
              </a:xfrm>
              <a:prstGeom prst="rect">
                <a:avLst/>
              </a:prstGeom>
            </p:spPr>
            <p:txBody>
              <a:bodyPr wrap="none">
                <a:spAutoFit/>
              </a:bodyPr>
              <a:lstStyle/>
              <a:p>
                <a:pPr>
                  <a:lnSpc>
                    <a:spcPct val="100000"/>
                  </a:lnSpc>
                  <a:spcBef>
                    <a:spcPct val="0"/>
                  </a:spcBef>
                </a:pPr>
                <a:r>
                  <a:rPr lang="de-CH" b="1" dirty="0"/>
                  <a:t>SG</a:t>
                </a:r>
              </a:p>
            </p:txBody>
          </p:sp>
          <p:sp>
            <p:nvSpPr>
              <p:cNvPr id="23" name="Rechteck 22">
                <a:extLst>
                  <a:ext uri="{FF2B5EF4-FFF2-40B4-BE49-F238E27FC236}">
                    <a16:creationId xmlns:a16="http://schemas.microsoft.com/office/drawing/2014/main" id="{44FCB5C2-7923-9F23-EE55-59B5F749B20D}"/>
                  </a:ext>
                </a:extLst>
              </p:cNvPr>
              <p:cNvSpPr/>
              <p:nvPr/>
            </p:nvSpPr>
            <p:spPr>
              <a:xfrm>
                <a:off x="7720293" y="3501607"/>
                <a:ext cx="505267" cy="369332"/>
              </a:xfrm>
              <a:prstGeom prst="rect">
                <a:avLst/>
              </a:prstGeom>
            </p:spPr>
            <p:txBody>
              <a:bodyPr wrap="none">
                <a:spAutoFit/>
              </a:bodyPr>
              <a:lstStyle/>
              <a:p>
                <a:pPr>
                  <a:lnSpc>
                    <a:spcPct val="100000"/>
                  </a:lnSpc>
                  <a:spcBef>
                    <a:spcPct val="0"/>
                  </a:spcBef>
                </a:pPr>
                <a:r>
                  <a:rPr lang="de-CH" b="1"/>
                  <a:t>BE</a:t>
                </a:r>
              </a:p>
            </p:txBody>
          </p:sp>
          <p:sp>
            <p:nvSpPr>
              <p:cNvPr id="24" name="Rechteck 23">
                <a:extLst>
                  <a:ext uri="{FF2B5EF4-FFF2-40B4-BE49-F238E27FC236}">
                    <a16:creationId xmlns:a16="http://schemas.microsoft.com/office/drawing/2014/main" id="{8D91906C-74E7-78A4-8997-4BDFC94DFBD4}"/>
                  </a:ext>
                </a:extLst>
              </p:cNvPr>
              <p:cNvSpPr/>
              <p:nvPr/>
            </p:nvSpPr>
            <p:spPr>
              <a:xfrm>
                <a:off x="7569745" y="4158779"/>
                <a:ext cx="492443" cy="369332"/>
              </a:xfrm>
              <a:prstGeom prst="rect">
                <a:avLst/>
              </a:prstGeom>
            </p:spPr>
            <p:txBody>
              <a:bodyPr wrap="none">
                <a:spAutoFit/>
              </a:bodyPr>
              <a:lstStyle/>
              <a:p>
                <a:pPr>
                  <a:lnSpc>
                    <a:spcPct val="100000"/>
                  </a:lnSpc>
                  <a:spcBef>
                    <a:spcPct val="0"/>
                  </a:spcBef>
                </a:pPr>
                <a:r>
                  <a:rPr lang="de-CH" b="1"/>
                  <a:t>ZH</a:t>
                </a:r>
              </a:p>
            </p:txBody>
          </p:sp>
          <p:sp>
            <p:nvSpPr>
              <p:cNvPr id="25" name="Rechteck 24">
                <a:extLst>
                  <a:ext uri="{FF2B5EF4-FFF2-40B4-BE49-F238E27FC236}">
                    <a16:creationId xmlns:a16="http://schemas.microsoft.com/office/drawing/2014/main" id="{456B946D-F193-85D3-2906-369728CEF21B}"/>
                  </a:ext>
                </a:extLst>
              </p:cNvPr>
              <p:cNvSpPr/>
              <p:nvPr/>
            </p:nvSpPr>
            <p:spPr>
              <a:xfrm>
                <a:off x="7572372" y="4883842"/>
                <a:ext cx="710451" cy="369332"/>
              </a:xfrm>
              <a:prstGeom prst="rect">
                <a:avLst/>
              </a:prstGeom>
            </p:spPr>
            <p:txBody>
              <a:bodyPr wrap="none">
                <a:spAutoFit/>
              </a:bodyPr>
              <a:lstStyle/>
              <a:p>
                <a:pPr>
                  <a:lnSpc>
                    <a:spcPct val="100000"/>
                  </a:lnSpc>
                  <a:spcBef>
                    <a:spcPct val="0"/>
                  </a:spcBef>
                </a:pPr>
                <a:r>
                  <a:rPr lang="de-CH" b="1"/>
                  <a:t>ABM</a:t>
                </a:r>
              </a:p>
            </p:txBody>
          </p:sp>
          <p:sp>
            <p:nvSpPr>
              <p:cNvPr id="26" name="Freeform 26">
                <a:extLst>
                  <a:ext uri="{FF2B5EF4-FFF2-40B4-BE49-F238E27FC236}">
                    <a16:creationId xmlns:a16="http://schemas.microsoft.com/office/drawing/2014/main" id="{656BFA22-5539-2215-108F-A8319026F5F5}"/>
                  </a:ext>
                </a:extLst>
              </p:cNvPr>
              <p:cNvSpPr>
                <a:spLocks noEditPoints="1"/>
              </p:cNvSpPr>
              <p:nvPr/>
            </p:nvSpPr>
            <p:spPr bwMode="auto">
              <a:xfrm>
                <a:off x="8915366" y="3978989"/>
                <a:ext cx="582211" cy="632603"/>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cxnSp>
            <p:nvCxnSpPr>
              <p:cNvPr id="27" name="Gerade Verbindung mit Pfeil 26">
                <a:extLst>
                  <a:ext uri="{FF2B5EF4-FFF2-40B4-BE49-F238E27FC236}">
                    <a16:creationId xmlns:a16="http://schemas.microsoft.com/office/drawing/2014/main" id="{BC384566-1295-D275-A4F6-37719AF2E266}"/>
                  </a:ext>
                </a:extLst>
              </p:cNvPr>
              <p:cNvCxnSpPr>
                <a:cxnSpLocks/>
              </p:cNvCxnSpPr>
              <p:nvPr/>
            </p:nvCxnSpPr>
            <p:spPr>
              <a:xfrm flipV="1">
                <a:off x="9499237" y="3683451"/>
                <a:ext cx="350201" cy="212892"/>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28" name="Gerade Verbindung mit Pfeil 27">
                <a:extLst>
                  <a:ext uri="{FF2B5EF4-FFF2-40B4-BE49-F238E27FC236}">
                    <a16:creationId xmlns:a16="http://schemas.microsoft.com/office/drawing/2014/main" id="{08D8AB56-1D02-EE0E-BFFC-B5590FAAE32D}"/>
                  </a:ext>
                </a:extLst>
              </p:cNvPr>
              <p:cNvCxnSpPr>
                <a:cxnSpLocks/>
              </p:cNvCxnSpPr>
              <p:nvPr/>
            </p:nvCxnSpPr>
            <p:spPr>
              <a:xfrm>
                <a:off x="9613402" y="4272334"/>
                <a:ext cx="348025" cy="0"/>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29" name="Gerade Verbindung mit Pfeil 28">
                <a:extLst>
                  <a:ext uri="{FF2B5EF4-FFF2-40B4-BE49-F238E27FC236}">
                    <a16:creationId xmlns:a16="http://schemas.microsoft.com/office/drawing/2014/main" id="{CC021E27-A7BA-9B11-36C0-393629A51870}"/>
                  </a:ext>
                </a:extLst>
              </p:cNvPr>
              <p:cNvCxnSpPr>
                <a:cxnSpLocks/>
              </p:cNvCxnSpPr>
              <p:nvPr/>
            </p:nvCxnSpPr>
            <p:spPr>
              <a:xfrm>
                <a:off x="9589475" y="4629506"/>
                <a:ext cx="339608" cy="203639"/>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30" name="Gerade Verbindung mit Pfeil 29">
                <a:extLst>
                  <a:ext uri="{FF2B5EF4-FFF2-40B4-BE49-F238E27FC236}">
                    <a16:creationId xmlns:a16="http://schemas.microsoft.com/office/drawing/2014/main" id="{A433B579-F78B-CDA0-562F-51D531C1B2D7}"/>
                  </a:ext>
                </a:extLst>
              </p:cNvPr>
              <p:cNvCxnSpPr>
                <a:cxnSpLocks/>
              </p:cNvCxnSpPr>
              <p:nvPr/>
            </p:nvCxnSpPr>
            <p:spPr>
              <a:xfrm flipH="1">
                <a:off x="8512534" y="4638080"/>
                <a:ext cx="335416" cy="200128"/>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31" name="Gerade Verbindung mit Pfeil 30">
                <a:extLst>
                  <a:ext uri="{FF2B5EF4-FFF2-40B4-BE49-F238E27FC236}">
                    <a16:creationId xmlns:a16="http://schemas.microsoft.com/office/drawing/2014/main" id="{CC7BA483-DA9A-4555-7592-A7342446B8B4}"/>
                  </a:ext>
                </a:extLst>
              </p:cNvPr>
              <p:cNvCxnSpPr>
                <a:cxnSpLocks/>
              </p:cNvCxnSpPr>
              <p:nvPr/>
            </p:nvCxnSpPr>
            <p:spPr>
              <a:xfrm flipH="1" flipV="1">
                <a:off x="8400544" y="4212322"/>
                <a:ext cx="455772" cy="56173"/>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32" name="Gerade Verbindung mit Pfeil 31">
                <a:extLst>
                  <a:ext uri="{FF2B5EF4-FFF2-40B4-BE49-F238E27FC236}">
                    <a16:creationId xmlns:a16="http://schemas.microsoft.com/office/drawing/2014/main" id="{EAA63753-89FF-D529-377E-BEB812095AF6}"/>
                  </a:ext>
                </a:extLst>
              </p:cNvPr>
              <p:cNvCxnSpPr>
                <a:cxnSpLocks/>
              </p:cNvCxnSpPr>
              <p:nvPr/>
            </p:nvCxnSpPr>
            <p:spPr>
              <a:xfrm flipH="1" flipV="1">
                <a:off x="8594245" y="3731802"/>
                <a:ext cx="363146" cy="201275"/>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grpSp>
        <p:sp>
          <p:nvSpPr>
            <p:cNvPr id="14" name="Textfeld 13">
              <a:extLst>
                <a:ext uri="{FF2B5EF4-FFF2-40B4-BE49-F238E27FC236}">
                  <a16:creationId xmlns:a16="http://schemas.microsoft.com/office/drawing/2014/main" id="{9978028F-DA52-A7A9-3D95-FC4B059FCEEF}"/>
                </a:ext>
              </a:extLst>
            </p:cNvPr>
            <p:cNvSpPr txBox="1"/>
            <p:nvPr/>
          </p:nvSpPr>
          <p:spPr>
            <a:xfrm>
              <a:off x="4703659" y="4909329"/>
              <a:ext cx="858290" cy="271159"/>
            </a:xfrm>
            <a:prstGeom prst="rect">
              <a:avLst/>
            </a:prstGeom>
            <a:noFill/>
          </p:spPr>
          <p:txBody>
            <a:bodyPr wrap="square" lIns="0" tIns="0" rIns="0" bIns="0" rtlCol="0">
              <a:spAutoFit/>
            </a:bodyPr>
            <a:lstStyle/>
            <a:p>
              <a:r>
                <a:rPr lang="de-CH" b="1"/>
                <a:t>GE</a:t>
              </a:r>
              <a:endParaRPr lang="en-CH"/>
            </a:p>
          </p:txBody>
        </p:sp>
      </p:grpSp>
      <p:sp>
        <p:nvSpPr>
          <p:cNvPr id="47" name="Textfeld 46">
            <a:extLst>
              <a:ext uri="{FF2B5EF4-FFF2-40B4-BE49-F238E27FC236}">
                <a16:creationId xmlns:a16="http://schemas.microsoft.com/office/drawing/2014/main" id="{78364AB6-F92E-AEAB-51EF-12831FBE31A6}"/>
              </a:ext>
            </a:extLst>
          </p:cNvPr>
          <p:cNvSpPr txBox="1"/>
          <p:nvPr/>
        </p:nvSpPr>
        <p:spPr>
          <a:xfrm>
            <a:off x="5866230" y="5324809"/>
            <a:ext cx="2524539" cy="184666"/>
          </a:xfrm>
          <a:prstGeom prst="rect">
            <a:avLst/>
          </a:prstGeom>
          <a:noFill/>
        </p:spPr>
        <p:txBody>
          <a:bodyPr wrap="square" lIns="0" tIns="0" rIns="0" bIns="0" rtlCol="0">
            <a:spAutoFit/>
          </a:bodyPr>
          <a:lstStyle/>
          <a:p>
            <a:r>
              <a:rPr lang="de-CH" sz="1200" dirty="0">
                <a:solidFill>
                  <a:schemeClr val="accent5"/>
                </a:solidFill>
              </a:rPr>
              <a:t>Annual </a:t>
            </a:r>
            <a:r>
              <a:rPr lang="de-CH" sz="1200" dirty="0" err="1">
                <a:solidFill>
                  <a:schemeClr val="accent5"/>
                </a:solidFill>
              </a:rPr>
              <a:t>report</a:t>
            </a:r>
            <a:r>
              <a:rPr lang="de-CH" sz="1200" dirty="0">
                <a:solidFill>
                  <a:schemeClr val="accent5"/>
                </a:solidFill>
              </a:rPr>
              <a:t> Swisstransplant 2023</a:t>
            </a:r>
          </a:p>
        </p:txBody>
      </p:sp>
      <p:pic>
        <p:nvPicPr>
          <p:cNvPr id="3" name="Grafik 2" descr="Ein Bild, das Text, Screenshot, Schrift, Design enthält.&#10;&#10;Automatisch generierte Beschreibung">
            <a:extLst>
              <a:ext uri="{FF2B5EF4-FFF2-40B4-BE49-F238E27FC236}">
                <a16:creationId xmlns:a16="http://schemas.microsoft.com/office/drawing/2014/main" id="{061CDD4A-DE6C-EFBB-DF03-4297A1AAD06B}"/>
              </a:ext>
            </a:extLst>
          </p:cNvPr>
          <p:cNvPicPr>
            <a:picLocks noChangeAspect="1"/>
          </p:cNvPicPr>
          <p:nvPr/>
        </p:nvPicPr>
        <p:blipFill rotWithShape="1">
          <a:blip r:embed="rId2">
            <a:extLst>
              <a:ext uri="{28A0092B-C50C-407E-A947-70E740481C1C}">
                <a14:useLocalDpi xmlns:a14="http://schemas.microsoft.com/office/drawing/2010/main" val="0"/>
              </a:ext>
            </a:extLst>
          </a:blip>
          <a:srcRect t="13464" b="6337"/>
          <a:stretch/>
        </p:blipFill>
        <p:spPr>
          <a:xfrm>
            <a:off x="5866230" y="1484318"/>
            <a:ext cx="5757872" cy="3720588"/>
          </a:xfrm>
          <a:prstGeom prst="rect">
            <a:avLst/>
          </a:prstGeom>
        </p:spPr>
      </p:pic>
      <p:pic>
        <p:nvPicPr>
          <p:cNvPr id="2" name="Grafik 1" descr="Ein Bild, das Vogel, Schwan, Design enthält.&#10;&#10;Automatisch generierte Beschreibung">
            <a:extLst>
              <a:ext uri="{FF2B5EF4-FFF2-40B4-BE49-F238E27FC236}">
                <a16:creationId xmlns:a16="http://schemas.microsoft.com/office/drawing/2014/main" id="{69A26800-38BE-91BB-9F35-F1B9E8256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17849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B0ECD-4709-87AD-0F5C-0B97A38C85B4}"/>
              </a:ext>
            </a:extLst>
          </p:cNvPr>
          <p:cNvSpPr>
            <a:spLocks noGrp="1"/>
          </p:cNvSpPr>
          <p:nvPr>
            <p:ph type="title"/>
          </p:nvPr>
        </p:nvSpPr>
        <p:spPr/>
        <p:txBody>
          <a:bodyPr/>
          <a:lstStyle/>
          <a:p>
            <a:r>
              <a:rPr lang="en-GB" kern="0" dirty="0" err="1">
                <a:solidFill>
                  <a:srgbClr val="2A548A"/>
                </a:solidFill>
              </a:rPr>
              <a:t>Swisstransplant</a:t>
            </a:r>
            <a:r>
              <a:rPr lang="en-GB" kern="0" dirty="0">
                <a:solidFill>
                  <a:srgbClr val="2A548A"/>
                </a:solidFill>
              </a:rPr>
              <a:t> – </a:t>
            </a:r>
            <a:r>
              <a:rPr lang="en-GB" dirty="0">
                <a:solidFill>
                  <a:srgbClr val="2A548A"/>
                </a:solidFill>
              </a:rPr>
              <a:t>Swiss National Foundation for Organ Donation and Transplantation</a:t>
            </a:r>
            <a:br>
              <a:rPr lang="en-GB" dirty="0">
                <a:solidFill>
                  <a:srgbClr val="2A548A"/>
                </a:solidFill>
              </a:rPr>
            </a:br>
            <a:endParaRPr lang="de-DE" dirty="0"/>
          </a:p>
        </p:txBody>
      </p:sp>
      <p:sp>
        <p:nvSpPr>
          <p:cNvPr id="4" name="Datumsplatzhalter 3">
            <a:extLst>
              <a:ext uri="{FF2B5EF4-FFF2-40B4-BE49-F238E27FC236}">
                <a16:creationId xmlns:a16="http://schemas.microsoft.com/office/drawing/2014/main" id="{DDDE010E-5563-3B6F-6146-9A8043C09E7B}"/>
              </a:ext>
            </a:extLst>
          </p:cNvPr>
          <p:cNvSpPr>
            <a:spLocks noGrp="1"/>
          </p:cNvSpPr>
          <p:nvPr>
            <p:ph type="dt" sz="half" idx="10"/>
          </p:nvPr>
        </p:nvSpPr>
        <p:spPr/>
        <p:txBody>
          <a:bodyPr/>
          <a:lstStyle/>
          <a:p>
            <a:fld id="{9FBCE3F5-AE82-49CD-823D-7C91508A89F2}" type="datetime1">
              <a:rPr lang="de-CH" smtClean="0"/>
              <a:t>21.10.2024</a:t>
            </a:fld>
            <a:endParaRPr lang="de-CH"/>
          </a:p>
        </p:txBody>
      </p:sp>
      <p:sp>
        <p:nvSpPr>
          <p:cNvPr id="6" name="Foliennummernplatzhalter 5">
            <a:extLst>
              <a:ext uri="{FF2B5EF4-FFF2-40B4-BE49-F238E27FC236}">
                <a16:creationId xmlns:a16="http://schemas.microsoft.com/office/drawing/2014/main" id="{FD913381-53FB-CECF-5B3B-0D577A832859}"/>
              </a:ext>
            </a:extLst>
          </p:cNvPr>
          <p:cNvSpPr>
            <a:spLocks noGrp="1"/>
          </p:cNvSpPr>
          <p:nvPr>
            <p:ph type="sldNum" sz="quarter" idx="12"/>
          </p:nvPr>
        </p:nvSpPr>
        <p:spPr/>
        <p:txBody>
          <a:bodyPr/>
          <a:lstStyle/>
          <a:p>
            <a:fld id="{442AD375-037F-43D0-B059-5172DA06796A}" type="slidenum">
              <a:rPr lang="de-CH" smtClean="0"/>
              <a:pPr/>
              <a:t>4</a:t>
            </a:fld>
            <a:endParaRPr lang="de-CH"/>
          </a:p>
        </p:txBody>
      </p:sp>
      <p:sp>
        <p:nvSpPr>
          <p:cNvPr id="7" name="Textplatzhalter 6">
            <a:extLst>
              <a:ext uri="{FF2B5EF4-FFF2-40B4-BE49-F238E27FC236}">
                <a16:creationId xmlns:a16="http://schemas.microsoft.com/office/drawing/2014/main" id="{BF37A82D-BAC0-FE64-CFD2-11EEA2D8A5B1}"/>
              </a:ext>
            </a:extLst>
          </p:cNvPr>
          <p:cNvSpPr>
            <a:spLocks noGrp="1"/>
          </p:cNvSpPr>
          <p:nvPr>
            <p:ph type="body" sz="quarter" idx="13"/>
          </p:nvPr>
        </p:nvSpPr>
        <p:spPr/>
        <p:txBody>
          <a:bodyPr/>
          <a:lstStyle/>
          <a:p>
            <a:r>
              <a:rPr lang="en-GB" noProof="0" dirty="0" err="1"/>
              <a:t>Swisstransplant</a:t>
            </a:r>
            <a:r>
              <a:rPr lang="en-GB" noProof="0" dirty="0"/>
              <a:t> Foundation</a:t>
            </a:r>
          </a:p>
        </p:txBody>
      </p:sp>
      <p:graphicFrame>
        <p:nvGraphicFramePr>
          <p:cNvPr id="17" name="Diagramm 16">
            <a:extLst>
              <a:ext uri="{FF2B5EF4-FFF2-40B4-BE49-F238E27FC236}">
                <a16:creationId xmlns:a16="http://schemas.microsoft.com/office/drawing/2014/main" id="{16C75C0C-E330-6296-6BF2-C5354C325054}"/>
              </a:ext>
            </a:extLst>
          </p:cNvPr>
          <p:cNvGraphicFramePr/>
          <p:nvPr>
            <p:extLst>
              <p:ext uri="{D42A27DB-BD31-4B8C-83A1-F6EECF244321}">
                <p14:modId xmlns:p14="http://schemas.microsoft.com/office/powerpoint/2010/main" val="338930993"/>
              </p:ext>
            </p:extLst>
          </p:nvPr>
        </p:nvGraphicFramePr>
        <p:xfrm>
          <a:off x="659761" y="1612008"/>
          <a:ext cx="10787109" cy="4681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llipse 9">
            <a:extLst>
              <a:ext uri="{FF2B5EF4-FFF2-40B4-BE49-F238E27FC236}">
                <a16:creationId xmlns:a16="http://schemas.microsoft.com/office/drawing/2014/main" id="{31C78C50-7E41-DF1F-6595-48A609CE9590}"/>
              </a:ext>
            </a:extLst>
          </p:cNvPr>
          <p:cNvSpPr/>
          <p:nvPr/>
        </p:nvSpPr>
        <p:spPr>
          <a:xfrm>
            <a:off x="9033573" y="1085153"/>
            <a:ext cx="2636214" cy="130478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Schrift, Grafiken, Text, Design enthält.&#10;&#10;Automatisch generierte Beschreibung">
            <a:extLst>
              <a:ext uri="{FF2B5EF4-FFF2-40B4-BE49-F238E27FC236}">
                <a16:creationId xmlns:a16="http://schemas.microsoft.com/office/drawing/2014/main" id="{87EB39D6-009F-B90C-72DE-762D1FF775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6651" y="1358506"/>
            <a:ext cx="1997796" cy="652189"/>
          </a:xfrm>
          <a:prstGeom prst="rect">
            <a:avLst/>
          </a:prstGeom>
        </p:spPr>
      </p:pic>
      <p:sp>
        <p:nvSpPr>
          <p:cNvPr id="19" name="Textfeld 18">
            <a:extLst>
              <a:ext uri="{FF2B5EF4-FFF2-40B4-BE49-F238E27FC236}">
                <a16:creationId xmlns:a16="http://schemas.microsoft.com/office/drawing/2014/main" id="{5DBE2C3D-9532-319A-79A8-434DE55AD5E1}"/>
              </a:ext>
            </a:extLst>
          </p:cNvPr>
          <p:cNvSpPr txBox="1"/>
          <p:nvPr/>
        </p:nvSpPr>
        <p:spPr>
          <a:xfrm>
            <a:off x="1883542" y="5788160"/>
            <a:ext cx="9563328" cy="391967"/>
          </a:xfrm>
          <a:prstGeom prst="rect">
            <a:avLst/>
          </a:prstGeom>
          <a:noFill/>
        </p:spPr>
        <p:txBody>
          <a:bodyPr wrap="square">
            <a:spAutoFit/>
          </a:bodyPr>
          <a:lstStyle/>
          <a:p>
            <a:pPr>
              <a:lnSpc>
                <a:spcPct val="107000"/>
              </a:lnSpc>
              <a:spcAft>
                <a:spcPts val="800"/>
              </a:spcAft>
            </a:pPr>
            <a:r>
              <a:rPr lang="en-GB" sz="2000" dirty="0">
                <a:solidFill>
                  <a:srgbClr val="2A548A"/>
                </a:solidFill>
              </a:rPr>
              <a:t>Compensation in the organ donation process/financing of hospital staff</a:t>
            </a:r>
            <a:r>
              <a:rPr lang="en-GB" sz="2000" dirty="0"/>
              <a:t> (H+/SVK) </a:t>
            </a:r>
          </a:p>
        </p:txBody>
      </p:sp>
    </p:spTree>
    <p:extLst>
      <p:ext uri="{BB962C8B-B14F-4D97-AF65-F5344CB8AC3E}">
        <p14:creationId xmlns:p14="http://schemas.microsoft.com/office/powerpoint/2010/main" val="3032511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3C5D7-390E-6337-269F-8FD2CA8C1A87}"/>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7D0B7D22-E8E8-5E90-ED72-2E48D2AB5384}"/>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368B2975-DA5A-38A6-6674-2626A0B07BB9}"/>
              </a:ext>
            </a:extLst>
          </p:cNvPr>
          <p:cNvSpPr>
            <a:spLocks noGrp="1"/>
          </p:cNvSpPr>
          <p:nvPr>
            <p:ph type="sldNum" sz="quarter" idx="12"/>
          </p:nvPr>
        </p:nvSpPr>
        <p:spPr/>
        <p:txBody>
          <a:bodyPr/>
          <a:lstStyle/>
          <a:p>
            <a:fld id="{442AD375-037F-43D0-B059-5172DA06796A}" type="slidenum">
              <a:rPr lang="de-CH" smtClean="0"/>
              <a:pPr/>
              <a:t>40</a:t>
            </a:fld>
            <a:endParaRPr lang="de-CH"/>
          </a:p>
        </p:txBody>
      </p:sp>
      <p:sp>
        <p:nvSpPr>
          <p:cNvPr id="7" name="Textplatzhalter 6">
            <a:extLst>
              <a:ext uri="{FF2B5EF4-FFF2-40B4-BE49-F238E27FC236}">
                <a16:creationId xmlns:a16="http://schemas.microsoft.com/office/drawing/2014/main" id="{BC2E84BE-2141-069E-DF68-1D4E4F4331DF}"/>
              </a:ext>
            </a:extLst>
          </p:cNvPr>
          <p:cNvSpPr>
            <a:spLocks noGrp="1"/>
          </p:cNvSpPr>
          <p:nvPr>
            <p:ph type="body" sz="quarter" idx="13"/>
          </p:nvPr>
        </p:nvSpPr>
        <p:spPr>
          <a:xfrm>
            <a:off x="746125" y="422275"/>
            <a:ext cx="9345613" cy="231775"/>
          </a:xfrm>
        </p:spPr>
        <p:txBody>
          <a:bodyPr/>
          <a:lstStyle/>
          <a:p>
            <a:r>
              <a:rPr lang="en-GB" dirty="0"/>
              <a:t>Process of organ donation</a:t>
            </a:r>
          </a:p>
        </p:txBody>
      </p:sp>
      <p:sp>
        <p:nvSpPr>
          <p:cNvPr id="8" name="Inhaltsplatzhalter 2">
            <a:extLst>
              <a:ext uri="{FF2B5EF4-FFF2-40B4-BE49-F238E27FC236}">
                <a16:creationId xmlns:a16="http://schemas.microsoft.com/office/drawing/2014/main" id="{144D9E09-D06E-CF07-5324-BED3A71E3372}"/>
              </a:ext>
            </a:extLst>
          </p:cNvPr>
          <p:cNvSpPr txBox="1">
            <a:spLocks/>
          </p:cNvSpPr>
          <p:nvPr/>
        </p:nvSpPr>
        <p:spPr>
          <a:xfrm>
            <a:off x="746125" y="12927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10. </a:t>
            </a:r>
            <a:r>
              <a:rPr lang="en-GB" sz="2400" dirty="0">
                <a:solidFill>
                  <a:srgbClr val="2A548A"/>
                </a:solidFill>
              </a:rPr>
              <a:t>Planning</a:t>
            </a:r>
          </a:p>
          <a:p>
            <a:pPr lvl="3">
              <a:buFont typeface="Symbol" panose="05050102010706020507" pitchFamily="18" charset="2"/>
              <a:buChar char="-"/>
            </a:pPr>
            <a:r>
              <a:rPr lang="en-GB" sz="1800" dirty="0">
                <a:solidFill>
                  <a:srgbClr val="2A548A"/>
                </a:solidFill>
              </a:rPr>
              <a:t>Timing: everything at the right time and place</a:t>
            </a:r>
          </a:p>
          <a:p>
            <a:pPr lvl="3">
              <a:buFont typeface="Symbol" panose="05050102010706020507" pitchFamily="18" charset="2"/>
              <a:buChar char="-"/>
            </a:pPr>
            <a:r>
              <a:rPr lang="en-GB" sz="1800" dirty="0">
                <a:solidFill>
                  <a:srgbClr val="2A548A"/>
                </a:solidFill>
              </a:rPr>
              <a:t>Limiting factors: </a:t>
            </a:r>
          </a:p>
          <a:p>
            <a:pPr lvl="4"/>
            <a:r>
              <a:rPr lang="en-GB" sz="1800" dirty="0">
                <a:solidFill>
                  <a:srgbClr val="2A548A"/>
                </a:solidFill>
              </a:rPr>
              <a:t>Availability of operating rooms</a:t>
            </a:r>
          </a:p>
          <a:p>
            <a:pPr lvl="4"/>
            <a:r>
              <a:rPr lang="en-GB" sz="1800" dirty="0">
                <a:solidFill>
                  <a:srgbClr val="2A548A"/>
                </a:solidFill>
              </a:rPr>
              <a:t>Anaesthesia team, procurement team</a:t>
            </a:r>
          </a:p>
          <a:p>
            <a:pPr lvl="4"/>
            <a:r>
              <a:rPr lang="en-GB" sz="1800" dirty="0">
                <a:solidFill>
                  <a:srgbClr val="2A548A"/>
                </a:solidFill>
              </a:rPr>
              <a:t>Hospital routine</a:t>
            </a:r>
          </a:p>
          <a:p>
            <a:pPr lvl="4"/>
            <a:r>
              <a:rPr lang="en-GB" sz="1800" dirty="0">
                <a:solidFill>
                  <a:srgbClr val="2A548A"/>
                </a:solidFill>
              </a:rPr>
              <a:t>Flight time, workload, weather</a:t>
            </a:r>
            <a:endParaRPr lang="de-CH" sz="1800" dirty="0"/>
          </a:p>
        </p:txBody>
      </p:sp>
      <p:pic>
        <p:nvPicPr>
          <p:cNvPr id="9" name="Grafik 8" descr="Ein Bild, das Kreis, Grafiken, Design enthält.&#10;&#10;Automatisch generierte Beschreibung">
            <a:extLst>
              <a:ext uri="{FF2B5EF4-FFF2-40B4-BE49-F238E27FC236}">
                <a16:creationId xmlns:a16="http://schemas.microsoft.com/office/drawing/2014/main" id="{C4863028-9805-AD88-C694-C0FA89EE8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1484684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B63BF-F9A5-DCEC-50AB-66746762C285}"/>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5DF8AD82-87DD-1470-1CBD-D34396C09520}"/>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B2951019-F7B5-72DA-F51C-647CA93345E1}"/>
              </a:ext>
            </a:extLst>
          </p:cNvPr>
          <p:cNvSpPr>
            <a:spLocks noGrp="1"/>
          </p:cNvSpPr>
          <p:nvPr>
            <p:ph type="sldNum" sz="quarter" idx="12"/>
          </p:nvPr>
        </p:nvSpPr>
        <p:spPr/>
        <p:txBody>
          <a:bodyPr/>
          <a:lstStyle/>
          <a:p>
            <a:fld id="{442AD375-037F-43D0-B059-5172DA06796A}" type="slidenum">
              <a:rPr lang="de-CH" smtClean="0"/>
              <a:pPr/>
              <a:t>41</a:t>
            </a:fld>
            <a:endParaRPr lang="de-CH"/>
          </a:p>
        </p:txBody>
      </p:sp>
      <p:sp>
        <p:nvSpPr>
          <p:cNvPr id="6" name="Textplatzhalter 5">
            <a:extLst>
              <a:ext uri="{FF2B5EF4-FFF2-40B4-BE49-F238E27FC236}">
                <a16:creationId xmlns:a16="http://schemas.microsoft.com/office/drawing/2014/main" id="{AF618E0C-4BBF-8A34-0CFB-0584B09E5683}"/>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D22337D0-071F-F071-B0D1-640A75690750}"/>
              </a:ext>
            </a:extLst>
          </p:cNvPr>
          <p:cNvSpPr txBox="1">
            <a:spLocks/>
          </p:cNvSpPr>
          <p:nvPr/>
        </p:nvSpPr>
        <p:spPr>
          <a:xfrm>
            <a:off x="746124" y="1284329"/>
            <a:ext cx="10351665"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11. </a:t>
            </a:r>
            <a:r>
              <a:rPr lang="en-GB" sz="2400" dirty="0">
                <a:solidFill>
                  <a:srgbClr val="2A548A"/>
                </a:solidFill>
              </a:rPr>
              <a:t>Procurement</a:t>
            </a:r>
          </a:p>
          <a:p>
            <a:pPr lvl="3">
              <a:buFont typeface="Symbol" panose="05050102010706020507" pitchFamily="18" charset="2"/>
              <a:buChar char="-"/>
            </a:pPr>
            <a:r>
              <a:rPr lang="en-GB" sz="1800" dirty="0">
                <a:solidFill>
                  <a:srgbClr val="2A548A"/>
                </a:solidFill>
              </a:rPr>
              <a:t>Organs procured by surgeons from donor hospital</a:t>
            </a:r>
          </a:p>
          <a:p>
            <a:pPr lvl="3">
              <a:buFont typeface="Symbol" panose="05050102010706020507" pitchFamily="18" charset="2"/>
              <a:buChar char="-"/>
            </a:pPr>
            <a:r>
              <a:rPr lang="en-GB" sz="1800" dirty="0">
                <a:solidFill>
                  <a:srgbClr val="2A548A"/>
                </a:solidFill>
              </a:rPr>
              <a:t>Correct conditioning of organs</a:t>
            </a:r>
          </a:p>
          <a:p>
            <a:pPr lvl="3">
              <a:buFont typeface="Symbol" panose="05050102010706020507" pitchFamily="18" charset="2"/>
              <a:buChar char="-"/>
            </a:pPr>
            <a:r>
              <a:rPr lang="en-GB" sz="1800" dirty="0">
                <a:solidFill>
                  <a:srgbClr val="2A548A"/>
                </a:solidFill>
              </a:rPr>
              <a:t>Accompanied or unaccompanied transport of organs to recipient hospital</a:t>
            </a:r>
          </a:p>
          <a:p>
            <a:pPr marL="0" lvl="3" indent="0">
              <a:buNone/>
            </a:pPr>
            <a:endParaRPr lang="de-CH" sz="1800" dirty="0">
              <a:solidFill>
                <a:schemeClr val="tx2"/>
              </a:solidFill>
            </a:endParaRPr>
          </a:p>
          <a:p>
            <a:pPr lvl="3">
              <a:buFont typeface="Symbol" panose="05050102010706020507" pitchFamily="18" charset="2"/>
              <a:buChar char="-"/>
            </a:pPr>
            <a:endParaRPr lang="de-CH" sz="1800" dirty="0">
              <a:solidFill>
                <a:schemeClr val="tx2"/>
              </a:solidFill>
            </a:endParaRPr>
          </a:p>
          <a:p>
            <a:pPr lvl="3">
              <a:buFont typeface="Symbol" panose="05050102010706020507" pitchFamily="18" charset="2"/>
              <a:buChar char="-"/>
            </a:pPr>
            <a:endParaRPr lang="de-CH" sz="1800" dirty="0"/>
          </a:p>
        </p:txBody>
      </p:sp>
      <p:pic>
        <p:nvPicPr>
          <p:cNvPr id="8" name="Grafik 7">
            <a:extLst>
              <a:ext uri="{FF2B5EF4-FFF2-40B4-BE49-F238E27FC236}">
                <a16:creationId xmlns:a16="http://schemas.microsoft.com/office/drawing/2014/main" id="{865CE5AB-9ABE-ED04-0B5F-A8AA789B32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140"/>
          <a:stretch/>
        </p:blipFill>
        <p:spPr>
          <a:xfrm>
            <a:off x="3348503" y="3429000"/>
            <a:ext cx="2573454" cy="2521799"/>
          </a:xfrm>
          <a:prstGeom prst="rect">
            <a:avLst/>
          </a:prstGeom>
        </p:spPr>
      </p:pic>
      <p:pic>
        <p:nvPicPr>
          <p:cNvPr id="9" name="Grafik 8">
            <a:extLst>
              <a:ext uri="{FF2B5EF4-FFF2-40B4-BE49-F238E27FC236}">
                <a16:creationId xmlns:a16="http://schemas.microsoft.com/office/drawing/2014/main" id="{D64E631C-4B68-FD54-F1DD-EC7AB875C256}"/>
              </a:ext>
            </a:extLst>
          </p:cNvPr>
          <p:cNvPicPr>
            <a:picLocks noChangeAspect="1"/>
          </p:cNvPicPr>
          <p:nvPr/>
        </p:nvPicPr>
        <p:blipFill>
          <a:blip r:embed="rId3"/>
          <a:stretch>
            <a:fillRect/>
          </a:stretch>
        </p:blipFill>
        <p:spPr>
          <a:xfrm>
            <a:off x="5921957" y="3429000"/>
            <a:ext cx="2882699" cy="2521799"/>
          </a:xfrm>
          <a:prstGeom prst="rect">
            <a:avLst/>
          </a:prstGeom>
        </p:spPr>
      </p:pic>
      <p:pic>
        <p:nvPicPr>
          <p:cNvPr id="4" name="Grafik 3" descr="Ein Bild, das Logo, Grafiken, Vogel, Design enthält.&#10;&#10;Automatisch generierte Beschreibung">
            <a:extLst>
              <a:ext uri="{FF2B5EF4-FFF2-40B4-BE49-F238E27FC236}">
                <a16:creationId xmlns:a16="http://schemas.microsoft.com/office/drawing/2014/main" id="{A4FCCE5C-7827-2703-3053-428D5222A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522895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43898-963B-1A33-F3A3-C8BDB2090662}"/>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CE47AEE5-7C35-F3EA-7D31-AB74742EA094}"/>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97C1610A-3E45-1FEF-DF24-F765FCAC99A6}"/>
              </a:ext>
            </a:extLst>
          </p:cNvPr>
          <p:cNvSpPr>
            <a:spLocks noGrp="1"/>
          </p:cNvSpPr>
          <p:nvPr>
            <p:ph type="sldNum" sz="quarter" idx="12"/>
          </p:nvPr>
        </p:nvSpPr>
        <p:spPr/>
        <p:txBody>
          <a:bodyPr/>
          <a:lstStyle/>
          <a:p>
            <a:fld id="{442AD375-037F-43D0-B059-5172DA06796A}" type="slidenum">
              <a:rPr lang="de-CH" smtClean="0"/>
              <a:pPr/>
              <a:t>42</a:t>
            </a:fld>
            <a:endParaRPr lang="de-CH"/>
          </a:p>
        </p:txBody>
      </p:sp>
      <p:sp>
        <p:nvSpPr>
          <p:cNvPr id="6" name="Textplatzhalter 5">
            <a:extLst>
              <a:ext uri="{FF2B5EF4-FFF2-40B4-BE49-F238E27FC236}">
                <a16:creationId xmlns:a16="http://schemas.microsoft.com/office/drawing/2014/main" id="{F3243743-325C-ACF4-511E-67023E36D068}"/>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5C4B2712-2B32-75A8-7182-147BB85A31D4}"/>
              </a:ext>
            </a:extLst>
          </p:cNvPr>
          <p:cNvSpPr txBox="1">
            <a:spLocks/>
          </p:cNvSpPr>
          <p:nvPr/>
        </p:nvSpPr>
        <p:spPr>
          <a:xfrm>
            <a:off x="746124" y="1283563"/>
            <a:ext cx="9814371" cy="4608041"/>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12. </a:t>
            </a:r>
            <a:r>
              <a:rPr lang="en-GB" sz="2400" dirty="0">
                <a:solidFill>
                  <a:srgbClr val="2A548A"/>
                </a:solidFill>
              </a:rPr>
              <a:t>Transport</a:t>
            </a:r>
          </a:p>
          <a:p>
            <a:pPr lvl="1"/>
            <a:r>
              <a:rPr lang="en-GB" dirty="0">
                <a:solidFill>
                  <a:srgbClr val="2A548A"/>
                </a:solidFill>
              </a:rPr>
              <a:t>Taxi, ambulance, helicopter, jet</a:t>
            </a:r>
          </a:p>
          <a:p>
            <a:pPr lvl="1"/>
            <a:r>
              <a:rPr lang="en-GB" kern="0" dirty="0">
                <a:solidFill>
                  <a:srgbClr val="2A548A"/>
                </a:solidFill>
              </a:rPr>
              <a:t>Ischemia time</a:t>
            </a:r>
            <a:r>
              <a:rPr lang="en-GB" dirty="0">
                <a:solidFill>
                  <a:srgbClr val="2A548A"/>
                </a:solidFill>
              </a:rPr>
              <a:t>: the time interval between the interruption of the organ’s blood supply in the donor’s body and the resumption of the organ’s blood flow in the recipient’s body</a:t>
            </a:r>
          </a:p>
          <a:p>
            <a:pPr lvl="3">
              <a:buFont typeface="Symbol" panose="05050102010706020507" pitchFamily="18" charset="2"/>
              <a:buChar char="-"/>
            </a:pPr>
            <a:endParaRPr lang="de-CH" sz="1800" dirty="0"/>
          </a:p>
          <a:p>
            <a:pPr marL="0" lvl="3" indent="0">
              <a:buFont typeface="Arial" panose="020B0604020202020204" pitchFamily="34" charset="0"/>
              <a:buNone/>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marL="0" lvl="3" indent="0">
              <a:buFont typeface="Arial" panose="020B0604020202020204" pitchFamily="34" charset="0"/>
              <a:buNone/>
            </a:pPr>
            <a:endParaRPr lang="de-CH" sz="1800" dirty="0">
              <a:solidFill>
                <a:schemeClr val="tx2"/>
              </a:solidFill>
            </a:endParaRPr>
          </a:p>
        </p:txBody>
      </p:sp>
      <p:sp>
        <p:nvSpPr>
          <p:cNvPr id="8" name="Textfeld 7">
            <a:extLst>
              <a:ext uri="{FF2B5EF4-FFF2-40B4-BE49-F238E27FC236}">
                <a16:creationId xmlns:a16="http://schemas.microsoft.com/office/drawing/2014/main" id="{AED8F514-03E2-7C4C-C907-7A5D6F9E901C}"/>
              </a:ext>
            </a:extLst>
          </p:cNvPr>
          <p:cNvSpPr txBox="1"/>
          <p:nvPr/>
        </p:nvSpPr>
        <p:spPr>
          <a:xfrm>
            <a:off x="1441138" y="3174038"/>
            <a:ext cx="578920" cy="553998"/>
          </a:xfrm>
          <a:prstGeom prst="rect">
            <a:avLst/>
          </a:prstGeom>
          <a:noFill/>
        </p:spPr>
        <p:txBody>
          <a:bodyPr wrap="square" lIns="0" tIns="0" rIns="0" bIns="0" rtlCol="0">
            <a:spAutoFit/>
          </a:bodyPr>
          <a:lstStyle/>
          <a:p>
            <a:r>
              <a:rPr lang="de-CH" dirty="0"/>
              <a:t>Heart</a:t>
            </a:r>
          </a:p>
          <a:p>
            <a:endParaRPr lang="de-CH" dirty="0"/>
          </a:p>
        </p:txBody>
      </p:sp>
      <p:grpSp>
        <p:nvGrpSpPr>
          <p:cNvPr id="9" name="Gruppieren 8">
            <a:extLst>
              <a:ext uri="{FF2B5EF4-FFF2-40B4-BE49-F238E27FC236}">
                <a16:creationId xmlns:a16="http://schemas.microsoft.com/office/drawing/2014/main" id="{4CE86309-64CD-E41A-50F6-6614DDFF2F26}"/>
              </a:ext>
            </a:extLst>
          </p:cNvPr>
          <p:cNvGrpSpPr>
            <a:grpSpLocks noChangeAspect="1"/>
          </p:cNvGrpSpPr>
          <p:nvPr/>
        </p:nvGrpSpPr>
        <p:grpSpPr>
          <a:xfrm>
            <a:off x="1389671" y="3477708"/>
            <a:ext cx="681855" cy="681855"/>
            <a:chOff x="9476921" y="2755361"/>
            <a:chExt cx="360000" cy="360000"/>
          </a:xfrm>
        </p:grpSpPr>
        <p:sp>
          <p:nvSpPr>
            <p:cNvPr id="10" name="Freihandform 3966">
              <a:extLst>
                <a:ext uri="{FF2B5EF4-FFF2-40B4-BE49-F238E27FC236}">
                  <a16:creationId xmlns:a16="http://schemas.microsoft.com/office/drawing/2014/main" id="{10EFAAAE-F32C-FCCC-7A8C-AA8407ADDC65}"/>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11" name="Freeform 19">
              <a:extLst>
                <a:ext uri="{FF2B5EF4-FFF2-40B4-BE49-F238E27FC236}">
                  <a16:creationId xmlns:a16="http://schemas.microsoft.com/office/drawing/2014/main" id="{1C18390D-D3EB-B7AD-7D05-6F409B01AC9C}"/>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15" name="Textfeld 14">
            <a:extLst>
              <a:ext uri="{FF2B5EF4-FFF2-40B4-BE49-F238E27FC236}">
                <a16:creationId xmlns:a16="http://schemas.microsoft.com/office/drawing/2014/main" id="{83DDF7DE-3B6C-A472-37B3-43F400075E01}"/>
              </a:ext>
            </a:extLst>
          </p:cNvPr>
          <p:cNvSpPr txBox="1"/>
          <p:nvPr/>
        </p:nvSpPr>
        <p:spPr>
          <a:xfrm>
            <a:off x="1345506" y="4373722"/>
            <a:ext cx="763274" cy="276999"/>
          </a:xfrm>
          <a:prstGeom prst="rect">
            <a:avLst/>
          </a:prstGeom>
          <a:noFill/>
        </p:spPr>
        <p:txBody>
          <a:bodyPr wrap="square" lIns="0" tIns="0" rIns="0" bIns="0" rtlCol="0">
            <a:spAutoFit/>
          </a:bodyPr>
          <a:lstStyle/>
          <a:p>
            <a:r>
              <a:rPr lang="de-CH" b="1" dirty="0"/>
              <a:t>3−4 h</a:t>
            </a:r>
          </a:p>
        </p:txBody>
      </p:sp>
      <p:pic>
        <p:nvPicPr>
          <p:cNvPr id="16" name="Grafik 15" descr="Ein Bild, das Transport, Flugzeug enthält.&#10;&#10;Automatisch generierte Beschreibung">
            <a:extLst>
              <a:ext uri="{FF2B5EF4-FFF2-40B4-BE49-F238E27FC236}">
                <a16:creationId xmlns:a16="http://schemas.microsoft.com/office/drawing/2014/main" id="{497DE532-F4D6-80B2-C895-5578DC824F40}"/>
              </a:ext>
            </a:extLst>
          </p:cNvPr>
          <p:cNvPicPr>
            <a:picLocks noChangeAspect="1"/>
          </p:cNvPicPr>
          <p:nvPr/>
        </p:nvPicPr>
        <p:blipFill rotWithShape="1">
          <a:blip r:embed="rId2">
            <a:extLst>
              <a:ext uri="{28A0092B-C50C-407E-A947-70E740481C1C}">
                <a14:useLocalDpi xmlns:a14="http://schemas.microsoft.com/office/drawing/2010/main" val="0"/>
              </a:ext>
            </a:extLst>
          </a:blip>
          <a:srcRect r="59856" b="68357"/>
          <a:stretch/>
        </p:blipFill>
        <p:spPr>
          <a:xfrm>
            <a:off x="2802255" y="4780922"/>
            <a:ext cx="3620701" cy="1736645"/>
          </a:xfrm>
          <a:prstGeom prst="rect">
            <a:avLst/>
          </a:prstGeom>
        </p:spPr>
      </p:pic>
      <p:pic>
        <p:nvPicPr>
          <p:cNvPr id="17" name="Grafik 16">
            <a:extLst>
              <a:ext uri="{FF2B5EF4-FFF2-40B4-BE49-F238E27FC236}">
                <a16:creationId xmlns:a16="http://schemas.microsoft.com/office/drawing/2014/main" id="{FCFD7E2C-21B6-AE06-47CF-3F4A1CCFDEDD}"/>
              </a:ext>
            </a:extLst>
          </p:cNvPr>
          <p:cNvPicPr>
            <a:picLocks noChangeAspect="1"/>
          </p:cNvPicPr>
          <p:nvPr/>
        </p:nvPicPr>
        <p:blipFill>
          <a:blip r:embed="rId3"/>
          <a:stretch>
            <a:fillRect/>
          </a:stretch>
        </p:blipFill>
        <p:spPr>
          <a:xfrm>
            <a:off x="6195655" y="4797520"/>
            <a:ext cx="2492949" cy="1720047"/>
          </a:xfrm>
          <a:prstGeom prst="rect">
            <a:avLst/>
          </a:prstGeom>
        </p:spPr>
      </p:pic>
      <p:grpSp>
        <p:nvGrpSpPr>
          <p:cNvPr id="18" name="Gruppieren 17">
            <a:extLst>
              <a:ext uri="{FF2B5EF4-FFF2-40B4-BE49-F238E27FC236}">
                <a16:creationId xmlns:a16="http://schemas.microsoft.com/office/drawing/2014/main" id="{01F69ACD-5916-7A2C-45EB-CF59026F4A1D}"/>
              </a:ext>
            </a:extLst>
          </p:cNvPr>
          <p:cNvGrpSpPr>
            <a:grpSpLocks noChangeAspect="1"/>
          </p:cNvGrpSpPr>
          <p:nvPr/>
        </p:nvGrpSpPr>
        <p:grpSpPr>
          <a:xfrm>
            <a:off x="4971455" y="3692135"/>
            <a:ext cx="681855" cy="681855"/>
            <a:chOff x="10348293" y="2755361"/>
            <a:chExt cx="360000" cy="360000"/>
          </a:xfrm>
        </p:grpSpPr>
        <p:sp>
          <p:nvSpPr>
            <p:cNvPr id="19" name="Freihandform 3966">
              <a:extLst>
                <a:ext uri="{FF2B5EF4-FFF2-40B4-BE49-F238E27FC236}">
                  <a16:creationId xmlns:a16="http://schemas.microsoft.com/office/drawing/2014/main" id="{FF672DAD-5808-8F9F-626E-6D68739E9F54}"/>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dirty="0"/>
            </a:p>
          </p:txBody>
        </p:sp>
        <p:grpSp>
          <p:nvGrpSpPr>
            <p:cNvPr id="20" name="Gruppieren 19">
              <a:extLst>
                <a:ext uri="{FF2B5EF4-FFF2-40B4-BE49-F238E27FC236}">
                  <a16:creationId xmlns:a16="http://schemas.microsoft.com/office/drawing/2014/main" id="{0463E9DC-8CCC-94A4-CE39-317CFA97ECAF}"/>
                </a:ext>
              </a:extLst>
            </p:cNvPr>
            <p:cNvGrpSpPr/>
            <p:nvPr/>
          </p:nvGrpSpPr>
          <p:grpSpPr>
            <a:xfrm>
              <a:off x="10417818" y="2847311"/>
              <a:ext cx="244436" cy="186166"/>
              <a:chOff x="8399769" y="2786119"/>
              <a:chExt cx="244436" cy="186166"/>
            </a:xfrm>
          </p:grpSpPr>
          <p:sp>
            <p:nvSpPr>
              <p:cNvPr id="21" name="Freeform 21">
                <a:extLst>
                  <a:ext uri="{FF2B5EF4-FFF2-40B4-BE49-F238E27FC236}">
                    <a16:creationId xmlns:a16="http://schemas.microsoft.com/office/drawing/2014/main" id="{5992ADEC-A174-00C4-6DEE-8BDD89F83E03}"/>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22">
                <a:extLst>
                  <a:ext uri="{FF2B5EF4-FFF2-40B4-BE49-F238E27FC236}">
                    <a16:creationId xmlns:a16="http://schemas.microsoft.com/office/drawing/2014/main" id="{FDFA9866-9E03-59F5-8B31-335421B6E965}"/>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3" name="Gruppieren 22">
            <a:extLst>
              <a:ext uri="{FF2B5EF4-FFF2-40B4-BE49-F238E27FC236}">
                <a16:creationId xmlns:a16="http://schemas.microsoft.com/office/drawing/2014/main" id="{8FAFA07C-A982-CFEF-E11C-F6E040559FAE}"/>
              </a:ext>
            </a:extLst>
          </p:cNvPr>
          <p:cNvGrpSpPr>
            <a:grpSpLocks noChangeAspect="1"/>
          </p:cNvGrpSpPr>
          <p:nvPr/>
        </p:nvGrpSpPr>
        <p:grpSpPr>
          <a:xfrm>
            <a:off x="4186984" y="3506933"/>
            <a:ext cx="672382" cy="672382"/>
            <a:chOff x="9912607" y="2755361"/>
            <a:chExt cx="360000" cy="360000"/>
          </a:xfrm>
        </p:grpSpPr>
        <p:sp>
          <p:nvSpPr>
            <p:cNvPr id="24" name="Freihandform 3966">
              <a:extLst>
                <a:ext uri="{FF2B5EF4-FFF2-40B4-BE49-F238E27FC236}">
                  <a16:creationId xmlns:a16="http://schemas.microsoft.com/office/drawing/2014/main" id="{897FB480-BF2B-1011-D5C1-7706225BBDD9}"/>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25" name="Freeform 23">
              <a:extLst>
                <a:ext uri="{FF2B5EF4-FFF2-40B4-BE49-F238E27FC236}">
                  <a16:creationId xmlns:a16="http://schemas.microsoft.com/office/drawing/2014/main" id="{2550D543-AA40-4609-3F6C-074D36478150}"/>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6" name="Gruppieren 25">
            <a:extLst>
              <a:ext uri="{FF2B5EF4-FFF2-40B4-BE49-F238E27FC236}">
                <a16:creationId xmlns:a16="http://schemas.microsoft.com/office/drawing/2014/main" id="{929B4610-2A7F-9EFC-B64A-854E295DBEEE}"/>
              </a:ext>
            </a:extLst>
          </p:cNvPr>
          <p:cNvGrpSpPr>
            <a:grpSpLocks noChangeAspect="1"/>
          </p:cNvGrpSpPr>
          <p:nvPr/>
        </p:nvGrpSpPr>
        <p:grpSpPr>
          <a:xfrm>
            <a:off x="8548476" y="3519884"/>
            <a:ext cx="681855" cy="681855"/>
            <a:chOff x="10783979" y="2755361"/>
            <a:chExt cx="360000" cy="360000"/>
          </a:xfrm>
        </p:grpSpPr>
        <p:sp>
          <p:nvSpPr>
            <p:cNvPr id="27" name="Freihandform 3966">
              <a:extLst>
                <a:ext uri="{FF2B5EF4-FFF2-40B4-BE49-F238E27FC236}">
                  <a16:creationId xmlns:a16="http://schemas.microsoft.com/office/drawing/2014/main" id="{81369835-EAD3-0EEB-47DA-353A9BC6A73B}"/>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dirty="0"/>
            </a:p>
          </p:txBody>
        </p:sp>
        <p:sp>
          <p:nvSpPr>
            <p:cNvPr id="28" name="Freeform 24">
              <a:extLst>
                <a:ext uri="{FF2B5EF4-FFF2-40B4-BE49-F238E27FC236}">
                  <a16:creationId xmlns:a16="http://schemas.microsoft.com/office/drawing/2014/main" id="{21A3993D-FFB8-44D0-8ABC-B2986246CFB2}"/>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9" name="Gruppieren 28">
            <a:extLst>
              <a:ext uri="{FF2B5EF4-FFF2-40B4-BE49-F238E27FC236}">
                <a16:creationId xmlns:a16="http://schemas.microsoft.com/office/drawing/2014/main" id="{F6381054-F640-E819-1571-2565860CB76A}"/>
              </a:ext>
            </a:extLst>
          </p:cNvPr>
          <p:cNvGrpSpPr>
            <a:grpSpLocks noChangeAspect="1"/>
          </p:cNvGrpSpPr>
          <p:nvPr/>
        </p:nvGrpSpPr>
        <p:grpSpPr>
          <a:xfrm>
            <a:off x="5761882" y="3506933"/>
            <a:ext cx="661074" cy="661074"/>
            <a:chOff x="11219664" y="2755361"/>
            <a:chExt cx="360000" cy="360000"/>
          </a:xfrm>
        </p:grpSpPr>
        <p:sp>
          <p:nvSpPr>
            <p:cNvPr id="30" name="Freihandform 3966">
              <a:extLst>
                <a:ext uri="{FF2B5EF4-FFF2-40B4-BE49-F238E27FC236}">
                  <a16:creationId xmlns:a16="http://schemas.microsoft.com/office/drawing/2014/main" id="{2A22C925-FE2A-89E9-20D4-12032440DE7F}"/>
                </a:ext>
              </a:extLst>
            </p:cNvPr>
            <p:cNvSpPr/>
            <p:nvPr/>
          </p:nvSpPr>
          <p:spPr>
            <a:xfrm>
              <a:off x="11219664"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dirty="0"/>
            </a:p>
          </p:txBody>
        </p:sp>
        <p:sp>
          <p:nvSpPr>
            <p:cNvPr id="31" name="Freeform 25">
              <a:extLst>
                <a:ext uri="{FF2B5EF4-FFF2-40B4-BE49-F238E27FC236}">
                  <a16:creationId xmlns:a16="http://schemas.microsoft.com/office/drawing/2014/main" id="{425F6896-CBC4-3ECA-CF1B-7213E89504BD}"/>
                </a:ext>
              </a:extLst>
            </p:cNvPr>
            <p:cNvSpPr>
              <a:spLocks noEditPoints="1"/>
            </p:cNvSpPr>
            <p:nvPr/>
          </p:nvSpPr>
          <p:spPr bwMode="auto">
            <a:xfrm>
              <a:off x="11278147" y="2859850"/>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32" name="Textfeld 31">
            <a:extLst>
              <a:ext uri="{FF2B5EF4-FFF2-40B4-BE49-F238E27FC236}">
                <a16:creationId xmlns:a16="http://schemas.microsoft.com/office/drawing/2014/main" id="{48AE8081-2CDD-6F56-5A8A-52E1A8F23A62}"/>
              </a:ext>
            </a:extLst>
          </p:cNvPr>
          <p:cNvSpPr txBox="1"/>
          <p:nvPr/>
        </p:nvSpPr>
        <p:spPr>
          <a:xfrm>
            <a:off x="4183334" y="3174038"/>
            <a:ext cx="3128610" cy="276999"/>
          </a:xfrm>
          <a:prstGeom prst="rect">
            <a:avLst/>
          </a:prstGeom>
          <a:noFill/>
        </p:spPr>
        <p:txBody>
          <a:bodyPr wrap="square" lIns="0" tIns="0" rIns="0" bIns="0" rtlCol="0">
            <a:spAutoFit/>
          </a:bodyPr>
          <a:lstStyle/>
          <a:p>
            <a:r>
              <a:rPr lang="de-CH" dirty="0"/>
              <a:t>Lungs/</a:t>
            </a:r>
            <a:r>
              <a:rPr lang="de-CH" dirty="0" err="1"/>
              <a:t>liver</a:t>
            </a:r>
            <a:r>
              <a:rPr lang="de-CH" dirty="0"/>
              <a:t>/</a:t>
            </a:r>
            <a:r>
              <a:rPr lang="de-CH" dirty="0" err="1"/>
              <a:t>pancreas</a:t>
            </a:r>
            <a:endParaRPr lang="de-CH" dirty="0"/>
          </a:p>
        </p:txBody>
      </p:sp>
      <p:sp>
        <p:nvSpPr>
          <p:cNvPr id="33" name="Textfeld 32">
            <a:extLst>
              <a:ext uri="{FF2B5EF4-FFF2-40B4-BE49-F238E27FC236}">
                <a16:creationId xmlns:a16="http://schemas.microsoft.com/office/drawing/2014/main" id="{479F0BF3-6198-4CAC-0E8B-62AA050FF575}"/>
              </a:ext>
            </a:extLst>
          </p:cNvPr>
          <p:cNvSpPr txBox="1"/>
          <p:nvPr/>
        </p:nvSpPr>
        <p:spPr>
          <a:xfrm>
            <a:off x="8470315" y="3196900"/>
            <a:ext cx="838176" cy="276999"/>
          </a:xfrm>
          <a:prstGeom prst="rect">
            <a:avLst/>
          </a:prstGeom>
          <a:noFill/>
        </p:spPr>
        <p:txBody>
          <a:bodyPr wrap="square" lIns="0" tIns="0" rIns="0" bIns="0" rtlCol="0">
            <a:spAutoFit/>
          </a:bodyPr>
          <a:lstStyle/>
          <a:p>
            <a:r>
              <a:rPr lang="de-CH" dirty="0" err="1"/>
              <a:t>Kidneys</a:t>
            </a:r>
            <a:endParaRPr lang="de-CH" dirty="0"/>
          </a:p>
        </p:txBody>
      </p:sp>
      <p:sp>
        <p:nvSpPr>
          <p:cNvPr id="34" name="Textfeld 33">
            <a:extLst>
              <a:ext uri="{FF2B5EF4-FFF2-40B4-BE49-F238E27FC236}">
                <a16:creationId xmlns:a16="http://schemas.microsoft.com/office/drawing/2014/main" id="{C5A97BC2-C3E8-C56E-F9C7-C243AAE7D8E3}"/>
              </a:ext>
            </a:extLst>
          </p:cNvPr>
          <p:cNvSpPr txBox="1"/>
          <p:nvPr/>
        </p:nvSpPr>
        <p:spPr>
          <a:xfrm>
            <a:off x="4971455" y="4384385"/>
            <a:ext cx="763274" cy="276999"/>
          </a:xfrm>
          <a:prstGeom prst="rect">
            <a:avLst/>
          </a:prstGeom>
          <a:noFill/>
        </p:spPr>
        <p:txBody>
          <a:bodyPr wrap="square" lIns="0" tIns="0" rIns="0" bIns="0" rtlCol="0">
            <a:spAutoFit/>
          </a:bodyPr>
          <a:lstStyle/>
          <a:p>
            <a:r>
              <a:rPr lang="de-CH" b="1" dirty="0"/>
              <a:t>6−8 h</a:t>
            </a:r>
          </a:p>
        </p:txBody>
      </p:sp>
      <p:sp>
        <p:nvSpPr>
          <p:cNvPr id="35" name="Textfeld 34">
            <a:extLst>
              <a:ext uri="{FF2B5EF4-FFF2-40B4-BE49-F238E27FC236}">
                <a16:creationId xmlns:a16="http://schemas.microsoft.com/office/drawing/2014/main" id="{6420A1E0-18E0-33E8-646A-EE1A36AFCC2C}"/>
              </a:ext>
            </a:extLst>
          </p:cNvPr>
          <p:cNvSpPr txBox="1"/>
          <p:nvPr/>
        </p:nvSpPr>
        <p:spPr>
          <a:xfrm>
            <a:off x="8470315" y="4373723"/>
            <a:ext cx="1074747" cy="276999"/>
          </a:xfrm>
          <a:prstGeom prst="rect">
            <a:avLst/>
          </a:prstGeom>
          <a:noFill/>
        </p:spPr>
        <p:txBody>
          <a:bodyPr wrap="square" lIns="0" tIns="0" rIns="0" bIns="0" rtlCol="0">
            <a:spAutoFit/>
          </a:bodyPr>
          <a:lstStyle/>
          <a:p>
            <a:r>
              <a:rPr lang="de-CH" b="1" dirty="0"/>
              <a:t>12−24 h</a:t>
            </a:r>
          </a:p>
        </p:txBody>
      </p:sp>
      <p:pic>
        <p:nvPicPr>
          <p:cNvPr id="4" name="Grafik 3" descr="Ein Bild, das Grafiken, Clipart, Design, Logo enthält.&#10;&#10;Automatisch generierte Beschreibung">
            <a:extLst>
              <a:ext uri="{FF2B5EF4-FFF2-40B4-BE49-F238E27FC236}">
                <a16:creationId xmlns:a16="http://schemas.microsoft.com/office/drawing/2014/main" id="{51F193DC-F5A1-F184-DA28-3EFD7BD60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4052153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6F76E-2303-ED61-D4D1-850638746EF6}"/>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48C86693-56E5-C9A8-DB21-70DBF7D8883F}"/>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E6677E7B-44CF-0B49-6BE8-BE466DF1E138}"/>
              </a:ext>
            </a:extLst>
          </p:cNvPr>
          <p:cNvSpPr>
            <a:spLocks noGrp="1"/>
          </p:cNvSpPr>
          <p:nvPr>
            <p:ph type="sldNum" sz="quarter" idx="12"/>
          </p:nvPr>
        </p:nvSpPr>
        <p:spPr/>
        <p:txBody>
          <a:bodyPr/>
          <a:lstStyle/>
          <a:p>
            <a:fld id="{442AD375-037F-43D0-B059-5172DA06796A}" type="slidenum">
              <a:rPr lang="de-CH" smtClean="0"/>
              <a:pPr/>
              <a:t>43</a:t>
            </a:fld>
            <a:endParaRPr lang="de-CH"/>
          </a:p>
        </p:txBody>
      </p:sp>
      <p:sp>
        <p:nvSpPr>
          <p:cNvPr id="8" name="Inhaltsplatzhalter 2">
            <a:extLst>
              <a:ext uri="{FF2B5EF4-FFF2-40B4-BE49-F238E27FC236}">
                <a16:creationId xmlns:a16="http://schemas.microsoft.com/office/drawing/2014/main" id="{63707D22-56FC-9BC1-D7E0-BB6942442E88}"/>
              </a:ext>
            </a:extLst>
          </p:cNvPr>
          <p:cNvSpPr txBox="1">
            <a:spLocks/>
          </p:cNvSpPr>
          <p:nvPr/>
        </p:nvSpPr>
        <p:spPr>
          <a:xfrm>
            <a:off x="835025" y="1334871"/>
            <a:ext cx="981437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13. </a:t>
            </a:r>
            <a:r>
              <a:rPr lang="en-GB" sz="2400" dirty="0"/>
              <a:t>Transplantation</a:t>
            </a:r>
          </a:p>
          <a:p>
            <a:pPr lvl="3">
              <a:buFont typeface="Symbol" panose="05050102010706020507" pitchFamily="18" charset="2"/>
              <a:buChar char="-"/>
            </a:pPr>
            <a:r>
              <a:rPr lang="en-GB" sz="1800" dirty="0"/>
              <a:t>Preliminary examinations carried out on the recipient</a:t>
            </a:r>
          </a:p>
          <a:p>
            <a:pPr lvl="3">
              <a:buFont typeface="Symbol" panose="05050102010706020507" pitchFamily="18" charset="2"/>
              <a:buChar char="-"/>
            </a:pPr>
            <a:r>
              <a:rPr lang="en-GB" sz="1800" dirty="0"/>
              <a:t>Transplantation carried out in transplant </a:t>
            </a:r>
            <a:r>
              <a:rPr lang="en-GB" sz="1800" dirty="0">
                <a:solidFill>
                  <a:srgbClr val="2A548A"/>
                </a:solidFill>
              </a:rPr>
              <a:t>centre</a:t>
            </a:r>
          </a:p>
          <a:p>
            <a:pPr marL="0" lvl="3" indent="0">
              <a:buNone/>
            </a:pPr>
            <a:endParaRPr lang="de-CH" sz="1800" dirty="0">
              <a:cs typeface="Arial"/>
            </a:endParaRPr>
          </a:p>
          <a:p>
            <a:pPr marL="267970" lvl="3" indent="-267970">
              <a:buFont typeface="Symbol" panose="05050102010706020507" pitchFamily="18" charset="2"/>
              <a:buChar char="-"/>
            </a:pPr>
            <a:endParaRPr lang="de-CH" sz="1800" dirty="0">
              <a:cs typeface="Arial"/>
            </a:endParaRPr>
          </a:p>
          <a:p>
            <a:pPr marL="267970" lvl="3" indent="-267970">
              <a:buFont typeface="Symbol" panose="05050102010706020507" pitchFamily="18" charset="2"/>
              <a:buChar char="-"/>
            </a:pPr>
            <a:endParaRPr lang="de-CH" sz="1800" dirty="0">
              <a:cs typeface="Arial"/>
            </a:endParaRPr>
          </a:p>
          <a:p>
            <a:pPr marL="267970" lvl="3" indent="-267970">
              <a:buFont typeface="Symbol" panose="05050102010706020507" pitchFamily="18" charset="2"/>
              <a:buChar char="-"/>
            </a:pPr>
            <a:endParaRPr lang="de-CH" sz="1800" dirty="0">
              <a:cs typeface="Arial"/>
            </a:endParaRPr>
          </a:p>
          <a:p>
            <a:pPr marL="267970" lvl="3" indent="-267970">
              <a:buFont typeface="Symbol" panose="05050102010706020507" pitchFamily="18" charset="2"/>
              <a:buChar char="-"/>
            </a:pPr>
            <a:endParaRPr lang="de-CH" sz="1800" dirty="0">
              <a:solidFill>
                <a:schemeClr val="tx2"/>
              </a:solidFill>
              <a:cs typeface="Arial" panose="020B0604020202020204"/>
            </a:endParaRPr>
          </a:p>
          <a:p>
            <a:pPr marL="267970" lvl="3" indent="-267970">
              <a:buFont typeface="Symbol" panose="05050102010706020507" pitchFamily="18" charset="2"/>
              <a:buChar char="-"/>
            </a:pPr>
            <a:endParaRPr lang="de-CH" sz="1800" dirty="0">
              <a:cs typeface="Arial" panose="020B0604020202020204"/>
            </a:endParaRPr>
          </a:p>
          <a:p>
            <a:pPr marL="267970" lvl="3" indent="-267970">
              <a:buFont typeface="Symbol" panose="05050102010706020507" pitchFamily="18" charset="2"/>
              <a:buChar char="-"/>
            </a:pPr>
            <a:endParaRPr lang="de-CH" sz="1800" dirty="0">
              <a:cs typeface="Arial" panose="020B0604020202020204"/>
            </a:endParaRPr>
          </a:p>
        </p:txBody>
      </p:sp>
      <p:sp>
        <p:nvSpPr>
          <p:cNvPr id="9" name="Textplatzhalter 6">
            <a:extLst>
              <a:ext uri="{FF2B5EF4-FFF2-40B4-BE49-F238E27FC236}">
                <a16:creationId xmlns:a16="http://schemas.microsoft.com/office/drawing/2014/main" id="{170F3484-3347-CBC3-D4A9-FE8A2A47A7F4}"/>
              </a:ext>
            </a:extLst>
          </p:cNvPr>
          <p:cNvSpPr txBox="1">
            <a:spLocks/>
          </p:cNvSpPr>
          <p:nvPr/>
        </p:nvSpPr>
        <p:spPr>
          <a:xfrm>
            <a:off x="746125" y="422663"/>
            <a:ext cx="5205413" cy="2313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600" kern="1200">
                <a:solidFill>
                  <a:schemeClr val="accent5"/>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Process of organ donation</a:t>
            </a:r>
          </a:p>
        </p:txBody>
      </p:sp>
      <p:sp>
        <p:nvSpPr>
          <p:cNvPr id="13" name="Textfeld 12">
            <a:extLst>
              <a:ext uri="{FF2B5EF4-FFF2-40B4-BE49-F238E27FC236}">
                <a16:creationId xmlns:a16="http://schemas.microsoft.com/office/drawing/2014/main" id="{090B60D6-5D0F-DA7D-88B2-E486005A0C20}"/>
              </a:ext>
            </a:extLst>
          </p:cNvPr>
          <p:cNvSpPr txBox="1"/>
          <p:nvPr/>
        </p:nvSpPr>
        <p:spPr>
          <a:xfrm>
            <a:off x="746125" y="3290500"/>
            <a:ext cx="7815714" cy="276999"/>
          </a:xfrm>
          <a:prstGeom prst="rect">
            <a:avLst/>
          </a:prstGeom>
          <a:noFill/>
        </p:spPr>
        <p:txBody>
          <a:bodyPr wrap="square" lIns="0" tIns="0" rIns="0" bIns="0" rtlCol="0">
            <a:spAutoFit/>
          </a:bodyPr>
          <a:lstStyle/>
          <a:p>
            <a:pPr>
              <a:buClr>
                <a:schemeClr val="tx2"/>
              </a:buClr>
            </a:pPr>
            <a:r>
              <a:rPr lang="en-GB" sz="1800" dirty="0"/>
              <a:t>After a successful operation, the transplanted organ regains its function.</a:t>
            </a:r>
          </a:p>
        </p:txBody>
      </p:sp>
      <p:pic>
        <p:nvPicPr>
          <p:cNvPr id="4" name="Grafik 3" descr="Ein Bild, das Logo, Grafiken, Vogel, Design enthält.&#10;&#10;Automatisch generierte Beschreibung">
            <a:extLst>
              <a:ext uri="{FF2B5EF4-FFF2-40B4-BE49-F238E27FC236}">
                <a16:creationId xmlns:a16="http://schemas.microsoft.com/office/drawing/2014/main" id="{52A23ED4-04B1-AB08-B0F7-7E075406CA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3375691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576E3-F5B9-9F80-1CCB-45E21A1D0F3E}"/>
              </a:ext>
            </a:extLst>
          </p:cNvPr>
          <p:cNvSpPr>
            <a:spLocks noGrp="1"/>
          </p:cNvSpPr>
          <p:nvPr>
            <p:ph type="title"/>
          </p:nvPr>
        </p:nvSpPr>
        <p:spPr/>
        <p:txBody>
          <a:bodyPr/>
          <a:lstStyle/>
          <a:p>
            <a:r>
              <a:rPr lang="en-GB" kern="0" noProof="0" dirty="0"/>
              <a:t>Organ re</a:t>
            </a:r>
            <a:r>
              <a:rPr lang="en-GB" kern="0" dirty="0" err="1"/>
              <a:t>cipients</a:t>
            </a:r>
            <a:endParaRPr lang="de-DE" dirty="0"/>
          </a:p>
        </p:txBody>
      </p:sp>
      <p:sp>
        <p:nvSpPr>
          <p:cNvPr id="3" name="Datumsplatzhalter 2">
            <a:extLst>
              <a:ext uri="{FF2B5EF4-FFF2-40B4-BE49-F238E27FC236}">
                <a16:creationId xmlns:a16="http://schemas.microsoft.com/office/drawing/2014/main" id="{3CEB3A82-048E-1BCB-20FE-16624631F3B3}"/>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517318E6-BD2F-3138-6060-0863ED89D6F0}"/>
              </a:ext>
            </a:extLst>
          </p:cNvPr>
          <p:cNvSpPr>
            <a:spLocks noGrp="1"/>
          </p:cNvSpPr>
          <p:nvPr>
            <p:ph type="sldNum" sz="quarter" idx="12"/>
          </p:nvPr>
        </p:nvSpPr>
        <p:spPr/>
        <p:txBody>
          <a:bodyPr/>
          <a:lstStyle/>
          <a:p>
            <a:fld id="{442AD375-037F-43D0-B059-5172DA06796A}" type="slidenum">
              <a:rPr lang="de-CH" smtClean="0"/>
              <a:pPr/>
              <a:t>44</a:t>
            </a:fld>
            <a:endParaRPr lang="de-CH"/>
          </a:p>
        </p:txBody>
      </p:sp>
      <p:sp>
        <p:nvSpPr>
          <p:cNvPr id="6" name="Textplatzhalter 5">
            <a:extLst>
              <a:ext uri="{FF2B5EF4-FFF2-40B4-BE49-F238E27FC236}">
                <a16:creationId xmlns:a16="http://schemas.microsoft.com/office/drawing/2014/main" id="{046C9752-3C7D-08F3-1262-45EA6765C939}"/>
              </a:ext>
            </a:extLst>
          </p:cNvPr>
          <p:cNvSpPr>
            <a:spLocks noGrp="1"/>
          </p:cNvSpPr>
          <p:nvPr>
            <p:ph type="body" sz="quarter" idx="13"/>
          </p:nvPr>
        </p:nvSpPr>
        <p:spPr/>
        <p:txBody>
          <a:bodyPr/>
          <a:lstStyle/>
          <a:p>
            <a:r>
              <a:rPr lang="en-GB" dirty="0"/>
              <a:t>After organ donation</a:t>
            </a:r>
          </a:p>
        </p:txBody>
      </p:sp>
      <p:sp>
        <p:nvSpPr>
          <p:cNvPr id="7" name="Inhaltsplatzhalter 2">
            <a:extLst>
              <a:ext uri="{FF2B5EF4-FFF2-40B4-BE49-F238E27FC236}">
                <a16:creationId xmlns:a16="http://schemas.microsoft.com/office/drawing/2014/main" id="{EAD2A27B-CE64-8BA8-3B54-BD4EFB361136}"/>
              </a:ext>
            </a:extLst>
          </p:cNvPr>
          <p:cNvSpPr txBox="1">
            <a:spLocks/>
          </p:cNvSpPr>
          <p:nvPr/>
        </p:nvSpPr>
        <p:spPr>
          <a:xfrm>
            <a:off x="746125" y="16991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Improved quality of life</a:t>
            </a:r>
          </a:p>
          <a:p>
            <a:pPr lvl="1"/>
            <a:r>
              <a:rPr lang="en-GB" dirty="0"/>
              <a:t>Lifetime medication (</a:t>
            </a:r>
            <a:r>
              <a:rPr lang="en-GB" dirty="0">
                <a:solidFill>
                  <a:srgbClr val="2A548A"/>
                </a:solidFill>
              </a:rPr>
              <a:t>immunosuppression</a:t>
            </a:r>
            <a:r>
              <a:rPr lang="en-GB" dirty="0"/>
              <a:t>)</a:t>
            </a:r>
          </a:p>
          <a:p>
            <a:pPr lvl="1"/>
            <a:r>
              <a:rPr lang="en-GB" dirty="0"/>
              <a:t>Prolongation of life</a:t>
            </a:r>
          </a:p>
          <a:p>
            <a:pPr lvl="1"/>
            <a:r>
              <a:rPr lang="en-GB" dirty="0"/>
              <a:t>Possibility to write an anonymous thank you letter to the donor family</a:t>
            </a:r>
            <a:r>
              <a:rPr lang="de-CH" sz="1800" dirty="0"/>
              <a:t>	</a:t>
            </a:r>
          </a:p>
          <a:p>
            <a:pPr lvl="3">
              <a:buFont typeface="Symbol" panose="05050102010706020507" pitchFamily="18" charset="2"/>
              <a:buChar char="-"/>
            </a:pPr>
            <a:endParaRPr lang="de-CH" sz="1800" dirty="0"/>
          </a:p>
          <a:p>
            <a:pPr marL="0" lvl="3" indent="0">
              <a:buFont typeface="Arial" panose="020B0604020202020204" pitchFamily="34" charset="0"/>
              <a:buNone/>
            </a:pPr>
            <a:endParaRPr lang="de-CH" sz="1800" dirty="0">
              <a:solidFill>
                <a:schemeClr val="tx2"/>
              </a:solidFill>
            </a:endParaRPr>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p:txBody>
      </p:sp>
      <p:pic>
        <p:nvPicPr>
          <p:cNvPr id="8" name="Bildplatzhalter 9" descr="Ein Bild, das Person, Himmel, draußen, Wirbellose enthält.&#10;&#10;Automatisch generierte Beschreibung">
            <a:extLst>
              <a:ext uri="{FF2B5EF4-FFF2-40B4-BE49-F238E27FC236}">
                <a16:creationId xmlns:a16="http://schemas.microsoft.com/office/drawing/2014/main" id="{C580AE04-C8B1-05A1-526F-B322D5A264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81" t="-1188" r="7606" b="-9040"/>
          <a:stretch/>
        </p:blipFill>
        <p:spPr>
          <a:xfrm>
            <a:off x="6703624" y="693167"/>
            <a:ext cx="4894126" cy="5904484"/>
          </a:xfrm>
          <a:custGeom>
            <a:avLst/>
            <a:gdLst>
              <a:gd name="connsiteX0" fmla="*/ 3744243 w 11664950"/>
              <a:gd name="connsiteY0" fmla="*/ 0 h 6337301"/>
              <a:gd name="connsiteX1" fmla="*/ 11664950 w 11664950"/>
              <a:gd name="connsiteY1" fmla="*/ 0 h 6337301"/>
              <a:gd name="connsiteX2" fmla="*/ 11664950 w 11664950"/>
              <a:gd name="connsiteY2" fmla="*/ 6337301 h 6337301"/>
              <a:gd name="connsiteX3" fmla="*/ 0 w 11664950"/>
              <a:gd name="connsiteY3" fmla="*/ 6337301 h 6337301"/>
              <a:gd name="connsiteX4" fmla="*/ 0 w 11664950"/>
              <a:gd name="connsiteY4" fmla="*/ 5905501 h 6337301"/>
              <a:gd name="connsiteX5" fmla="*/ 3744243 w 11664950"/>
              <a:gd name="connsiteY5" fmla="*/ 5905501 h 6337301"/>
              <a:gd name="connsiteX6" fmla="*/ 3744243 w 11664950"/>
              <a:gd name="connsiteY6" fmla="*/ 1512147 h 6337301"/>
              <a:gd name="connsiteX7" fmla="*/ 3744243 w 11664950"/>
              <a:gd name="connsiteY7" fmla="*/ 1439864 h 633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6337301">
                <a:moveTo>
                  <a:pt x="3744243" y="0"/>
                </a:moveTo>
                <a:lnTo>
                  <a:pt x="11664950" y="0"/>
                </a:lnTo>
                <a:lnTo>
                  <a:pt x="11664950" y="6337301"/>
                </a:lnTo>
                <a:lnTo>
                  <a:pt x="0" y="6337301"/>
                </a:lnTo>
                <a:lnTo>
                  <a:pt x="0" y="5905501"/>
                </a:lnTo>
                <a:lnTo>
                  <a:pt x="3744243" y="5905501"/>
                </a:lnTo>
                <a:lnTo>
                  <a:pt x="3744243" y="1512147"/>
                </a:lnTo>
                <a:lnTo>
                  <a:pt x="3744243" y="1439864"/>
                </a:lnTo>
                <a:close/>
              </a:path>
            </a:pathLst>
          </a:custGeom>
        </p:spPr>
      </p:pic>
      <p:sp>
        <p:nvSpPr>
          <p:cNvPr id="9" name="Textfeld 8">
            <a:extLst>
              <a:ext uri="{FF2B5EF4-FFF2-40B4-BE49-F238E27FC236}">
                <a16:creationId xmlns:a16="http://schemas.microsoft.com/office/drawing/2014/main" id="{BC641E71-65B7-C2E6-9160-2044FCB48B0C}"/>
              </a:ext>
            </a:extLst>
          </p:cNvPr>
          <p:cNvSpPr txBox="1"/>
          <p:nvPr/>
        </p:nvSpPr>
        <p:spPr>
          <a:xfrm>
            <a:off x="5884641" y="5906024"/>
            <a:ext cx="2932555" cy="184666"/>
          </a:xfrm>
          <a:prstGeom prst="rect">
            <a:avLst/>
          </a:prstGeom>
          <a:noFill/>
        </p:spPr>
        <p:txBody>
          <a:bodyPr wrap="square" lIns="0" tIns="0" rIns="0" bIns="0" rtlCol="0">
            <a:spAutoFit/>
          </a:bodyPr>
          <a:lstStyle/>
          <a:p>
            <a:r>
              <a:rPr lang="de-CH" sz="1200" b="1" dirty="0"/>
              <a:t>Lara, </a:t>
            </a:r>
            <a:r>
              <a:rPr lang="de-CH" sz="1200" b="1" dirty="0" err="1">
                <a:solidFill>
                  <a:srgbClr val="2A548A"/>
                </a:solidFill>
              </a:rPr>
              <a:t>liver</a:t>
            </a:r>
            <a:r>
              <a:rPr lang="de-CH" sz="1200" b="1" dirty="0">
                <a:solidFill>
                  <a:srgbClr val="2A548A"/>
                </a:solidFill>
              </a:rPr>
              <a:t> transplant </a:t>
            </a:r>
            <a:r>
              <a:rPr lang="de-CH" sz="1200" b="1" dirty="0" err="1">
                <a:solidFill>
                  <a:srgbClr val="2A548A"/>
                </a:solidFill>
              </a:rPr>
              <a:t>recipient</a:t>
            </a:r>
            <a:endParaRPr lang="de-CH" sz="1200" b="1" dirty="0">
              <a:solidFill>
                <a:srgbClr val="2A548A"/>
              </a:solidFill>
            </a:endParaRPr>
          </a:p>
        </p:txBody>
      </p:sp>
      <p:sp>
        <p:nvSpPr>
          <p:cNvPr id="10" name="Bogen 9">
            <a:extLst>
              <a:ext uri="{FF2B5EF4-FFF2-40B4-BE49-F238E27FC236}">
                <a16:creationId xmlns:a16="http://schemas.microsoft.com/office/drawing/2014/main" id="{14251E2A-958E-09F4-D3F8-985EC7A2A63D}"/>
              </a:ext>
            </a:extLst>
          </p:cNvPr>
          <p:cNvSpPr/>
          <p:nvPr/>
        </p:nvSpPr>
        <p:spPr>
          <a:xfrm rot="16604501">
            <a:off x="6863818" y="4323794"/>
            <a:ext cx="3495575" cy="2395898"/>
          </a:xfrm>
          <a:prstGeom prst="arc">
            <a:avLst>
              <a:gd name="adj1" fmla="val 14900045"/>
              <a:gd name="adj2" fmla="val 73207"/>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868747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EBFC77-0151-2E1A-1ED4-823011AA3FD9}"/>
              </a:ext>
            </a:extLst>
          </p:cNvPr>
          <p:cNvSpPr>
            <a:spLocks noGrp="1"/>
          </p:cNvSpPr>
          <p:nvPr>
            <p:ph type="title"/>
          </p:nvPr>
        </p:nvSpPr>
        <p:spPr/>
        <p:txBody>
          <a:bodyPr/>
          <a:lstStyle/>
          <a:p>
            <a:r>
              <a:rPr lang="en-GB" kern="0" dirty="0"/>
              <a:t>Organ recipients</a:t>
            </a:r>
            <a:endParaRPr lang="de-DE" dirty="0"/>
          </a:p>
        </p:txBody>
      </p:sp>
      <p:sp>
        <p:nvSpPr>
          <p:cNvPr id="3" name="Datumsplatzhalter 2">
            <a:extLst>
              <a:ext uri="{FF2B5EF4-FFF2-40B4-BE49-F238E27FC236}">
                <a16:creationId xmlns:a16="http://schemas.microsoft.com/office/drawing/2014/main" id="{E1F99132-A89A-5B31-BB9A-915DF1FD07B0}"/>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35AC164F-D1DF-0681-736C-223B673BFDD7}"/>
              </a:ext>
            </a:extLst>
          </p:cNvPr>
          <p:cNvSpPr>
            <a:spLocks noGrp="1"/>
          </p:cNvSpPr>
          <p:nvPr>
            <p:ph type="sldNum" sz="quarter" idx="12"/>
          </p:nvPr>
        </p:nvSpPr>
        <p:spPr/>
        <p:txBody>
          <a:bodyPr/>
          <a:lstStyle/>
          <a:p>
            <a:fld id="{442AD375-037F-43D0-B059-5172DA06796A}" type="slidenum">
              <a:rPr lang="de-CH" smtClean="0"/>
              <a:pPr/>
              <a:t>45</a:t>
            </a:fld>
            <a:endParaRPr lang="de-CH"/>
          </a:p>
        </p:txBody>
      </p:sp>
      <p:sp>
        <p:nvSpPr>
          <p:cNvPr id="6" name="Textplatzhalter 5">
            <a:extLst>
              <a:ext uri="{FF2B5EF4-FFF2-40B4-BE49-F238E27FC236}">
                <a16:creationId xmlns:a16="http://schemas.microsoft.com/office/drawing/2014/main" id="{BED5C598-2EF1-630A-F6F5-C4C8A6360BA8}"/>
              </a:ext>
            </a:extLst>
          </p:cNvPr>
          <p:cNvSpPr>
            <a:spLocks noGrp="1"/>
          </p:cNvSpPr>
          <p:nvPr>
            <p:ph type="body" sz="quarter" idx="13"/>
          </p:nvPr>
        </p:nvSpPr>
        <p:spPr/>
        <p:txBody>
          <a:bodyPr/>
          <a:lstStyle/>
          <a:p>
            <a:r>
              <a:rPr lang="en-GB" dirty="0"/>
              <a:t>Ambassadors</a:t>
            </a:r>
          </a:p>
        </p:txBody>
      </p:sp>
      <p:pic>
        <p:nvPicPr>
          <p:cNvPr id="7" name="Bildplatzhalter 9" descr="Ein Bild, das Person, draußen enthält.&#10;&#10;Automatisch generierte Beschreibung">
            <a:extLst>
              <a:ext uri="{FF2B5EF4-FFF2-40B4-BE49-F238E27FC236}">
                <a16:creationId xmlns:a16="http://schemas.microsoft.com/office/drawing/2014/main" id="{61EA83BA-3DF9-C0E1-6279-9B367450B7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811" t="13233" r="11430" b="17839"/>
          <a:stretch/>
        </p:blipFill>
        <p:spPr>
          <a:xfrm>
            <a:off x="782904" y="1152522"/>
            <a:ext cx="2443476" cy="2388785"/>
          </a:xfrm>
          <a:prstGeom prst="rect">
            <a:avLst/>
          </a:prstGeom>
          <a:noFill/>
        </p:spPr>
      </p:pic>
      <p:pic>
        <p:nvPicPr>
          <p:cNvPr id="8" name="Inhaltsplatzhalter 9" descr="Ein Bild, das Person, Mann, drinnen enthält.&#10;&#10;Automatisch generierte Beschreibung">
            <a:extLst>
              <a:ext uri="{FF2B5EF4-FFF2-40B4-BE49-F238E27FC236}">
                <a16:creationId xmlns:a16="http://schemas.microsoft.com/office/drawing/2014/main" id="{07400100-FEB8-0C84-AAAE-B5310457CE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56" t="5505" r="21278" b="-1584"/>
          <a:stretch/>
        </p:blipFill>
        <p:spPr>
          <a:xfrm>
            <a:off x="4319913" y="1152522"/>
            <a:ext cx="2737958" cy="2428935"/>
          </a:xfrm>
          <a:prstGeom prst="rect">
            <a:avLst/>
          </a:prstGeom>
        </p:spPr>
      </p:pic>
      <p:pic>
        <p:nvPicPr>
          <p:cNvPr id="9" name="Bildplatzhalter 7" descr="Ein Bild, das Gebäude, draußen, Person, stehend enthält.&#10;&#10;Automatisch generierte Beschreibung">
            <a:extLst>
              <a:ext uri="{FF2B5EF4-FFF2-40B4-BE49-F238E27FC236}">
                <a16:creationId xmlns:a16="http://schemas.microsoft.com/office/drawing/2014/main" id="{E7CF1D8E-ED41-7715-3D01-2112D7129E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32" t="14089" r="16167" b="11778"/>
          <a:stretch/>
        </p:blipFill>
        <p:spPr>
          <a:xfrm>
            <a:off x="8151405" y="1152523"/>
            <a:ext cx="3033262" cy="2404249"/>
          </a:xfrm>
          <a:prstGeom prst="rect">
            <a:avLst/>
          </a:prstGeom>
        </p:spPr>
      </p:pic>
      <p:sp>
        <p:nvSpPr>
          <p:cNvPr id="10" name="Textfeld 9">
            <a:extLst>
              <a:ext uri="{FF2B5EF4-FFF2-40B4-BE49-F238E27FC236}">
                <a16:creationId xmlns:a16="http://schemas.microsoft.com/office/drawing/2014/main" id="{6B5C9374-3603-7041-DC3F-1E50AAFFE8B6}"/>
              </a:ext>
            </a:extLst>
          </p:cNvPr>
          <p:cNvSpPr txBox="1"/>
          <p:nvPr/>
        </p:nvSpPr>
        <p:spPr>
          <a:xfrm>
            <a:off x="791279" y="3559986"/>
            <a:ext cx="3303859" cy="215444"/>
          </a:xfrm>
          <a:prstGeom prst="rect">
            <a:avLst/>
          </a:prstGeom>
          <a:noFill/>
        </p:spPr>
        <p:txBody>
          <a:bodyPr wrap="square" lIns="0" tIns="0" rIns="0" bIns="0" rtlCol="0">
            <a:spAutoFit/>
          </a:bodyPr>
          <a:lstStyle/>
          <a:p>
            <a:r>
              <a:rPr lang="de-CH" sz="1400" dirty="0"/>
              <a:t>Renata, </a:t>
            </a:r>
            <a:r>
              <a:rPr lang="de-CH" sz="1400" dirty="0" err="1"/>
              <a:t>heart</a:t>
            </a:r>
            <a:r>
              <a:rPr lang="de-CH" sz="1400" dirty="0"/>
              <a:t> </a:t>
            </a:r>
            <a:r>
              <a:rPr lang="de-CH" sz="1400" dirty="0" err="1"/>
              <a:t>recipient</a:t>
            </a:r>
            <a:endParaRPr lang="de-CH" sz="1400" dirty="0"/>
          </a:p>
        </p:txBody>
      </p:sp>
      <p:sp>
        <p:nvSpPr>
          <p:cNvPr id="11" name="Textfeld 10">
            <a:extLst>
              <a:ext uri="{FF2B5EF4-FFF2-40B4-BE49-F238E27FC236}">
                <a16:creationId xmlns:a16="http://schemas.microsoft.com/office/drawing/2014/main" id="{1EF1458A-129D-43EA-BCC3-A97395C4A548}"/>
              </a:ext>
            </a:extLst>
          </p:cNvPr>
          <p:cNvSpPr txBox="1"/>
          <p:nvPr/>
        </p:nvSpPr>
        <p:spPr>
          <a:xfrm>
            <a:off x="4332939" y="3581457"/>
            <a:ext cx="3399991" cy="215444"/>
          </a:xfrm>
          <a:prstGeom prst="rect">
            <a:avLst/>
          </a:prstGeom>
          <a:noFill/>
        </p:spPr>
        <p:txBody>
          <a:bodyPr wrap="square" lIns="0" tIns="0" rIns="0" bIns="0" rtlCol="0">
            <a:spAutoFit/>
          </a:bodyPr>
          <a:lstStyle/>
          <a:p>
            <a:r>
              <a:rPr lang="de-CH" sz="1400" dirty="0"/>
              <a:t>Sébastien, </a:t>
            </a:r>
            <a:r>
              <a:rPr lang="de-CH" sz="1400" dirty="0" err="1"/>
              <a:t>heart</a:t>
            </a:r>
            <a:r>
              <a:rPr lang="de-CH" sz="1400" dirty="0"/>
              <a:t> </a:t>
            </a:r>
            <a:r>
              <a:rPr lang="de-CH" sz="1400" dirty="0" err="1"/>
              <a:t>recipient</a:t>
            </a:r>
            <a:endParaRPr lang="de-CH" sz="1400" dirty="0"/>
          </a:p>
        </p:txBody>
      </p:sp>
      <p:sp>
        <p:nvSpPr>
          <p:cNvPr id="12" name="Textfeld 11">
            <a:extLst>
              <a:ext uri="{FF2B5EF4-FFF2-40B4-BE49-F238E27FC236}">
                <a16:creationId xmlns:a16="http://schemas.microsoft.com/office/drawing/2014/main" id="{2D807ADA-48A2-86CE-6ED1-A343AF198C83}"/>
              </a:ext>
            </a:extLst>
          </p:cNvPr>
          <p:cNvSpPr txBox="1"/>
          <p:nvPr/>
        </p:nvSpPr>
        <p:spPr>
          <a:xfrm>
            <a:off x="8128183" y="3604302"/>
            <a:ext cx="3210377" cy="215444"/>
          </a:xfrm>
          <a:prstGeom prst="rect">
            <a:avLst/>
          </a:prstGeom>
          <a:noFill/>
        </p:spPr>
        <p:txBody>
          <a:bodyPr wrap="square" lIns="0" tIns="0" rIns="0" bIns="0" rtlCol="0">
            <a:spAutoFit/>
          </a:bodyPr>
          <a:lstStyle/>
          <a:p>
            <a:r>
              <a:rPr lang="de-CH" sz="1400" dirty="0"/>
              <a:t>Maurice, </a:t>
            </a:r>
            <a:r>
              <a:rPr lang="fr-CH" sz="1400" dirty="0" err="1"/>
              <a:t>kidney</a:t>
            </a:r>
            <a:r>
              <a:rPr lang="fr-CH" sz="1400" dirty="0"/>
              <a:t> </a:t>
            </a:r>
            <a:r>
              <a:rPr lang="fr-CH" sz="1400" dirty="0" err="1"/>
              <a:t>recipient</a:t>
            </a:r>
            <a:endParaRPr lang="de-CH" sz="1400" dirty="0"/>
          </a:p>
        </p:txBody>
      </p:sp>
      <p:pic>
        <p:nvPicPr>
          <p:cNvPr id="13" name="Bildplatzhalter 10" descr="Ein Bild, das Person, draußen enthält.&#10;&#10;Automatisch generierte Beschreibung">
            <a:extLst>
              <a:ext uri="{FF2B5EF4-FFF2-40B4-BE49-F238E27FC236}">
                <a16:creationId xmlns:a16="http://schemas.microsoft.com/office/drawing/2014/main" id="{564795AC-7252-5860-BDB3-E1FF70A40B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6" t="18313" r="-238" b="15843"/>
          <a:stretch/>
        </p:blipFill>
        <p:spPr>
          <a:xfrm>
            <a:off x="791279" y="4005898"/>
            <a:ext cx="2339269" cy="2251256"/>
          </a:xfrm>
          <a:prstGeom prst="rect">
            <a:avLst/>
          </a:prstGeom>
        </p:spPr>
      </p:pic>
      <p:pic>
        <p:nvPicPr>
          <p:cNvPr id="14" name="Grafik 13" descr="Ein Bild, das draußen, Person, Gebäude enthält.&#10;&#10;Automatisch generierte Beschreibung">
            <a:extLst>
              <a:ext uri="{FF2B5EF4-FFF2-40B4-BE49-F238E27FC236}">
                <a16:creationId xmlns:a16="http://schemas.microsoft.com/office/drawing/2014/main" id="{C3E9C274-2119-1F0D-225C-F4B24A9452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07" t="3685" r="16812" b="22010"/>
          <a:stretch/>
        </p:blipFill>
        <p:spPr>
          <a:xfrm>
            <a:off x="8151405" y="4021001"/>
            <a:ext cx="3033262" cy="2251256"/>
          </a:xfrm>
          <a:prstGeom prst="rect">
            <a:avLst/>
          </a:prstGeom>
        </p:spPr>
      </p:pic>
      <p:sp>
        <p:nvSpPr>
          <p:cNvPr id="15" name="Textfeld 14">
            <a:extLst>
              <a:ext uri="{FF2B5EF4-FFF2-40B4-BE49-F238E27FC236}">
                <a16:creationId xmlns:a16="http://schemas.microsoft.com/office/drawing/2014/main" id="{EC125F3D-FE80-825B-A260-A584574BB386}"/>
              </a:ext>
            </a:extLst>
          </p:cNvPr>
          <p:cNvSpPr txBox="1"/>
          <p:nvPr/>
        </p:nvSpPr>
        <p:spPr>
          <a:xfrm>
            <a:off x="791279" y="6325694"/>
            <a:ext cx="3144961" cy="215444"/>
          </a:xfrm>
          <a:prstGeom prst="rect">
            <a:avLst/>
          </a:prstGeom>
          <a:noFill/>
        </p:spPr>
        <p:txBody>
          <a:bodyPr wrap="square" lIns="0" tIns="0" rIns="0" bIns="0" rtlCol="0">
            <a:spAutoFit/>
          </a:bodyPr>
          <a:lstStyle/>
          <a:p>
            <a:r>
              <a:rPr lang="de-CH" sz="1400" dirty="0"/>
              <a:t>Lorena, </a:t>
            </a:r>
            <a:r>
              <a:rPr lang="de-CH" sz="1400" dirty="0" err="1"/>
              <a:t>heart</a:t>
            </a:r>
            <a:r>
              <a:rPr lang="de-CH" sz="1400" dirty="0"/>
              <a:t> </a:t>
            </a:r>
            <a:r>
              <a:rPr lang="de-CH" sz="1400" dirty="0" err="1"/>
              <a:t>recipient</a:t>
            </a:r>
            <a:r>
              <a:rPr lang="de-CH" sz="1400" dirty="0"/>
              <a:t> </a:t>
            </a:r>
          </a:p>
        </p:txBody>
      </p:sp>
      <p:sp>
        <p:nvSpPr>
          <p:cNvPr id="16" name="Textfeld 15">
            <a:extLst>
              <a:ext uri="{FF2B5EF4-FFF2-40B4-BE49-F238E27FC236}">
                <a16:creationId xmlns:a16="http://schemas.microsoft.com/office/drawing/2014/main" id="{A5209884-528F-271E-FE5E-287D20C5B950}"/>
              </a:ext>
            </a:extLst>
          </p:cNvPr>
          <p:cNvSpPr txBox="1"/>
          <p:nvPr/>
        </p:nvSpPr>
        <p:spPr>
          <a:xfrm>
            <a:off x="4319913" y="6325694"/>
            <a:ext cx="2986324" cy="215444"/>
          </a:xfrm>
          <a:prstGeom prst="rect">
            <a:avLst/>
          </a:prstGeom>
          <a:noFill/>
        </p:spPr>
        <p:txBody>
          <a:bodyPr wrap="square" lIns="0" tIns="0" rIns="0" bIns="0" rtlCol="0">
            <a:spAutoFit/>
          </a:bodyPr>
          <a:lstStyle/>
          <a:p>
            <a:r>
              <a:rPr lang="de-CH" sz="1400" dirty="0"/>
              <a:t>Aline, </a:t>
            </a:r>
            <a:r>
              <a:rPr lang="de-CH" sz="1400" dirty="0" err="1"/>
              <a:t>heart</a:t>
            </a:r>
            <a:r>
              <a:rPr lang="de-CH" sz="1400" dirty="0"/>
              <a:t> </a:t>
            </a:r>
            <a:r>
              <a:rPr lang="de-CH" sz="1400" dirty="0" err="1"/>
              <a:t>recipient</a:t>
            </a:r>
            <a:r>
              <a:rPr lang="de-CH" sz="1400" dirty="0"/>
              <a:t> </a:t>
            </a:r>
          </a:p>
        </p:txBody>
      </p:sp>
      <p:pic>
        <p:nvPicPr>
          <p:cNvPr id="17" name="Bildplatzhalter 7" descr="Ein Bild, das draußen, Person, Straße, jung enthält.&#10;&#10;Automatisch generierte Beschreibung">
            <a:extLst>
              <a:ext uri="{FF2B5EF4-FFF2-40B4-BE49-F238E27FC236}">
                <a16:creationId xmlns:a16="http://schemas.microsoft.com/office/drawing/2014/main" id="{8985590C-9EEC-F1DA-F0EF-E22D9523D1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886" t="9254" r="3702" b="8511"/>
          <a:stretch/>
        </p:blipFill>
        <p:spPr>
          <a:xfrm>
            <a:off x="4332939" y="4005898"/>
            <a:ext cx="2737959" cy="2251256"/>
          </a:xfrm>
          <a:prstGeom prst="rect">
            <a:avLst/>
          </a:prstGeom>
        </p:spPr>
      </p:pic>
      <p:sp>
        <p:nvSpPr>
          <p:cNvPr id="18" name="Textfeld 17">
            <a:extLst>
              <a:ext uri="{FF2B5EF4-FFF2-40B4-BE49-F238E27FC236}">
                <a16:creationId xmlns:a16="http://schemas.microsoft.com/office/drawing/2014/main" id="{54198060-5089-E254-15C0-B7D8A53AC9D7}"/>
              </a:ext>
            </a:extLst>
          </p:cNvPr>
          <p:cNvSpPr txBox="1"/>
          <p:nvPr/>
        </p:nvSpPr>
        <p:spPr>
          <a:xfrm>
            <a:off x="9386651" y="6334927"/>
            <a:ext cx="2996392" cy="215444"/>
          </a:xfrm>
          <a:prstGeom prst="rect">
            <a:avLst/>
          </a:prstGeom>
          <a:noFill/>
        </p:spPr>
        <p:txBody>
          <a:bodyPr wrap="square" lIns="0" tIns="0" rIns="0" bIns="0" rtlCol="0">
            <a:spAutoFit/>
          </a:bodyPr>
          <a:lstStyle/>
          <a:p>
            <a:r>
              <a:rPr lang="de-CH" sz="1400" dirty="0"/>
              <a:t>Samuel, </a:t>
            </a:r>
            <a:r>
              <a:rPr lang="de-CH" sz="1400" dirty="0" err="1"/>
              <a:t>liver</a:t>
            </a:r>
            <a:r>
              <a:rPr lang="de-CH" sz="1400" dirty="0"/>
              <a:t> </a:t>
            </a:r>
            <a:r>
              <a:rPr lang="de-CH" sz="1400" dirty="0" err="1"/>
              <a:t>recipient</a:t>
            </a:r>
            <a:r>
              <a:rPr lang="de-CH" sz="1400" dirty="0"/>
              <a:t> </a:t>
            </a:r>
          </a:p>
        </p:txBody>
      </p:sp>
    </p:spTree>
    <p:extLst>
      <p:ext uri="{BB962C8B-B14F-4D97-AF65-F5344CB8AC3E}">
        <p14:creationId xmlns:p14="http://schemas.microsoft.com/office/powerpoint/2010/main" val="2258293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930B0-7220-1707-A18F-D52F18488700}"/>
              </a:ext>
            </a:extLst>
          </p:cNvPr>
          <p:cNvSpPr>
            <a:spLocks noGrp="1"/>
          </p:cNvSpPr>
          <p:nvPr>
            <p:ph type="title"/>
          </p:nvPr>
        </p:nvSpPr>
        <p:spPr/>
        <p:txBody>
          <a:bodyPr/>
          <a:lstStyle/>
          <a:p>
            <a:r>
              <a:rPr lang="en-GB" noProof="0" dirty="0"/>
              <a:t>Tissue donation</a:t>
            </a:r>
            <a:endParaRPr lang="de-DE" dirty="0"/>
          </a:p>
        </p:txBody>
      </p:sp>
      <p:sp>
        <p:nvSpPr>
          <p:cNvPr id="3" name="Datumsplatzhalter 2">
            <a:extLst>
              <a:ext uri="{FF2B5EF4-FFF2-40B4-BE49-F238E27FC236}">
                <a16:creationId xmlns:a16="http://schemas.microsoft.com/office/drawing/2014/main" id="{3EABD238-AD5D-56A9-E675-B8658DEBBFB6}"/>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64772CFC-C41F-5155-4F57-6D832C267316}"/>
              </a:ext>
            </a:extLst>
          </p:cNvPr>
          <p:cNvSpPr>
            <a:spLocks noGrp="1"/>
          </p:cNvSpPr>
          <p:nvPr>
            <p:ph type="sldNum" sz="quarter" idx="12"/>
          </p:nvPr>
        </p:nvSpPr>
        <p:spPr/>
        <p:txBody>
          <a:bodyPr/>
          <a:lstStyle/>
          <a:p>
            <a:fld id="{442AD375-037F-43D0-B059-5172DA06796A}" type="slidenum">
              <a:rPr lang="de-CH" smtClean="0"/>
              <a:pPr/>
              <a:t>46</a:t>
            </a:fld>
            <a:endParaRPr lang="de-CH"/>
          </a:p>
        </p:txBody>
      </p:sp>
      <p:sp>
        <p:nvSpPr>
          <p:cNvPr id="6" name="Textplatzhalter 5">
            <a:extLst>
              <a:ext uri="{FF2B5EF4-FFF2-40B4-BE49-F238E27FC236}">
                <a16:creationId xmlns:a16="http://schemas.microsoft.com/office/drawing/2014/main" id="{3C434F43-C294-FF97-229F-BAA47B33BC57}"/>
              </a:ext>
            </a:extLst>
          </p:cNvPr>
          <p:cNvSpPr>
            <a:spLocks noGrp="1"/>
          </p:cNvSpPr>
          <p:nvPr>
            <p:ph type="body" sz="quarter" idx="13"/>
          </p:nvPr>
        </p:nvSpPr>
        <p:spPr/>
        <p:txBody>
          <a:bodyPr/>
          <a:lstStyle/>
          <a:p>
            <a:r>
              <a:rPr lang="en-GB" dirty="0"/>
              <a:t>After organ donation</a:t>
            </a:r>
          </a:p>
        </p:txBody>
      </p:sp>
      <p:sp>
        <p:nvSpPr>
          <p:cNvPr id="7" name="Inhaltsplatzhalter 2">
            <a:extLst>
              <a:ext uri="{FF2B5EF4-FFF2-40B4-BE49-F238E27FC236}">
                <a16:creationId xmlns:a16="http://schemas.microsoft.com/office/drawing/2014/main" id="{4D5EEF47-001B-2EA2-544E-7C21F96A1146}"/>
              </a:ext>
            </a:extLst>
          </p:cNvPr>
          <p:cNvSpPr txBox="1">
            <a:spLocks/>
          </p:cNvSpPr>
          <p:nvPr/>
        </p:nvSpPr>
        <p:spPr>
          <a:xfrm>
            <a:off x="746125" y="14401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buFont typeface="Symbol" panose="05050102010706020507" pitchFamily="18" charset="2"/>
              <a:buChar char="-"/>
            </a:pPr>
            <a:r>
              <a:rPr lang="en-GB" sz="1800" kern="0" dirty="0"/>
              <a:t>In case of death in hospital</a:t>
            </a:r>
          </a:p>
          <a:p>
            <a:pPr lvl="3">
              <a:buFont typeface="Symbol" panose="05050102010706020507" pitchFamily="18" charset="2"/>
              <a:buChar char="-"/>
            </a:pPr>
            <a:r>
              <a:rPr lang="en-GB" sz="1800" kern="0" dirty="0"/>
              <a:t>24−48 hours after death</a:t>
            </a:r>
          </a:p>
          <a:p>
            <a:pPr lvl="3">
              <a:buFont typeface="Symbol" panose="05050102010706020507" pitchFamily="18" charset="2"/>
              <a:buChar char="-"/>
            </a:pPr>
            <a:r>
              <a:rPr lang="en-GB" sz="1800" kern="0" dirty="0"/>
              <a:t>Consent</a:t>
            </a:r>
          </a:p>
          <a:p>
            <a:pPr lvl="3">
              <a:buClr>
                <a:schemeClr val="tx2"/>
              </a:buClr>
              <a:buFont typeface="Symbol" panose="05050102010706020507" pitchFamily="18" charset="2"/>
              <a:buChar char="-"/>
            </a:pPr>
            <a:r>
              <a:rPr lang="en-GB" sz="1800" kern="0" dirty="0"/>
              <a:t>Categories on donor card </a:t>
            </a:r>
          </a:p>
          <a:p>
            <a:pPr lvl="4"/>
            <a:r>
              <a:rPr lang="en-GB" sz="1800" kern="0" dirty="0"/>
              <a:t>Cornea</a:t>
            </a:r>
          </a:p>
          <a:p>
            <a:pPr lvl="4"/>
            <a:r>
              <a:rPr lang="en-GB" sz="1800" kern="0" dirty="0"/>
              <a:t>Cardiac valves, large blood vessels</a:t>
            </a:r>
          </a:p>
          <a:p>
            <a:pPr lvl="4"/>
            <a:r>
              <a:rPr lang="en-GB" sz="1800" kern="0" dirty="0"/>
              <a:t>Vessels</a:t>
            </a:r>
            <a:br>
              <a:rPr lang="de-CH" sz="1800" kern="0" dirty="0"/>
            </a:br>
            <a:endParaRPr lang="de-CH" sz="1800" kern="0" dirty="0"/>
          </a:p>
          <a:p>
            <a:pPr lvl="4"/>
            <a:endParaRPr lang="de-CH" sz="1800" kern="0" dirty="0"/>
          </a:p>
          <a:p>
            <a:pPr lvl="3">
              <a:buFont typeface="Symbol" panose="05050102010706020507" pitchFamily="18" charset="2"/>
              <a:buChar char="-"/>
            </a:pPr>
            <a:endParaRPr lang="de-CH" sz="1800" kern="0" dirty="0"/>
          </a:p>
          <a:p>
            <a:pPr lvl="3">
              <a:buFont typeface="Symbol" panose="05050102010706020507" pitchFamily="18" charset="2"/>
              <a:buChar char="-"/>
            </a:pPr>
            <a:endParaRPr lang="de-CH" sz="1800" kern="0" dirty="0"/>
          </a:p>
          <a:p>
            <a:pPr lvl="3">
              <a:buFont typeface="Symbol" panose="05050102010706020507" pitchFamily="18" charset="2"/>
              <a:buChar char="-"/>
            </a:pPr>
            <a:endParaRPr lang="de-CH" sz="1800" kern="0" dirty="0"/>
          </a:p>
          <a:p>
            <a:pPr lvl="3">
              <a:buFont typeface="Symbol" panose="05050102010706020507" pitchFamily="18" charset="2"/>
              <a:buChar char="-"/>
            </a:pPr>
            <a:endParaRPr lang="de-CH" sz="1800" dirty="0"/>
          </a:p>
        </p:txBody>
      </p:sp>
      <p:sp>
        <p:nvSpPr>
          <p:cNvPr id="8" name="Textfeld 7">
            <a:extLst>
              <a:ext uri="{FF2B5EF4-FFF2-40B4-BE49-F238E27FC236}">
                <a16:creationId xmlns:a16="http://schemas.microsoft.com/office/drawing/2014/main" id="{9350ADA8-6DD0-C07C-0070-C08D19181866}"/>
              </a:ext>
            </a:extLst>
          </p:cNvPr>
          <p:cNvSpPr txBox="1"/>
          <p:nvPr/>
        </p:nvSpPr>
        <p:spPr>
          <a:xfrm>
            <a:off x="2309528" y="4792811"/>
            <a:ext cx="4805362" cy="553998"/>
          </a:xfrm>
          <a:prstGeom prst="rect">
            <a:avLst/>
          </a:prstGeom>
          <a:noFill/>
        </p:spPr>
        <p:txBody>
          <a:bodyPr wrap="square" lIns="0" tIns="0" rIns="0" bIns="0" rtlCol="0">
            <a:spAutoFit/>
          </a:bodyPr>
          <a:lstStyle/>
          <a:p>
            <a:pPr marL="0" lvl="3" indent="0">
              <a:buNone/>
            </a:pPr>
            <a:r>
              <a:rPr lang="en-GB" sz="1800" kern="0" dirty="0"/>
              <a:t>Corneal transplantation after eye injury, corneal infections (keratitis)</a:t>
            </a:r>
          </a:p>
        </p:txBody>
      </p:sp>
      <p:pic>
        <p:nvPicPr>
          <p:cNvPr id="9" name="Picture 2">
            <a:extLst>
              <a:ext uri="{FF2B5EF4-FFF2-40B4-BE49-F238E27FC236}">
                <a16:creationId xmlns:a16="http://schemas.microsoft.com/office/drawing/2014/main" id="{A9A06B37-141B-599D-DC4A-6408C972CE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25"/>
          <a:stretch/>
        </p:blipFill>
        <p:spPr bwMode="auto">
          <a:xfrm>
            <a:off x="7114890" y="1463666"/>
            <a:ext cx="4330985" cy="3930668"/>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0F2C85DA-749F-9A67-54F0-CAADBC74C2E2}"/>
              </a:ext>
            </a:extLst>
          </p:cNvPr>
          <p:cNvSpPr/>
          <p:nvPr/>
        </p:nvSpPr>
        <p:spPr>
          <a:xfrm>
            <a:off x="729792" y="4423610"/>
            <a:ext cx="1292400" cy="1292400"/>
          </a:xfrm>
          <a:prstGeom prst="ellipse">
            <a:avLst/>
          </a:prstGeom>
          <a:solidFill>
            <a:srgbClr val="F2A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074" name="Picture 2">
            <a:extLst>
              <a:ext uri="{FF2B5EF4-FFF2-40B4-BE49-F238E27FC236}">
                <a16:creationId xmlns:a16="http://schemas.microsoft.com/office/drawing/2014/main" id="{44CA3F72-5007-151F-1D98-AD2672841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6125" y="4498160"/>
            <a:ext cx="1259735" cy="1259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481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B7E4B9-55C7-344D-1C06-88E76947733F}"/>
              </a:ext>
            </a:extLst>
          </p:cNvPr>
          <p:cNvSpPr>
            <a:spLocks noGrp="1"/>
          </p:cNvSpPr>
          <p:nvPr>
            <p:ph type="title"/>
          </p:nvPr>
        </p:nvSpPr>
        <p:spPr/>
        <p:txBody>
          <a:bodyPr/>
          <a:lstStyle/>
          <a:p>
            <a:r>
              <a:rPr lang="en-GB" kern="0" noProof="0" dirty="0"/>
              <a:t>Saying goodbye</a:t>
            </a:r>
            <a:endParaRPr lang="de-DE" dirty="0"/>
          </a:p>
        </p:txBody>
      </p:sp>
      <p:sp>
        <p:nvSpPr>
          <p:cNvPr id="3" name="Datumsplatzhalter 2">
            <a:extLst>
              <a:ext uri="{FF2B5EF4-FFF2-40B4-BE49-F238E27FC236}">
                <a16:creationId xmlns:a16="http://schemas.microsoft.com/office/drawing/2014/main" id="{DFC0316B-1E52-CF02-0AEA-7FC057C0CB7E}"/>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6F209662-E345-633D-781A-02B8AB245B67}"/>
              </a:ext>
            </a:extLst>
          </p:cNvPr>
          <p:cNvSpPr>
            <a:spLocks noGrp="1"/>
          </p:cNvSpPr>
          <p:nvPr>
            <p:ph type="sldNum" sz="quarter" idx="12"/>
          </p:nvPr>
        </p:nvSpPr>
        <p:spPr/>
        <p:txBody>
          <a:bodyPr/>
          <a:lstStyle/>
          <a:p>
            <a:fld id="{442AD375-037F-43D0-B059-5172DA06796A}" type="slidenum">
              <a:rPr lang="de-CH" smtClean="0"/>
              <a:pPr/>
              <a:t>47</a:t>
            </a:fld>
            <a:endParaRPr lang="de-CH"/>
          </a:p>
        </p:txBody>
      </p:sp>
      <p:sp>
        <p:nvSpPr>
          <p:cNvPr id="6" name="Textplatzhalter 5">
            <a:extLst>
              <a:ext uri="{FF2B5EF4-FFF2-40B4-BE49-F238E27FC236}">
                <a16:creationId xmlns:a16="http://schemas.microsoft.com/office/drawing/2014/main" id="{97EF03DD-5435-355E-6A2E-1ECB43B1AC12}"/>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DB06A956-DF21-F591-CC48-6D7BA32BC6BB}"/>
              </a:ext>
            </a:extLst>
          </p:cNvPr>
          <p:cNvSpPr txBox="1">
            <a:spLocks/>
          </p:cNvSpPr>
          <p:nvPr/>
        </p:nvSpPr>
        <p:spPr>
          <a:xfrm>
            <a:off x="746125" y="1408018"/>
            <a:ext cx="7276389" cy="46747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buFont typeface="Symbol" panose="05050102010706020507" pitchFamily="18" charset="2"/>
              <a:buChar char="-"/>
            </a:pPr>
            <a:r>
              <a:rPr lang="en-GB" sz="1800" kern="0" dirty="0"/>
              <a:t>Possibility for relatives to say goodbye to the deceased</a:t>
            </a:r>
          </a:p>
          <a:p>
            <a:pPr lvl="3">
              <a:buFont typeface="Symbol" panose="05050102010706020507" pitchFamily="18" charset="2"/>
              <a:buChar char="-"/>
            </a:pPr>
            <a:r>
              <a:rPr lang="en-GB" sz="1800" kern="0" dirty="0"/>
              <a:t>Funeral </a:t>
            </a:r>
            <a:r>
              <a:rPr lang="en-GB" sz="1800" kern="0" dirty="0">
                <a:solidFill>
                  <a:srgbClr val="2A548A"/>
                </a:solidFill>
              </a:rPr>
              <a:t>organized</a:t>
            </a:r>
            <a:r>
              <a:rPr lang="en-GB" sz="1800" kern="0" dirty="0"/>
              <a:t> according to the wishes of the deceased and his or her relatives</a:t>
            </a:r>
          </a:p>
          <a:p>
            <a:pPr lvl="3">
              <a:buFont typeface="Symbol" panose="05050102010706020507" pitchFamily="18" charset="2"/>
              <a:buChar char="-"/>
            </a:pPr>
            <a:r>
              <a:rPr lang="en-GB" sz="1800" kern="0" dirty="0">
                <a:solidFill>
                  <a:srgbClr val="2A548A"/>
                </a:solidFill>
              </a:rPr>
              <a:t>Last respects, </a:t>
            </a:r>
            <a:r>
              <a:rPr lang="en-GB" sz="1800" kern="0" dirty="0"/>
              <a:t>cremation or burial possible</a:t>
            </a:r>
          </a:p>
          <a:p>
            <a:pPr lvl="3">
              <a:buFont typeface="Symbol" panose="05050102010706020507" pitchFamily="18" charset="2"/>
              <a:buChar char="-"/>
            </a:pPr>
            <a:endParaRPr lang="de-CH" sz="1800" dirty="0"/>
          </a:p>
          <a:p>
            <a:pPr marL="0" lvl="3" indent="0">
              <a:buFont typeface="Arial" panose="020B0604020202020204" pitchFamily="34" charset="0"/>
              <a:buNone/>
            </a:pPr>
            <a:endParaRPr lang="de-CH" sz="1800" dirty="0">
              <a:solidFill>
                <a:schemeClr val="tx2"/>
              </a:solidFill>
            </a:endParaRPr>
          </a:p>
          <a:p>
            <a:pPr marL="0" lvl="3" indent="0">
              <a:buFont typeface="Arial" panose="020B0604020202020204" pitchFamily="34" charset="0"/>
              <a:buNone/>
            </a:pPr>
            <a:r>
              <a:rPr lang="de-CH" sz="1800" kern="0" dirty="0">
                <a:solidFill>
                  <a:schemeClr val="accent3"/>
                </a:solidFill>
              </a:rPr>
              <a:t> 	</a:t>
            </a:r>
          </a:p>
          <a:p>
            <a:pPr marL="0" lvl="3" indent="0">
              <a:buFont typeface="Arial" panose="020B0604020202020204" pitchFamily="34" charset="0"/>
              <a:buNone/>
            </a:pPr>
            <a:endParaRPr lang="de-CH" sz="1800" kern="0" dirty="0"/>
          </a:p>
          <a:p>
            <a:pPr marL="0" lvl="3" indent="0">
              <a:buFont typeface="Arial" panose="020B0604020202020204" pitchFamily="34" charset="0"/>
              <a:buNone/>
            </a:pPr>
            <a:endParaRPr lang="de-CH" sz="1800" kern="0" dirty="0"/>
          </a:p>
          <a:p>
            <a:pPr lvl="3">
              <a:buFont typeface="Symbol" panose="05050102010706020507" pitchFamily="18" charset="2"/>
              <a:buChar char="-"/>
              <a:tabLst>
                <a:tab pos="2333625" algn="l"/>
              </a:tabLst>
            </a:pPr>
            <a:endParaRPr lang="de-CH" sz="1800" kern="0" dirty="0"/>
          </a:p>
          <a:p>
            <a:pPr lvl="3">
              <a:buFont typeface="Symbol" panose="05050102010706020507" pitchFamily="18" charset="2"/>
              <a:buChar char="-"/>
            </a:pPr>
            <a:endParaRPr lang="de-CH" sz="1800" dirty="0"/>
          </a:p>
        </p:txBody>
      </p:sp>
      <p:pic>
        <p:nvPicPr>
          <p:cNvPr id="11" name="Grafik 10" descr="Ein Bild, das Wachs, Flamme, Kerzenständer, Wärme enthält.&#10;&#10;Automatisch generierte Beschreibung">
            <a:extLst>
              <a:ext uri="{FF2B5EF4-FFF2-40B4-BE49-F238E27FC236}">
                <a16:creationId xmlns:a16="http://schemas.microsoft.com/office/drawing/2014/main" id="{0D6ED180-2035-D385-366E-F32CB53922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7" r="10102" b="6425"/>
          <a:stretch/>
        </p:blipFill>
        <p:spPr>
          <a:xfrm>
            <a:off x="8022514" y="1481667"/>
            <a:ext cx="3423359" cy="4528264"/>
          </a:xfrm>
          <a:prstGeom prst="rect">
            <a:avLst/>
          </a:prstGeom>
        </p:spPr>
      </p:pic>
      <p:sp>
        <p:nvSpPr>
          <p:cNvPr id="12" name="Textfeld 11">
            <a:extLst>
              <a:ext uri="{FF2B5EF4-FFF2-40B4-BE49-F238E27FC236}">
                <a16:creationId xmlns:a16="http://schemas.microsoft.com/office/drawing/2014/main" id="{B0DDFE3B-B430-FC5F-2B25-B150806D6337}"/>
              </a:ext>
            </a:extLst>
          </p:cNvPr>
          <p:cNvSpPr txBox="1"/>
          <p:nvPr/>
        </p:nvSpPr>
        <p:spPr>
          <a:xfrm>
            <a:off x="2309144" y="4794550"/>
            <a:ext cx="4857839" cy="553998"/>
          </a:xfrm>
          <a:prstGeom prst="rect">
            <a:avLst/>
          </a:prstGeom>
          <a:noFill/>
        </p:spPr>
        <p:txBody>
          <a:bodyPr wrap="square" lIns="0" tIns="0" rIns="0" bIns="0" rtlCol="0">
            <a:spAutoFit/>
          </a:bodyPr>
          <a:lstStyle/>
          <a:p>
            <a:pPr marL="0" lvl="3" indent="0">
              <a:buNone/>
            </a:pPr>
            <a:r>
              <a:rPr lang="en-GB" sz="1800" kern="0" dirty="0"/>
              <a:t>Most important principle: dignified treatment both before and after the organ removal.</a:t>
            </a:r>
          </a:p>
        </p:txBody>
      </p:sp>
      <p:pic>
        <p:nvPicPr>
          <p:cNvPr id="4098" name="Picture 2">
            <a:extLst>
              <a:ext uri="{FF2B5EF4-FFF2-40B4-BE49-F238E27FC236}">
                <a16:creationId xmlns:a16="http://schemas.microsoft.com/office/drawing/2014/main" id="{EC19B18F-714A-FA30-0EAF-758702A1B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4393459"/>
            <a:ext cx="1292400" cy="12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999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en-GB" dirty="0"/>
              <a:t>Questions</a:t>
            </a:r>
            <a:endParaRPr lang="de-CH"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a:t>05</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err="1"/>
              <a:t>Swisstransplant</a:t>
            </a:r>
            <a:endParaRPr lang="en-GB" dirty="0"/>
          </a:p>
          <a:p>
            <a:r>
              <a:rPr lang="en-GB" b="1" dirty="0"/>
              <a:t>Thanks and conclusion</a:t>
            </a:r>
          </a:p>
          <a:p>
            <a:endParaRPr lang="en-GB" dirty="0">
              <a:highlight>
                <a:srgbClr val="FFFF00"/>
              </a:highlight>
            </a:endParaRPr>
          </a:p>
        </p:txBody>
      </p:sp>
    </p:spTree>
    <p:extLst>
      <p:ext uri="{BB962C8B-B14F-4D97-AF65-F5344CB8AC3E}">
        <p14:creationId xmlns:p14="http://schemas.microsoft.com/office/powerpoint/2010/main" val="244758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Kleidung, Person, Menschliches Gesicht, Gebäude enthält.&#10;&#10;Automatisch generierte Beschreibung">
            <a:extLst>
              <a:ext uri="{FF2B5EF4-FFF2-40B4-BE49-F238E27FC236}">
                <a16:creationId xmlns:a16="http://schemas.microsoft.com/office/drawing/2014/main" id="{BF096427-E1B1-EB5D-9427-BE0F943A5DC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2208" b="12208"/>
          <a:stretch>
            <a:fillRect/>
          </a:stretch>
        </p:blipFill>
        <p:spPr/>
      </p:pic>
      <p:sp>
        <p:nvSpPr>
          <p:cNvPr id="2" name="Titel 1">
            <a:extLst>
              <a:ext uri="{FF2B5EF4-FFF2-40B4-BE49-F238E27FC236}">
                <a16:creationId xmlns:a16="http://schemas.microsoft.com/office/drawing/2014/main" id="{C353DCD8-D3C7-45E4-AF04-49D346A3E24C}"/>
              </a:ext>
            </a:extLst>
          </p:cNvPr>
          <p:cNvSpPr>
            <a:spLocks noGrp="1"/>
          </p:cNvSpPr>
          <p:nvPr>
            <p:ph type="ctrTitle"/>
          </p:nvPr>
        </p:nvSpPr>
        <p:spPr/>
        <p:txBody>
          <a:bodyPr/>
          <a:lstStyle/>
          <a:p>
            <a:r>
              <a:rPr lang="de-CH" noProof="0" dirty="0" err="1"/>
              <a:t>Thank</a:t>
            </a:r>
            <a:r>
              <a:rPr lang="de-CH" noProof="0" dirty="0"/>
              <a:t> </a:t>
            </a:r>
            <a:r>
              <a:rPr lang="de-CH" noProof="0" dirty="0" err="1"/>
              <a:t>you</a:t>
            </a:r>
            <a:r>
              <a:rPr lang="de-CH" noProof="0" dirty="0"/>
              <a:t>!</a:t>
            </a:r>
          </a:p>
        </p:txBody>
      </p:sp>
      <p:sp>
        <p:nvSpPr>
          <p:cNvPr id="3" name="Untertitel 2">
            <a:extLst>
              <a:ext uri="{FF2B5EF4-FFF2-40B4-BE49-F238E27FC236}">
                <a16:creationId xmlns:a16="http://schemas.microsoft.com/office/drawing/2014/main" id="{665F3FEF-3898-4DCE-A292-2935A975F503}"/>
              </a:ext>
            </a:extLst>
          </p:cNvPr>
          <p:cNvSpPr>
            <a:spLocks noGrp="1"/>
          </p:cNvSpPr>
          <p:nvPr>
            <p:ph type="subTitle" idx="1"/>
          </p:nvPr>
        </p:nvSpPr>
        <p:spPr/>
        <p:txBody>
          <a:bodyPr/>
          <a:lstStyle/>
          <a:p>
            <a:r>
              <a:rPr lang="de-CH" b="1" noProof="0"/>
              <a:t>Swisstransplant</a:t>
            </a:r>
            <a:br>
              <a:rPr lang="de-CH" noProof="0"/>
            </a:br>
            <a:r>
              <a:rPr lang="de-CH" noProof="0"/>
              <a:t>Effingerstrasse 1</a:t>
            </a:r>
          </a:p>
          <a:p>
            <a:r>
              <a:rPr lang="de-CH" noProof="0"/>
              <a:t>Postfach</a:t>
            </a:r>
            <a:br>
              <a:rPr lang="de-CH" noProof="0"/>
            </a:br>
            <a:r>
              <a:rPr lang="de-CH" noProof="0"/>
              <a:t>CH-3011 Bern</a:t>
            </a:r>
            <a:br>
              <a:rPr lang="de-CH" noProof="0"/>
            </a:br>
            <a:r>
              <a:rPr lang="de-CH" noProof="0"/>
              <a:t>Telefon +41 58 123 80 00</a:t>
            </a:r>
          </a:p>
          <a:p>
            <a:r>
              <a:rPr lang="de-CH" noProof="0"/>
              <a:t>www.swisstransplant.org</a:t>
            </a:r>
            <a:br>
              <a:rPr lang="de-CH" noProof="0"/>
            </a:br>
            <a:r>
              <a:rPr lang="de-CH" noProof="0"/>
              <a:t>info@swisstransplant.org</a:t>
            </a:r>
          </a:p>
        </p:txBody>
      </p:sp>
      <p:sp>
        <p:nvSpPr>
          <p:cNvPr id="4" name="Textplatzhalter 3">
            <a:extLst>
              <a:ext uri="{FF2B5EF4-FFF2-40B4-BE49-F238E27FC236}">
                <a16:creationId xmlns:a16="http://schemas.microsoft.com/office/drawing/2014/main" id="{B0016587-F5A4-4BC4-BE61-3D2B88B1D97E}"/>
              </a:ext>
            </a:extLst>
          </p:cNvPr>
          <p:cNvSpPr>
            <a:spLocks noGrp="1"/>
          </p:cNvSpPr>
          <p:nvPr>
            <p:ph type="body" sz="quarter" idx="13"/>
          </p:nvPr>
        </p:nvSpPr>
        <p:spPr/>
        <p:txBody>
          <a:bodyPr/>
          <a:lstStyle/>
          <a:p>
            <a:r>
              <a:rPr lang="de-CH" noProof="0"/>
              <a:t> </a:t>
            </a:r>
          </a:p>
        </p:txBody>
      </p:sp>
      <p:sp>
        <p:nvSpPr>
          <p:cNvPr id="5" name="Textfeld 4">
            <a:extLst>
              <a:ext uri="{FF2B5EF4-FFF2-40B4-BE49-F238E27FC236}">
                <a16:creationId xmlns:a16="http://schemas.microsoft.com/office/drawing/2014/main" id="{B871F8D6-91F2-4276-A38F-3799763D20DC}"/>
              </a:ext>
            </a:extLst>
          </p:cNvPr>
          <p:cNvSpPr txBox="1"/>
          <p:nvPr/>
        </p:nvSpPr>
        <p:spPr>
          <a:xfrm rot="16200000">
            <a:off x="-326575" y="5097487"/>
            <a:ext cx="1323829" cy="143629"/>
          </a:xfrm>
          <a:prstGeom prst="rect">
            <a:avLst/>
          </a:prstGeom>
          <a:noFill/>
        </p:spPr>
        <p:txBody>
          <a:bodyPr wrap="square" lIns="0" tIns="0" rIns="0" bIns="0" rtlCol="0" anchor="ctr" anchorCtr="0">
            <a:noAutofit/>
          </a:bodyPr>
          <a:lstStyle/>
          <a:p>
            <a:r>
              <a:rPr lang="de-CH" sz="900" noProof="0">
                <a:solidFill>
                  <a:schemeClr val="bg1"/>
                </a:solidFill>
              </a:rPr>
              <a:t>©  </a:t>
            </a:r>
            <a:r>
              <a:rPr lang="de-CH" sz="900" noProof="0" err="1">
                <a:solidFill>
                  <a:schemeClr val="bg1"/>
                </a:solidFill>
              </a:rPr>
              <a:t>Swisstransplant</a:t>
            </a:r>
            <a:endParaRPr lang="de-CH" sz="900" noProof="0">
              <a:solidFill>
                <a:schemeClr val="bg1"/>
              </a:solidFill>
            </a:endParaRPr>
          </a:p>
        </p:txBody>
      </p:sp>
      <p:sp>
        <p:nvSpPr>
          <p:cNvPr id="10" name="Textfeld 9">
            <a:extLst>
              <a:ext uri="{FF2B5EF4-FFF2-40B4-BE49-F238E27FC236}">
                <a16:creationId xmlns:a16="http://schemas.microsoft.com/office/drawing/2014/main" id="{0464847F-4205-BE09-FE02-FFD08D0CF597}"/>
              </a:ext>
            </a:extLst>
          </p:cNvPr>
          <p:cNvSpPr txBox="1"/>
          <p:nvPr/>
        </p:nvSpPr>
        <p:spPr>
          <a:xfrm>
            <a:off x="8630385" y="5169301"/>
            <a:ext cx="2967365" cy="276999"/>
          </a:xfrm>
          <a:prstGeom prst="rect">
            <a:avLst/>
          </a:prstGeom>
          <a:noFill/>
        </p:spPr>
        <p:txBody>
          <a:bodyPr wrap="square" lIns="0" tIns="0" rIns="0" bIns="0" rtlCol="0">
            <a:spAutoFit/>
          </a:bodyPr>
          <a:lstStyle/>
          <a:p>
            <a:r>
              <a:rPr lang="de-DE" b="1" dirty="0"/>
              <a:t>Ana, </a:t>
            </a:r>
            <a:r>
              <a:rPr lang="de-DE" b="1" dirty="0" err="1"/>
              <a:t>lung</a:t>
            </a:r>
            <a:r>
              <a:rPr lang="de-DE" b="1" dirty="0"/>
              <a:t> </a:t>
            </a:r>
            <a:r>
              <a:rPr lang="de-DE" b="1" dirty="0" err="1"/>
              <a:t>recipient</a:t>
            </a:r>
            <a:r>
              <a:rPr lang="de-DE" b="1" dirty="0"/>
              <a:t> </a:t>
            </a:r>
          </a:p>
        </p:txBody>
      </p:sp>
      <p:sp>
        <p:nvSpPr>
          <p:cNvPr id="6" name="Foliennummernplatzhalter 5">
            <a:extLst>
              <a:ext uri="{FF2B5EF4-FFF2-40B4-BE49-F238E27FC236}">
                <a16:creationId xmlns:a16="http://schemas.microsoft.com/office/drawing/2014/main" id="{6B90D901-856B-7F84-EAD9-2B5E02CE7D47}"/>
              </a:ext>
            </a:extLst>
          </p:cNvPr>
          <p:cNvSpPr>
            <a:spLocks noGrp="1"/>
          </p:cNvSpPr>
          <p:nvPr>
            <p:ph type="sldNum" sz="quarter" idx="12"/>
          </p:nvPr>
        </p:nvSpPr>
        <p:spPr/>
        <p:txBody>
          <a:bodyPr/>
          <a:lstStyle/>
          <a:p>
            <a:fld id="{442AD375-037F-43D0-B059-5172DA06796A}" type="slidenum">
              <a:rPr lang="de-CH" smtClean="0"/>
              <a:pPr/>
              <a:t>49</a:t>
            </a:fld>
            <a:endParaRPr lang="de-CH"/>
          </a:p>
        </p:txBody>
      </p:sp>
      <p:sp>
        <p:nvSpPr>
          <p:cNvPr id="7" name="Bogen 6">
            <a:extLst>
              <a:ext uri="{FF2B5EF4-FFF2-40B4-BE49-F238E27FC236}">
                <a16:creationId xmlns:a16="http://schemas.microsoft.com/office/drawing/2014/main" id="{C56ED6B1-0D4D-47A2-7613-F9484E1E535F}"/>
              </a:ext>
            </a:extLst>
          </p:cNvPr>
          <p:cNvSpPr/>
          <p:nvPr/>
        </p:nvSpPr>
        <p:spPr>
          <a:xfrm rot="957695">
            <a:off x="6254218" y="3503403"/>
            <a:ext cx="3495575" cy="2395898"/>
          </a:xfrm>
          <a:prstGeom prst="arc">
            <a:avLst>
              <a:gd name="adj1" fmla="val 16316683"/>
              <a:gd name="adj2" fmla="val 73207"/>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25940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0C960-A25E-4C8C-9074-62CFA3B69553}"/>
              </a:ext>
            </a:extLst>
          </p:cNvPr>
          <p:cNvSpPr>
            <a:spLocks noGrp="1"/>
          </p:cNvSpPr>
          <p:nvPr>
            <p:ph type="title"/>
          </p:nvPr>
        </p:nvSpPr>
        <p:spPr/>
        <p:txBody>
          <a:bodyPr/>
          <a:lstStyle/>
          <a:p>
            <a:r>
              <a:rPr lang="en-GB" dirty="0"/>
              <a:t>Collaboration</a:t>
            </a:r>
            <a:endParaRPr lang="de-CH" noProof="0" dirty="0"/>
          </a:p>
        </p:txBody>
      </p:sp>
      <p:sp>
        <p:nvSpPr>
          <p:cNvPr id="3" name="Datumsplatzhalter 2">
            <a:extLst>
              <a:ext uri="{FF2B5EF4-FFF2-40B4-BE49-F238E27FC236}">
                <a16:creationId xmlns:a16="http://schemas.microsoft.com/office/drawing/2014/main" id="{C4960DE9-8CF7-4E5B-A6C6-ABC876C1B55B}"/>
              </a:ext>
            </a:extLst>
          </p:cNvPr>
          <p:cNvSpPr>
            <a:spLocks noGrp="1"/>
          </p:cNvSpPr>
          <p:nvPr>
            <p:ph type="dt" sz="half" idx="10"/>
          </p:nvPr>
        </p:nvSpPr>
        <p:spPr/>
        <p:txBody>
          <a:bodyPr/>
          <a:lstStyle/>
          <a:p>
            <a:fld id="{98235D1B-46E1-4A4B-9347-FD717E8FB05E}" type="datetime1">
              <a:rPr lang="de-CH" smtClean="0"/>
              <a:t>21.10.2024</a:t>
            </a:fld>
            <a:endParaRPr lang="de-CH"/>
          </a:p>
        </p:txBody>
      </p:sp>
      <p:sp>
        <p:nvSpPr>
          <p:cNvPr id="5" name="Foliennummernplatzhalter 4">
            <a:extLst>
              <a:ext uri="{FF2B5EF4-FFF2-40B4-BE49-F238E27FC236}">
                <a16:creationId xmlns:a16="http://schemas.microsoft.com/office/drawing/2014/main" id="{EB9B39F4-FCF8-4C45-B9E0-EE146FAE9836}"/>
              </a:ext>
            </a:extLst>
          </p:cNvPr>
          <p:cNvSpPr>
            <a:spLocks noGrp="1"/>
          </p:cNvSpPr>
          <p:nvPr>
            <p:ph type="sldNum" sz="quarter" idx="12"/>
          </p:nvPr>
        </p:nvSpPr>
        <p:spPr/>
        <p:txBody>
          <a:bodyPr/>
          <a:lstStyle/>
          <a:p>
            <a:fld id="{442AD375-037F-43D0-B059-5172DA06796A}" type="slidenum">
              <a:rPr lang="de-CH" smtClean="0"/>
              <a:pPr/>
              <a:t>5</a:t>
            </a:fld>
            <a:endParaRPr lang="de-CH"/>
          </a:p>
        </p:txBody>
      </p:sp>
      <p:sp>
        <p:nvSpPr>
          <p:cNvPr id="6" name="Textplatzhalter 5">
            <a:extLst>
              <a:ext uri="{FF2B5EF4-FFF2-40B4-BE49-F238E27FC236}">
                <a16:creationId xmlns:a16="http://schemas.microsoft.com/office/drawing/2014/main" id="{172065C4-5D39-4CF9-9885-C9954B31351D}"/>
              </a:ext>
            </a:extLst>
          </p:cNvPr>
          <p:cNvSpPr>
            <a:spLocks noGrp="1"/>
          </p:cNvSpPr>
          <p:nvPr>
            <p:ph type="body" sz="quarter" idx="13"/>
          </p:nvPr>
        </p:nvSpPr>
        <p:spPr/>
        <p:txBody>
          <a:bodyPr/>
          <a:lstStyle/>
          <a:p>
            <a:r>
              <a:rPr lang="en-GB" kern="0" dirty="0"/>
              <a:t>Partners</a:t>
            </a:r>
            <a:endParaRPr lang="en-GB" noProof="0" dirty="0"/>
          </a:p>
        </p:txBody>
      </p:sp>
      <p:sp>
        <p:nvSpPr>
          <p:cNvPr id="7" name="Rechtwinkliges Dreieck 6">
            <a:extLst>
              <a:ext uri="{FF2B5EF4-FFF2-40B4-BE49-F238E27FC236}">
                <a16:creationId xmlns:a16="http://schemas.microsoft.com/office/drawing/2014/main" id="{20966DA2-32A4-4C36-BB6A-C4EC91BE8E27}"/>
              </a:ext>
            </a:extLst>
          </p:cNvPr>
          <p:cNvSpPr/>
          <p:nvPr/>
        </p:nvSpPr>
        <p:spPr>
          <a:xfrm flipV="1">
            <a:off x="753157" y="1396412"/>
            <a:ext cx="10722001" cy="479938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winkliges Dreieck 7">
            <a:extLst>
              <a:ext uri="{FF2B5EF4-FFF2-40B4-BE49-F238E27FC236}">
                <a16:creationId xmlns:a16="http://schemas.microsoft.com/office/drawing/2014/main" id="{7D722FCC-5E3E-441F-A8E1-B4F3A8274A31}"/>
              </a:ext>
            </a:extLst>
          </p:cNvPr>
          <p:cNvSpPr/>
          <p:nvPr/>
        </p:nvSpPr>
        <p:spPr>
          <a:xfrm flipH="1">
            <a:off x="758314" y="1396098"/>
            <a:ext cx="10722001" cy="4788803"/>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39A93BBC-0555-4C4A-BF70-10DFFF25E651}"/>
              </a:ext>
            </a:extLst>
          </p:cNvPr>
          <p:cNvGrpSpPr/>
          <p:nvPr/>
        </p:nvGrpSpPr>
        <p:grpSpPr>
          <a:xfrm>
            <a:off x="5467546" y="1777778"/>
            <a:ext cx="1555638" cy="560380"/>
            <a:chOff x="5791008" y="1657102"/>
            <a:chExt cx="1555638" cy="560380"/>
          </a:xfrm>
        </p:grpSpPr>
        <p:cxnSp>
          <p:nvCxnSpPr>
            <p:cNvPr id="10" name="Gerade Verbindung 65">
              <a:extLst>
                <a:ext uri="{FF2B5EF4-FFF2-40B4-BE49-F238E27FC236}">
                  <a16:creationId xmlns:a16="http://schemas.microsoft.com/office/drawing/2014/main" id="{EA235726-5211-4C3E-9CDA-273ED55A2A18}"/>
                </a:ext>
              </a:extLst>
            </p:cNvPr>
            <p:cNvCxnSpPr>
              <a:cxnSpLocks/>
            </p:cNvCxnSpPr>
            <p:nvPr/>
          </p:nvCxnSpPr>
          <p:spPr>
            <a:xfrm>
              <a:off x="5791008" y="1657102"/>
              <a:ext cx="155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19AE25D4-CC6D-45D0-A0F0-155FF55C46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5889" y="1783789"/>
              <a:ext cx="1450463" cy="433693"/>
            </a:xfrm>
            <a:prstGeom prst="rect">
              <a:avLst/>
            </a:prstGeom>
          </p:spPr>
        </p:pic>
      </p:grpSp>
      <p:pic>
        <p:nvPicPr>
          <p:cNvPr id="12" name="Grafik 11">
            <a:extLst>
              <a:ext uri="{FF2B5EF4-FFF2-40B4-BE49-F238E27FC236}">
                <a16:creationId xmlns:a16="http://schemas.microsoft.com/office/drawing/2014/main" id="{0930B260-E649-4385-8875-030E190909C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23294" y="4335661"/>
            <a:ext cx="1827494" cy="347413"/>
          </a:xfrm>
          <a:prstGeom prst="rect">
            <a:avLst/>
          </a:prstGeom>
        </p:spPr>
      </p:pic>
      <p:cxnSp>
        <p:nvCxnSpPr>
          <p:cNvPr id="14" name="Gerade Verbindung 75">
            <a:extLst>
              <a:ext uri="{FF2B5EF4-FFF2-40B4-BE49-F238E27FC236}">
                <a16:creationId xmlns:a16="http://schemas.microsoft.com/office/drawing/2014/main" id="{784425B5-D236-4487-B819-3DE1505A45F2}"/>
              </a:ext>
            </a:extLst>
          </p:cNvPr>
          <p:cNvCxnSpPr>
            <a:cxnSpLocks/>
          </p:cNvCxnSpPr>
          <p:nvPr/>
        </p:nvCxnSpPr>
        <p:spPr>
          <a:xfrm>
            <a:off x="8881559" y="4550293"/>
            <a:ext cx="202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uppieren 14">
            <a:extLst>
              <a:ext uri="{FF2B5EF4-FFF2-40B4-BE49-F238E27FC236}">
                <a16:creationId xmlns:a16="http://schemas.microsoft.com/office/drawing/2014/main" id="{1E1409AA-148F-469C-9D32-3127CE30D987}"/>
              </a:ext>
            </a:extLst>
          </p:cNvPr>
          <p:cNvGrpSpPr/>
          <p:nvPr/>
        </p:nvGrpSpPr>
        <p:grpSpPr>
          <a:xfrm>
            <a:off x="8724292" y="4948465"/>
            <a:ext cx="2020619" cy="1153485"/>
            <a:chOff x="5791972" y="3059711"/>
            <a:chExt cx="5837263" cy="3567976"/>
          </a:xfrm>
        </p:grpSpPr>
        <p:pic>
          <p:nvPicPr>
            <p:cNvPr id="16" name="Grafik 15">
              <a:extLst>
                <a:ext uri="{FF2B5EF4-FFF2-40B4-BE49-F238E27FC236}">
                  <a16:creationId xmlns:a16="http://schemas.microsoft.com/office/drawing/2014/main" id="{20321116-D337-425C-8416-9280909333D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998521" y="3059711"/>
              <a:ext cx="5630714" cy="3567976"/>
            </a:xfrm>
            <a:prstGeom prst="rect">
              <a:avLst/>
            </a:prstGeom>
          </p:spPr>
        </p:pic>
        <p:sp>
          <p:nvSpPr>
            <p:cNvPr id="17" name="Rechteck 16">
              <a:extLst>
                <a:ext uri="{FF2B5EF4-FFF2-40B4-BE49-F238E27FC236}">
                  <a16:creationId xmlns:a16="http://schemas.microsoft.com/office/drawing/2014/main" id="{DF99D42F-F089-443B-8EBF-E110C7C73051}"/>
                </a:ext>
              </a:extLst>
            </p:cNvPr>
            <p:cNvSpPr/>
            <p:nvPr/>
          </p:nvSpPr>
          <p:spPr>
            <a:xfrm>
              <a:off x="7503541" y="3368356"/>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Basel</a:t>
              </a:r>
              <a:endParaRPr lang="de-CH" sz="500">
                <a:solidFill>
                  <a:schemeClr val="accent5"/>
                </a:solidFill>
              </a:endParaRPr>
            </a:p>
          </p:txBody>
        </p:sp>
        <p:sp>
          <p:nvSpPr>
            <p:cNvPr id="18" name="Rechteck 17">
              <a:extLst>
                <a:ext uri="{FF2B5EF4-FFF2-40B4-BE49-F238E27FC236}">
                  <a16:creationId xmlns:a16="http://schemas.microsoft.com/office/drawing/2014/main" id="{3D03A7C8-8E98-495B-B0BC-7785B1E1AEB9}"/>
                </a:ext>
              </a:extLst>
            </p:cNvPr>
            <p:cNvSpPr/>
            <p:nvPr/>
          </p:nvSpPr>
          <p:spPr>
            <a:xfrm>
              <a:off x="7503541" y="4546410"/>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Bern</a:t>
              </a:r>
              <a:endParaRPr lang="de-CH" sz="500">
                <a:solidFill>
                  <a:schemeClr val="accent5"/>
                </a:solidFill>
              </a:endParaRPr>
            </a:p>
          </p:txBody>
        </p:sp>
        <p:sp>
          <p:nvSpPr>
            <p:cNvPr id="19" name="Rechteck 18">
              <a:extLst>
                <a:ext uri="{FF2B5EF4-FFF2-40B4-BE49-F238E27FC236}">
                  <a16:creationId xmlns:a16="http://schemas.microsoft.com/office/drawing/2014/main" id="{093EBBEE-F6D6-49AB-A729-8AE1AADD8DAA}"/>
                </a:ext>
              </a:extLst>
            </p:cNvPr>
            <p:cNvSpPr/>
            <p:nvPr/>
          </p:nvSpPr>
          <p:spPr>
            <a:xfrm>
              <a:off x="8677977" y="3733159"/>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Zürich</a:t>
              </a:r>
              <a:endParaRPr lang="de-CH" sz="500">
                <a:solidFill>
                  <a:schemeClr val="accent5"/>
                </a:solidFill>
              </a:endParaRPr>
            </a:p>
          </p:txBody>
        </p:sp>
        <p:sp>
          <p:nvSpPr>
            <p:cNvPr id="20" name="Rechteck 19">
              <a:extLst>
                <a:ext uri="{FF2B5EF4-FFF2-40B4-BE49-F238E27FC236}">
                  <a16:creationId xmlns:a16="http://schemas.microsoft.com/office/drawing/2014/main" id="{FD0A0CED-5E50-445E-B057-1E42BB54B425}"/>
                </a:ext>
              </a:extLst>
            </p:cNvPr>
            <p:cNvSpPr/>
            <p:nvPr/>
          </p:nvSpPr>
          <p:spPr>
            <a:xfrm>
              <a:off x="9666980" y="3472011"/>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err="1">
                  <a:solidFill>
                    <a:schemeClr val="tx1"/>
                  </a:solidFill>
                </a:rPr>
                <a:t>St.Gallen</a:t>
              </a:r>
              <a:endParaRPr lang="de-CH" sz="500">
                <a:solidFill>
                  <a:schemeClr val="accent5"/>
                </a:solidFill>
              </a:endParaRPr>
            </a:p>
          </p:txBody>
        </p:sp>
        <p:sp>
          <p:nvSpPr>
            <p:cNvPr id="21" name="Rechteck 20">
              <a:extLst>
                <a:ext uri="{FF2B5EF4-FFF2-40B4-BE49-F238E27FC236}">
                  <a16:creationId xmlns:a16="http://schemas.microsoft.com/office/drawing/2014/main" id="{B65FDD31-C617-4CDD-B363-70030863D745}"/>
                </a:ext>
              </a:extLst>
            </p:cNvPr>
            <p:cNvSpPr/>
            <p:nvPr/>
          </p:nvSpPr>
          <p:spPr>
            <a:xfrm>
              <a:off x="6143981" y="5102788"/>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Lausanne</a:t>
              </a:r>
              <a:endParaRPr lang="de-CH" sz="500">
                <a:solidFill>
                  <a:schemeClr val="accent5"/>
                </a:solidFill>
              </a:endParaRPr>
            </a:p>
          </p:txBody>
        </p:sp>
        <p:sp>
          <p:nvSpPr>
            <p:cNvPr id="22" name="Rechteck 21">
              <a:extLst>
                <a:ext uri="{FF2B5EF4-FFF2-40B4-BE49-F238E27FC236}">
                  <a16:creationId xmlns:a16="http://schemas.microsoft.com/office/drawing/2014/main" id="{4425A0CE-89EF-4948-9C92-816FFBF48884}"/>
                </a:ext>
              </a:extLst>
            </p:cNvPr>
            <p:cNvSpPr/>
            <p:nvPr/>
          </p:nvSpPr>
          <p:spPr>
            <a:xfrm>
              <a:off x="5791972" y="5759863"/>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Genf</a:t>
              </a:r>
              <a:endParaRPr lang="de-CH" sz="500">
                <a:solidFill>
                  <a:schemeClr val="accent5"/>
                </a:solidFill>
              </a:endParaRPr>
            </a:p>
          </p:txBody>
        </p:sp>
      </p:grpSp>
      <p:cxnSp>
        <p:nvCxnSpPr>
          <p:cNvPr id="23" name="Gerade Verbindung 83">
            <a:extLst>
              <a:ext uri="{FF2B5EF4-FFF2-40B4-BE49-F238E27FC236}">
                <a16:creationId xmlns:a16="http://schemas.microsoft.com/office/drawing/2014/main" id="{AE8B8F99-C311-489B-882D-68881D848F90}"/>
              </a:ext>
            </a:extLst>
          </p:cNvPr>
          <p:cNvCxnSpPr>
            <a:cxnSpLocks/>
          </p:cNvCxnSpPr>
          <p:nvPr/>
        </p:nvCxnSpPr>
        <p:spPr>
          <a:xfrm>
            <a:off x="1374587" y="2060869"/>
            <a:ext cx="202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uppieren 30">
            <a:extLst>
              <a:ext uri="{FF2B5EF4-FFF2-40B4-BE49-F238E27FC236}">
                <a16:creationId xmlns:a16="http://schemas.microsoft.com/office/drawing/2014/main" id="{A3A6B81C-287B-4289-BC31-98A7CCFBACE7}"/>
              </a:ext>
            </a:extLst>
          </p:cNvPr>
          <p:cNvGrpSpPr/>
          <p:nvPr/>
        </p:nvGrpSpPr>
        <p:grpSpPr>
          <a:xfrm>
            <a:off x="8630531" y="2224154"/>
            <a:ext cx="965517" cy="653888"/>
            <a:chOff x="8908472" y="2062739"/>
            <a:chExt cx="963545" cy="734384"/>
          </a:xfrm>
        </p:grpSpPr>
        <p:cxnSp>
          <p:nvCxnSpPr>
            <p:cNvPr id="32" name="Gerade Verbindung 18">
              <a:extLst>
                <a:ext uri="{FF2B5EF4-FFF2-40B4-BE49-F238E27FC236}">
                  <a16:creationId xmlns:a16="http://schemas.microsoft.com/office/drawing/2014/main" id="{AB6B0021-BCA4-452B-AF47-1CF065E70694}"/>
                </a:ext>
              </a:extLst>
            </p:cNvPr>
            <p:cNvCxnSpPr>
              <a:cxnSpLocks/>
            </p:cNvCxnSpPr>
            <p:nvPr/>
          </p:nvCxnSpPr>
          <p:spPr>
            <a:xfrm>
              <a:off x="8908472" y="2062739"/>
              <a:ext cx="9446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Grafik 32">
              <a:extLst>
                <a:ext uri="{FF2B5EF4-FFF2-40B4-BE49-F238E27FC236}">
                  <a16:creationId xmlns:a16="http://schemas.microsoft.com/office/drawing/2014/main" id="{117986DA-1944-4CD5-9813-E95CB8E221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27326" y="2194129"/>
              <a:ext cx="944691" cy="602994"/>
            </a:xfrm>
            <a:prstGeom prst="rect">
              <a:avLst/>
            </a:prstGeom>
          </p:spPr>
        </p:pic>
      </p:grpSp>
      <p:grpSp>
        <p:nvGrpSpPr>
          <p:cNvPr id="34" name="Gruppieren 33">
            <a:extLst>
              <a:ext uri="{FF2B5EF4-FFF2-40B4-BE49-F238E27FC236}">
                <a16:creationId xmlns:a16="http://schemas.microsoft.com/office/drawing/2014/main" id="{DB36E897-17C4-4552-B236-C4693000BBB8}"/>
              </a:ext>
            </a:extLst>
          </p:cNvPr>
          <p:cNvGrpSpPr/>
          <p:nvPr/>
        </p:nvGrpSpPr>
        <p:grpSpPr>
          <a:xfrm>
            <a:off x="9190256" y="1834458"/>
            <a:ext cx="1554655" cy="366726"/>
            <a:chOff x="9417196" y="1757540"/>
            <a:chExt cx="1684601" cy="394335"/>
          </a:xfrm>
        </p:grpSpPr>
        <p:pic>
          <p:nvPicPr>
            <p:cNvPr id="35" name="Grafik 34">
              <a:extLst>
                <a:ext uri="{FF2B5EF4-FFF2-40B4-BE49-F238E27FC236}">
                  <a16:creationId xmlns:a16="http://schemas.microsoft.com/office/drawing/2014/main" id="{1F2940E5-34D0-4F4F-B645-C2E02C470B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7196" y="1875456"/>
              <a:ext cx="1658514" cy="276419"/>
            </a:xfrm>
            <a:prstGeom prst="rect">
              <a:avLst/>
            </a:prstGeom>
          </p:spPr>
        </p:pic>
        <p:cxnSp>
          <p:nvCxnSpPr>
            <p:cNvPr id="36" name="Gerade Verbindung 57">
              <a:extLst>
                <a:ext uri="{FF2B5EF4-FFF2-40B4-BE49-F238E27FC236}">
                  <a16:creationId xmlns:a16="http://schemas.microsoft.com/office/drawing/2014/main" id="{C99F2E40-FCBC-47B8-AD30-843C116A89D8}"/>
                </a:ext>
              </a:extLst>
            </p:cNvPr>
            <p:cNvCxnSpPr>
              <a:cxnSpLocks/>
            </p:cNvCxnSpPr>
            <p:nvPr/>
          </p:nvCxnSpPr>
          <p:spPr>
            <a:xfrm>
              <a:off x="9417196" y="1757540"/>
              <a:ext cx="16846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 name="Grafik 36">
            <a:extLst>
              <a:ext uri="{FF2B5EF4-FFF2-40B4-BE49-F238E27FC236}">
                <a16:creationId xmlns:a16="http://schemas.microsoft.com/office/drawing/2014/main" id="{7C565261-5DE4-4B30-89BB-EDD4592DE60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65191" y="5161773"/>
            <a:ext cx="2657049" cy="940187"/>
          </a:xfrm>
          <a:prstGeom prst="rect">
            <a:avLst/>
          </a:prstGeom>
        </p:spPr>
      </p:pic>
      <p:cxnSp>
        <p:nvCxnSpPr>
          <p:cNvPr id="38" name="Gerade Verbindung mit Pfeil 37">
            <a:extLst>
              <a:ext uri="{FF2B5EF4-FFF2-40B4-BE49-F238E27FC236}">
                <a16:creationId xmlns:a16="http://schemas.microsoft.com/office/drawing/2014/main" id="{E74B3B00-CA1B-43E9-AB9D-96E3011B0622}"/>
              </a:ext>
            </a:extLst>
          </p:cNvPr>
          <p:cNvCxnSpPr>
            <a:cxnSpLocks/>
          </p:cNvCxnSpPr>
          <p:nvPr/>
        </p:nvCxnSpPr>
        <p:spPr>
          <a:xfrm flipV="1">
            <a:off x="7032625" y="2835687"/>
            <a:ext cx="1231809" cy="548565"/>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AA2A21AA-B1C4-42BB-81A6-56D18D3C833C}"/>
              </a:ext>
            </a:extLst>
          </p:cNvPr>
          <p:cNvCxnSpPr>
            <a:cxnSpLocks/>
          </p:cNvCxnSpPr>
          <p:nvPr/>
        </p:nvCxnSpPr>
        <p:spPr>
          <a:xfrm>
            <a:off x="7078685" y="4158556"/>
            <a:ext cx="1557422" cy="565844"/>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9C3110CF-965F-483B-9D4D-A91C45C5BBED}"/>
              </a:ext>
            </a:extLst>
          </p:cNvPr>
          <p:cNvCxnSpPr>
            <a:cxnSpLocks/>
          </p:cNvCxnSpPr>
          <p:nvPr/>
        </p:nvCxnSpPr>
        <p:spPr>
          <a:xfrm flipV="1">
            <a:off x="6096000" y="2495627"/>
            <a:ext cx="0" cy="3014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2CCB6CEF-3E13-493B-96BE-974783A367A5}"/>
              </a:ext>
            </a:extLst>
          </p:cNvPr>
          <p:cNvCxnSpPr>
            <a:cxnSpLocks/>
          </p:cNvCxnSpPr>
          <p:nvPr/>
        </p:nvCxnSpPr>
        <p:spPr>
          <a:xfrm flipH="1">
            <a:off x="3635893" y="4230520"/>
            <a:ext cx="1492142" cy="668147"/>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A332297-E27E-43CE-A49F-9EE6197D7E9C}"/>
              </a:ext>
            </a:extLst>
          </p:cNvPr>
          <p:cNvCxnSpPr>
            <a:cxnSpLocks/>
          </p:cNvCxnSpPr>
          <p:nvPr/>
        </p:nvCxnSpPr>
        <p:spPr>
          <a:xfrm flipH="1" flipV="1">
            <a:off x="3679131" y="2819793"/>
            <a:ext cx="1475674" cy="552249"/>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Oval 94">
            <a:extLst>
              <a:ext uri="{FF2B5EF4-FFF2-40B4-BE49-F238E27FC236}">
                <a16:creationId xmlns:a16="http://schemas.microsoft.com/office/drawing/2014/main" id="{B2F0A406-26ED-499F-AC22-E05E7A74F68D}"/>
              </a:ext>
            </a:extLst>
          </p:cNvPr>
          <p:cNvSpPr/>
          <p:nvPr/>
        </p:nvSpPr>
        <p:spPr>
          <a:xfrm>
            <a:off x="5113314" y="2836001"/>
            <a:ext cx="1965371" cy="19653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descr="Ein Bild, das Text enthält.&#10;&#10;Automatisch generierte Beschreibung">
            <a:extLst>
              <a:ext uri="{FF2B5EF4-FFF2-40B4-BE49-F238E27FC236}">
                <a16:creationId xmlns:a16="http://schemas.microsoft.com/office/drawing/2014/main" id="{B582F284-5567-459F-834E-BEC2279E6C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89550" y="3519991"/>
            <a:ext cx="1612900" cy="520700"/>
          </a:xfrm>
          <a:prstGeom prst="rect">
            <a:avLst/>
          </a:prstGeom>
        </p:spPr>
      </p:pic>
      <p:sp>
        <p:nvSpPr>
          <p:cNvPr id="45" name="object 18">
            <a:extLst>
              <a:ext uri="{FF2B5EF4-FFF2-40B4-BE49-F238E27FC236}">
                <a16:creationId xmlns:a16="http://schemas.microsoft.com/office/drawing/2014/main" id="{5E6F47DA-018A-4B65-AF4B-AD5D81588AF2}"/>
              </a:ext>
            </a:extLst>
          </p:cNvPr>
          <p:cNvSpPr txBox="1"/>
          <p:nvPr/>
        </p:nvSpPr>
        <p:spPr>
          <a:xfrm>
            <a:off x="1416392" y="1672629"/>
            <a:ext cx="1827980" cy="604012"/>
          </a:xfrm>
          <a:prstGeom prst="rect">
            <a:avLst/>
          </a:prstGeom>
        </p:spPr>
        <p:txBody>
          <a:bodyPr vert="horz" wrap="square" lIns="0" tIns="24130" rIns="0" bIns="0" rtlCol="0">
            <a:spAutoFit/>
          </a:bodyPr>
          <a:lstStyle/>
          <a:p>
            <a:pPr>
              <a:spcBef>
                <a:spcPts val="160"/>
              </a:spcBef>
            </a:pPr>
            <a:r>
              <a:rPr lang="de-CH" sz="1800" b="1" dirty="0">
                <a:latin typeface="+mj-lt"/>
                <a:cs typeface="Arial"/>
              </a:rPr>
              <a:t>Organ </a:t>
            </a:r>
            <a:r>
              <a:rPr lang="en-GB" sz="1800" b="1" dirty="0">
                <a:latin typeface="+mj-lt"/>
                <a:cs typeface="Arial"/>
              </a:rPr>
              <a:t>donation</a:t>
            </a:r>
          </a:p>
          <a:p>
            <a:pPr>
              <a:spcBef>
                <a:spcPts val="160"/>
              </a:spcBef>
            </a:pPr>
            <a:endParaRPr lang="de-CH" b="1" dirty="0">
              <a:latin typeface="+mj-lt"/>
              <a:cs typeface="Arial"/>
            </a:endParaRPr>
          </a:p>
        </p:txBody>
      </p:sp>
      <p:sp>
        <p:nvSpPr>
          <p:cNvPr id="46" name="object 18">
            <a:extLst>
              <a:ext uri="{FF2B5EF4-FFF2-40B4-BE49-F238E27FC236}">
                <a16:creationId xmlns:a16="http://schemas.microsoft.com/office/drawing/2014/main" id="{DEA50DBB-E01A-4EDF-A24A-72C23B50EBFA}"/>
              </a:ext>
            </a:extLst>
          </p:cNvPr>
          <p:cNvSpPr txBox="1"/>
          <p:nvPr/>
        </p:nvSpPr>
        <p:spPr>
          <a:xfrm>
            <a:off x="8862911" y="4095993"/>
            <a:ext cx="2272669" cy="301365"/>
          </a:xfrm>
          <a:prstGeom prst="rect">
            <a:avLst/>
          </a:prstGeom>
        </p:spPr>
        <p:txBody>
          <a:bodyPr vert="horz" wrap="square" lIns="0" tIns="24130" rIns="0" bIns="0" rtlCol="0">
            <a:spAutoFit/>
          </a:bodyPr>
          <a:lstStyle/>
          <a:p>
            <a:pPr>
              <a:spcBef>
                <a:spcPts val="160"/>
              </a:spcBef>
            </a:pPr>
            <a:r>
              <a:rPr lang="de-CH" b="1" dirty="0">
                <a:latin typeface="+mj-lt"/>
                <a:cs typeface="Arial"/>
              </a:rPr>
              <a:t>Transplantation</a:t>
            </a:r>
          </a:p>
        </p:txBody>
      </p:sp>
      <p:sp>
        <p:nvSpPr>
          <p:cNvPr id="47" name="object 18">
            <a:extLst>
              <a:ext uri="{FF2B5EF4-FFF2-40B4-BE49-F238E27FC236}">
                <a16:creationId xmlns:a16="http://schemas.microsoft.com/office/drawing/2014/main" id="{1DC29269-C0A5-4420-A22F-EAD16F6BF542}"/>
              </a:ext>
            </a:extLst>
          </p:cNvPr>
          <p:cNvSpPr txBox="1"/>
          <p:nvPr/>
        </p:nvSpPr>
        <p:spPr>
          <a:xfrm>
            <a:off x="8875449" y="4616795"/>
            <a:ext cx="2186408" cy="178254"/>
          </a:xfrm>
          <a:prstGeom prst="rect">
            <a:avLst/>
          </a:prstGeom>
        </p:spPr>
        <p:txBody>
          <a:bodyPr vert="horz" wrap="square" lIns="0" tIns="24130" rIns="0" bIns="0" rtlCol="0">
            <a:spAutoFit/>
          </a:bodyPr>
          <a:lstStyle/>
          <a:p>
            <a:pPr>
              <a:spcBef>
                <a:spcPts val="160"/>
              </a:spcBef>
            </a:pPr>
            <a:r>
              <a:rPr lang="en-GB" sz="1000" b="1" dirty="0"/>
              <a:t>Transplant cen</a:t>
            </a:r>
            <a:r>
              <a:rPr lang="en-GB" sz="1000" b="1" dirty="0">
                <a:solidFill>
                  <a:srgbClr val="2A548A"/>
                </a:solidFill>
              </a:rPr>
              <a:t>tres</a:t>
            </a:r>
            <a:r>
              <a:rPr lang="en-GB" sz="1000" b="1" dirty="0"/>
              <a:t> </a:t>
            </a:r>
          </a:p>
        </p:txBody>
      </p:sp>
      <p:sp>
        <p:nvSpPr>
          <p:cNvPr id="48" name="object 18">
            <a:extLst>
              <a:ext uri="{FF2B5EF4-FFF2-40B4-BE49-F238E27FC236}">
                <a16:creationId xmlns:a16="http://schemas.microsoft.com/office/drawing/2014/main" id="{06D335A5-1337-4B6F-93EF-72E2256F04C5}"/>
              </a:ext>
            </a:extLst>
          </p:cNvPr>
          <p:cNvSpPr txBox="1"/>
          <p:nvPr/>
        </p:nvSpPr>
        <p:spPr>
          <a:xfrm>
            <a:off x="1396094" y="2118887"/>
            <a:ext cx="1868576" cy="178254"/>
          </a:xfrm>
          <a:prstGeom prst="rect">
            <a:avLst/>
          </a:prstGeom>
        </p:spPr>
        <p:txBody>
          <a:bodyPr vert="horz" wrap="square" lIns="0" tIns="24130" rIns="0" bIns="0" rtlCol="0">
            <a:spAutoFit/>
          </a:bodyPr>
          <a:lstStyle/>
          <a:p>
            <a:pPr>
              <a:spcBef>
                <a:spcPts val="160"/>
              </a:spcBef>
            </a:pPr>
            <a:r>
              <a:rPr lang="en-GB" sz="1000" b="1" dirty="0">
                <a:cs typeface="Arial"/>
              </a:rPr>
              <a:t>Organ donation networks</a:t>
            </a:r>
          </a:p>
        </p:txBody>
      </p:sp>
      <p:pic>
        <p:nvPicPr>
          <p:cNvPr id="49" name="Grafik 48">
            <a:extLst>
              <a:ext uri="{FF2B5EF4-FFF2-40B4-BE49-F238E27FC236}">
                <a16:creationId xmlns:a16="http://schemas.microsoft.com/office/drawing/2014/main" id="{40F2304B-3F65-426C-ADB3-2CA9B391C1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99681" y="3260078"/>
            <a:ext cx="1131059" cy="548564"/>
          </a:xfrm>
          <a:prstGeom prst="rect">
            <a:avLst/>
          </a:prstGeom>
        </p:spPr>
      </p:pic>
      <p:pic>
        <p:nvPicPr>
          <p:cNvPr id="50" name="Grafik 49">
            <a:extLst>
              <a:ext uri="{FF2B5EF4-FFF2-40B4-BE49-F238E27FC236}">
                <a16:creationId xmlns:a16="http://schemas.microsoft.com/office/drawing/2014/main" id="{012EE437-5E57-4807-ABEB-B7EF4415FB2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257315" y="3653685"/>
            <a:ext cx="1524807" cy="395691"/>
          </a:xfrm>
          <a:prstGeom prst="rect">
            <a:avLst/>
          </a:prstGeom>
        </p:spPr>
      </p:pic>
      <p:pic>
        <p:nvPicPr>
          <p:cNvPr id="57" name="Grafik 56">
            <a:extLst>
              <a:ext uri="{FF2B5EF4-FFF2-40B4-BE49-F238E27FC236}">
                <a16:creationId xmlns:a16="http://schemas.microsoft.com/office/drawing/2014/main" id="{8707FF79-6FEB-DD79-C7B5-CDA7CA3FB3C8}"/>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6645" b="90489" l="9840" r="87300">
                        <a14:foregroundMark x1="11354" y1="66975" x2="11354" y2="66975"/>
                        <a14:foregroundMark x1="12363" y1="74373" x2="12363" y2="74373"/>
                        <a14:foregroundMark x1="30109" y1="90489" x2="30109" y2="90489"/>
                        <a14:foregroundMark x1="83179" y1="74637" x2="83179" y2="74637"/>
                        <a14:foregroundMark x1="83179" y1="68692" x2="83179" y2="68692"/>
                        <a14:foregroundMark x1="84272" y1="53633" x2="84272" y2="53633"/>
                        <a14:foregroundMark x1="87468" y1="47292" x2="87468" y2="47292"/>
                        <a14:foregroundMark x1="55509" y1="16645" x2="55509" y2="16645"/>
                        <a14:foregroundMark x1="9840" y1="78071" x2="9840" y2="78071"/>
                      </a14:backgroundRemoval>
                    </a14:imgEffect>
                  </a14:imgLayer>
                </a14:imgProps>
              </a:ext>
            </a:extLst>
          </a:blip>
          <a:srcRect l="5116" t="9536" r="8117" b="3795"/>
          <a:stretch/>
        </p:blipFill>
        <p:spPr>
          <a:xfrm>
            <a:off x="1011931" y="2338158"/>
            <a:ext cx="2312336" cy="1470484"/>
          </a:xfrm>
          <a:prstGeom prst="rect">
            <a:avLst/>
          </a:prstGeom>
        </p:spPr>
      </p:pic>
      <p:grpSp>
        <p:nvGrpSpPr>
          <p:cNvPr id="58" name="Gruppieren 57">
            <a:extLst>
              <a:ext uri="{FF2B5EF4-FFF2-40B4-BE49-F238E27FC236}">
                <a16:creationId xmlns:a16="http://schemas.microsoft.com/office/drawing/2014/main" id="{31A8FEB8-3936-4BFB-6291-9105A025FC43}"/>
              </a:ext>
            </a:extLst>
          </p:cNvPr>
          <p:cNvGrpSpPr/>
          <p:nvPr/>
        </p:nvGrpSpPr>
        <p:grpSpPr>
          <a:xfrm>
            <a:off x="1011931" y="5026437"/>
            <a:ext cx="3774838" cy="1132662"/>
            <a:chOff x="1915893" y="5374489"/>
            <a:chExt cx="3471962" cy="845318"/>
          </a:xfrm>
        </p:grpSpPr>
        <p:sp>
          <p:nvSpPr>
            <p:cNvPr id="59" name="Rechteck 58">
              <a:extLst>
                <a:ext uri="{FF2B5EF4-FFF2-40B4-BE49-F238E27FC236}">
                  <a16:creationId xmlns:a16="http://schemas.microsoft.com/office/drawing/2014/main" id="{1D283F0E-F334-7980-976D-D30786652122}"/>
                </a:ext>
              </a:extLst>
            </p:cNvPr>
            <p:cNvSpPr/>
            <p:nvPr/>
          </p:nvSpPr>
          <p:spPr>
            <a:xfrm>
              <a:off x="1915893" y="5374489"/>
              <a:ext cx="3156343" cy="7217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60" name="Textfeld 59">
              <a:extLst>
                <a:ext uri="{FF2B5EF4-FFF2-40B4-BE49-F238E27FC236}">
                  <a16:creationId xmlns:a16="http://schemas.microsoft.com/office/drawing/2014/main" id="{60DE2C10-088D-3C22-BF0F-260E35BE94E7}"/>
                </a:ext>
              </a:extLst>
            </p:cNvPr>
            <p:cNvSpPr txBox="1"/>
            <p:nvPr/>
          </p:nvSpPr>
          <p:spPr>
            <a:xfrm>
              <a:off x="2049949" y="5604254"/>
              <a:ext cx="2905972" cy="615553"/>
            </a:xfrm>
            <a:prstGeom prst="rect">
              <a:avLst/>
            </a:prstGeom>
            <a:noFill/>
          </p:spPr>
          <p:txBody>
            <a:bodyPr wrap="square" lIns="0" tIns="0" rIns="0" bIns="0" rtlCol="0">
              <a:spAutoFit/>
            </a:bodyPr>
            <a:lstStyle/>
            <a:p>
              <a:pPr marL="171450" indent="-171450">
                <a:buFont typeface="Symbol" pitchFamily="2" charset="2"/>
                <a:buChar char="-"/>
              </a:pPr>
              <a:r>
                <a:rPr lang="de-CH" sz="1000" b="1" dirty="0"/>
                <a:t>FOEDUS</a:t>
              </a:r>
              <a:r>
                <a:rPr lang="de-CH" sz="1000" dirty="0"/>
                <a:t> </a:t>
              </a:r>
              <a:r>
                <a:rPr lang="de-CH" sz="1000" b="1" dirty="0"/>
                <a:t>– </a:t>
              </a:r>
              <a:r>
                <a:rPr lang="de-CH" sz="1000" dirty="0"/>
                <a:t>European Organ Exchange Organisation</a:t>
              </a:r>
            </a:p>
            <a:p>
              <a:pPr marL="171450" indent="-171450">
                <a:buFont typeface="Symbol" pitchFamily="2" charset="2"/>
                <a:buChar char="-"/>
              </a:pPr>
              <a:r>
                <a:rPr lang="de-CH" sz="1000" b="1" dirty="0"/>
                <a:t>CD-P-TO – </a:t>
              </a:r>
              <a:r>
                <a:rPr lang="en-US" sz="1000" dirty="0"/>
                <a:t>European Committee on Organ, Tissue and Cell Transplantation</a:t>
              </a:r>
              <a:endParaRPr lang="de-DE" sz="1000" dirty="0"/>
            </a:p>
          </p:txBody>
        </p:sp>
        <p:sp>
          <p:nvSpPr>
            <p:cNvPr id="61" name="object 18">
              <a:extLst>
                <a:ext uri="{FF2B5EF4-FFF2-40B4-BE49-F238E27FC236}">
                  <a16:creationId xmlns:a16="http://schemas.microsoft.com/office/drawing/2014/main" id="{81EE9FBC-9C65-B7E9-3A1D-BFBF7611EF51}"/>
                </a:ext>
              </a:extLst>
            </p:cNvPr>
            <p:cNvSpPr txBox="1"/>
            <p:nvPr/>
          </p:nvSpPr>
          <p:spPr>
            <a:xfrm>
              <a:off x="2129761" y="5414324"/>
              <a:ext cx="3258094" cy="178254"/>
            </a:xfrm>
            <a:prstGeom prst="rect">
              <a:avLst/>
            </a:prstGeom>
          </p:spPr>
          <p:txBody>
            <a:bodyPr vert="horz" wrap="square" lIns="0" tIns="24130" rIns="0" bIns="0" rtlCol="0">
              <a:spAutoFit/>
            </a:bodyPr>
            <a:lstStyle/>
            <a:p>
              <a:pPr>
                <a:spcBef>
                  <a:spcPts val="160"/>
                </a:spcBef>
              </a:pPr>
              <a:r>
                <a:rPr lang="en-GB" sz="1000" b="1" dirty="0">
                  <a:cs typeface="Arial"/>
                </a:rPr>
                <a:t>International collaboration</a:t>
              </a:r>
              <a:endParaRPr lang="en-GB" sz="1000" b="1" dirty="0"/>
            </a:p>
          </p:txBody>
        </p:sp>
      </p:grpSp>
      <p:cxnSp>
        <p:nvCxnSpPr>
          <p:cNvPr id="63" name="Gerade Verbindung mit Pfeil 62">
            <a:extLst>
              <a:ext uri="{FF2B5EF4-FFF2-40B4-BE49-F238E27FC236}">
                <a16:creationId xmlns:a16="http://schemas.microsoft.com/office/drawing/2014/main" id="{203309F8-8CFC-401D-8B4C-676E7A3FE3F1}"/>
              </a:ext>
            </a:extLst>
          </p:cNvPr>
          <p:cNvCxnSpPr>
            <a:cxnSpLocks/>
          </p:cNvCxnSpPr>
          <p:nvPr/>
        </p:nvCxnSpPr>
        <p:spPr>
          <a:xfrm flipV="1">
            <a:off x="6068216" y="4821258"/>
            <a:ext cx="0" cy="3014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87783FD6-C556-1759-065A-FB264E8E8E0B}"/>
              </a:ext>
            </a:extLst>
          </p:cNvPr>
          <p:cNvPicPr>
            <a:picLocks noChangeAspect="1"/>
          </p:cNvPicPr>
          <p:nvPr/>
        </p:nvPicPr>
        <p:blipFill>
          <a:blip r:embed="rId18"/>
          <a:stretch>
            <a:fillRect/>
          </a:stretch>
        </p:blipFill>
        <p:spPr>
          <a:xfrm>
            <a:off x="3922524" y="5684305"/>
            <a:ext cx="526250" cy="306122"/>
          </a:xfrm>
          <a:prstGeom prst="rect">
            <a:avLst/>
          </a:prstGeom>
        </p:spPr>
      </p:pic>
      <p:pic>
        <p:nvPicPr>
          <p:cNvPr id="25" name="Grafik 24" descr="Ein Bild, das Text, Herz, Schrift, Screenshot enthält.&#10;&#10;Automatisch generierte Beschreibung">
            <a:extLst>
              <a:ext uri="{FF2B5EF4-FFF2-40B4-BE49-F238E27FC236}">
                <a16:creationId xmlns:a16="http://schemas.microsoft.com/office/drawing/2014/main" id="{173ED84F-DB5A-C9D5-BECE-D2813AFA6D6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46143" y="3266301"/>
            <a:ext cx="2124891" cy="565462"/>
          </a:xfrm>
          <a:prstGeom prst="rect">
            <a:avLst/>
          </a:prstGeom>
        </p:spPr>
      </p:pic>
    </p:spTree>
    <p:extLst>
      <p:ext uri="{BB962C8B-B14F-4D97-AF65-F5344CB8AC3E}">
        <p14:creationId xmlns:p14="http://schemas.microsoft.com/office/powerpoint/2010/main" val="1213894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B7E4B9-55C7-344D-1C06-88E76947733F}"/>
              </a:ext>
            </a:extLst>
          </p:cNvPr>
          <p:cNvSpPr>
            <a:spLocks noGrp="1"/>
          </p:cNvSpPr>
          <p:nvPr>
            <p:ph type="title"/>
          </p:nvPr>
        </p:nvSpPr>
        <p:spPr/>
        <p:txBody>
          <a:bodyPr/>
          <a:lstStyle/>
          <a:p>
            <a:r>
              <a:rPr lang="de-CH" kern="0" dirty="0"/>
              <a:t>Videovorschläge für Ihre Präsentation:</a:t>
            </a:r>
            <a:endParaRPr lang="de-DE" dirty="0"/>
          </a:p>
        </p:txBody>
      </p:sp>
      <p:sp>
        <p:nvSpPr>
          <p:cNvPr id="3" name="Datumsplatzhalter 2">
            <a:extLst>
              <a:ext uri="{FF2B5EF4-FFF2-40B4-BE49-F238E27FC236}">
                <a16:creationId xmlns:a16="http://schemas.microsoft.com/office/drawing/2014/main" id="{DFC0316B-1E52-CF02-0AEA-7FC057C0CB7E}"/>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6F209662-E345-633D-781A-02B8AB245B67}"/>
              </a:ext>
            </a:extLst>
          </p:cNvPr>
          <p:cNvSpPr>
            <a:spLocks noGrp="1"/>
          </p:cNvSpPr>
          <p:nvPr>
            <p:ph type="sldNum" sz="quarter" idx="12"/>
          </p:nvPr>
        </p:nvSpPr>
        <p:spPr/>
        <p:txBody>
          <a:bodyPr/>
          <a:lstStyle/>
          <a:p>
            <a:fld id="{442AD375-037F-43D0-B059-5172DA06796A}" type="slidenum">
              <a:rPr lang="de-CH" smtClean="0"/>
              <a:pPr/>
              <a:t>50</a:t>
            </a:fld>
            <a:endParaRPr lang="de-CH"/>
          </a:p>
        </p:txBody>
      </p:sp>
      <p:sp>
        <p:nvSpPr>
          <p:cNvPr id="6" name="Textplatzhalter 5">
            <a:extLst>
              <a:ext uri="{FF2B5EF4-FFF2-40B4-BE49-F238E27FC236}">
                <a16:creationId xmlns:a16="http://schemas.microsoft.com/office/drawing/2014/main" id="{97EF03DD-5435-355E-6A2E-1ECB43B1AC12}"/>
              </a:ext>
            </a:extLst>
          </p:cNvPr>
          <p:cNvSpPr>
            <a:spLocks noGrp="1"/>
          </p:cNvSpPr>
          <p:nvPr>
            <p:ph type="body" sz="quarter" idx="13"/>
          </p:nvPr>
        </p:nvSpPr>
        <p:spPr/>
        <p:txBody>
          <a:bodyPr/>
          <a:lstStyle/>
          <a:p>
            <a:r>
              <a:rPr lang="de-CH" noProof="0" dirty="0"/>
              <a:t>Erweiterung </a:t>
            </a:r>
            <a:r>
              <a:rPr lang="de-CH" noProof="0" dirty="0" err="1"/>
              <a:t>Powerpoint</a:t>
            </a:r>
            <a:endParaRPr lang="de-CH" noProof="0" dirty="0"/>
          </a:p>
          <a:p>
            <a:endParaRPr lang="de-DE" dirty="0"/>
          </a:p>
        </p:txBody>
      </p:sp>
      <p:sp>
        <p:nvSpPr>
          <p:cNvPr id="7" name="Inhaltsplatzhalter 2">
            <a:extLst>
              <a:ext uri="{FF2B5EF4-FFF2-40B4-BE49-F238E27FC236}">
                <a16:creationId xmlns:a16="http://schemas.microsoft.com/office/drawing/2014/main" id="{DB06A956-DF21-F591-CC48-6D7BA32BC6BB}"/>
              </a:ext>
            </a:extLst>
          </p:cNvPr>
          <p:cNvSpPr txBox="1">
            <a:spLocks/>
          </p:cNvSpPr>
          <p:nvPr/>
        </p:nvSpPr>
        <p:spPr>
          <a:xfrm>
            <a:off x="746125" y="1408018"/>
            <a:ext cx="10700745" cy="46747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nSpc>
                <a:spcPct val="150000"/>
              </a:lnSpc>
              <a:buFont typeface="Symbol" panose="05050102010706020507" pitchFamily="18" charset="2"/>
              <a:buChar char="-"/>
            </a:pPr>
            <a:r>
              <a:rPr lang="de-CH" sz="1800" dirty="0"/>
              <a:t>Swisstransplant Vision und Mission: </a:t>
            </a:r>
            <a:r>
              <a:rPr lang="de-DE" sz="1800" dirty="0">
                <a:solidFill>
                  <a:schemeClr val="accent3"/>
                </a:solidFill>
                <a:hlinkClick r:id="rId2">
                  <a:extLst>
                    <a:ext uri="{A12FA001-AC4F-418D-AE19-62706E023703}">
                      <ahyp:hlinkClr xmlns:ahyp="http://schemas.microsoft.com/office/drawing/2018/hyperlinkcolor" val="tx"/>
                    </a:ext>
                  </a:extLst>
                </a:hlinkClick>
              </a:rPr>
              <a:t>Swisstransplant Vision und Mission (untertitelt) (youtube.com)</a:t>
            </a:r>
            <a:endParaRPr lang="de-CH" sz="1800" dirty="0">
              <a:solidFill>
                <a:schemeClr val="accent3"/>
              </a:solidFill>
            </a:endParaRPr>
          </a:p>
          <a:p>
            <a:pPr lvl="3">
              <a:lnSpc>
                <a:spcPct val="150000"/>
              </a:lnSpc>
              <a:buFont typeface="Symbol" panose="05050102010706020507" pitchFamily="18" charset="2"/>
              <a:buChar char="-"/>
            </a:pPr>
            <a:r>
              <a:rPr lang="de-CH" sz="1800" dirty="0"/>
              <a:t>Erklärvideo: Wie funktioniert die Organspende in der Schweiz?: </a:t>
            </a:r>
            <a:r>
              <a:rPr lang="de-DE" sz="1800" dirty="0">
                <a:solidFill>
                  <a:schemeClr val="accent3"/>
                </a:solidFill>
                <a:hlinkClick r:id="rId3">
                  <a:extLst>
                    <a:ext uri="{A12FA001-AC4F-418D-AE19-62706E023703}">
                      <ahyp:hlinkClr xmlns:ahyp="http://schemas.microsoft.com/office/drawing/2018/hyperlinkcolor" val="tx"/>
                    </a:ext>
                  </a:extLst>
                </a:hlinkClick>
              </a:rPr>
              <a:t>Erklärvideo: Wie funktioniert die Organspende in der Schweiz? (youtube.com)</a:t>
            </a:r>
            <a:endParaRPr lang="de-CH" sz="1800" dirty="0">
              <a:solidFill>
                <a:schemeClr val="accent3"/>
              </a:solidFill>
            </a:endParaRPr>
          </a:p>
          <a:p>
            <a:pPr lvl="3">
              <a:lnSpc>
                <a:spcPct val="150000"/>
              </a:lnSpc>
              <a:buFont typeface="Symbol" panose="05050102010706020507" pitchFamily="18" charset="2"/>
              <a:buChar char="-"/>
            </a:pPr>
            <a:r>
              <a:rPr lang="de-CH" sz="1800" dirty="0"/>
              <a:t>Wann ist ein Mensch tot?: </a:t>
            </a:r>
            <a:r>
              <a:rPr lang="de-DE" sz="1800" dirty="0">
                <a:solidFill>
                  <a:schemeClr val="accent3"/>
                </a:solidFill>
                <a:hlinkClick r:id="rId4">
                  <a:extLst>
                    <a:ext uri="{A12FA001-AC4F-418D-AE19-62706E023703}">
                      <ahyp:hlinkClr xmlns:ahyp="http://schemas.microsoft.com/office/drawing/2018/hyperlinkcolor" val="tx"/>
                    </a:ext>
                  </a:extLst>
                </a:hlinkClick>
              </a:rPr>
              <a:t>Wann ist ein Mensch tot? (youtube.com)</a:t>
            </a:r>
            <a:endParaRPr lang="de-CH" sz="1800" dirty="0">
              <a:solidFill>
                <a:schemeClr val="accent3"/>
              </a:solidFill>
            </a:endParaRPr>
          </a:p>
          <a:p>
            <a:pPr lvl="3">
              <a:lnSpc>
                <a:spcPct val="150000"/>
              </a:lnSpc>
              <a:buFont typeface="Symbol" panose="05050102010706020507" pitchFamily="18" charset="2"/>
              <a:buChar char="-"/>
            </a:pPr>
            <a:r>
              <a:rPr lang="de-CH" sz="1800" dirty="0"/>
              <a:t>Digitalisierungsprozess Organspende und -Transplantation: </a:t>
            </a:r>
            <a:r>
              <a:rPr lang="en-US" sz="1800" dirty="0">
                <a:solidFill>
                  <a:schemeClr val="accent3"/>
                </a:solidFill>
                <a:hlinkClick r:id="rId5">
                  <a:extLst>
                    <a:ext uri="{A12FA001-AC4F-418D-AE19-62706E023703}">
                      <ahyp:hlinkClr xmlns:ahyp="http://schemas.microsoft.com/office/drawing/2018/hyperlinkcolor" val="tx"/>
                    </a:ext>
                  </a:extLst>
                </a:hlinkClick>
              </a:rPr>
              <a:t>Digitization process organ donation and transplantation (youtube.</a:t>
            </a:r>
            <a:r>
              <a:rPr lang="en-US" sz="1800">
                <a:solidFill>
                  <a:schemeClr val="accent3"/>
                </a:solidFill>
                <a:hlinkClick r:id="rId5">
                  <a:extLst>
                    <a:ext uri="{A12FA001-AC4F-418D-AE19-62706E023703}">
                      <ahyp:hlinkClr xmlns:ahyp="http://schemas.microsoft.com/office/drawing/2018/hyperlinkcolor" val="tx"/>
                    </a:ext>
                  </a:extLst>
                </a:hlinkClick>
              </a:rPr>
              <a:t>com)</a:t>
            </a:r>
            <a:endParaRPr lang="en-US" sz="1800">
              <a:solidFill>
                <a:schemeClr val="accent3"/>
              </a:solidFill>
            </a:endParaRPr>
          </a:p>
          <a:p>
            <a:pPr lvl="3">
              <a:lnSpc>
                <a:spcPct val="150000"/>
              </a:lnSpc>
              <a:buFont typeface="Symbol" panose="05050102010706020507" pitchFamily="18" charset="2"/>
              <a:buChar char="-"/>
            </a:pPr>
            <a:r>
              <a:rPr lang="de-CH" sz="1800"/>
              <a:t>Noahs </a:t>
            </a:r>
            <a:r>
              <a:rPr lang="de-CH" sz="1800" dirty="0"/>
              <a:t>Organspende – Trauer und Hoffnung: </a:t>
            </a:r>
            <a:r>
              <a:rPr lang="de-DE" sz="1800" dirty="0">
                <a:solidFill>
                  <a:schemeClr val="accent3"/>
                </a:solidFill>
                <a:hlinkClick r:id="rId6">
                  <a:extLst>
                    <a:ext uri="{A12FA001-AC4F-418D-AE19-62706E023703}">
                      <ahyp:hlinkClr xmlns:ahyp="http://schemas.microsoft.com/office/drawing/2018/hyperlinkcolor" val="tx"/>
                    </a:ext>
                  </a:extLst>
                </a:hlinkClick>
              </a:rPr>
              <a:t>Noahs Organspende – Trauer und Hoffnung (youtube.com)</a:t>
            </a:r>
            <a:endParaRPr lang="de-CH" sz="1800" dirty="0">
              <a:solidFill>
                <a:schemeClr val="accent3"/>
              </a:solidFill>
            </a:endParaRPr>
          </a:p>
          <a:p>
            <a:pPr lvl="3">
              <a:lnSpc>
                <a:spcPct val="150000"/>
              </a:lnSpc>
              <a:buFont typeface="Symbol" panose="05050102010706020507" pitchFamily="18" charset="2"/>
              <a:buChar char="-"/>
            </a:pPr>
            <a:r>
              <a:rPr lang="de-CH" sz="1800" dirty="0"/>
              <a:t>Ein ganz normales Leben: </a:t>
            </a:r>
            <a:r>
              <a:rPr lang="de-DE" sz="1800" dirty="0">
                <a:solidFill>
                  <a:schemeClr val="accent3"/>
                </a:solidFill>
                <a:hlinkClick r:id="rId7">
                  <a:extLst>
                    <a:ext uri="{A12FA001-AC4F-418D-AE19-62706E023703}">
                      <ahyp:hlinkClr xmlns:ahyp="http://schemas.microsoft.com/office/drawing/2018/hyperlinkcolor" val="tx"/>
                    </a:ext>
                  </a:extLst>
                </a:hlinkClick>
              </a:rPr>
              <a:t>Ein ganz normales Leben / </a:t>
            </a:r>
            <a:r>
              <a:rPr lang="de-DE" sz="1800" dirty="0" err="1">
                <a:solidFill>
                  <a:schemeClr val="accent3"/>
                </a:solidFill>
                <a:hlinkClick r:id="rId7">
                  <a:extLst>
                    <a:ext uri="{A12FA001-AC4F-418D-AE19-62706E023703}">
                      <ahyp:hlinkClr xmlns:ahyp="http://schemas.microsoft.com/office/drawing/2018/hyperlinkcolor" val="tx"/>
                    </a:ext>
                  </a:extLst>
                </a:hlinkClick>
              </a:rPr>
              <a:t>Une</a:t>
            </a:r>
            <a:r>
              <a:rPr lang="de-DE" sz="1800" dirty="0">
                <a:solidFill>
                  <a:schemeClr val="accent3"/>
                </a:solidFill>
                <a:hlinkClick r:id="rId7">
                  <a:extLst>
                    <a:ext uri="{A12FA001-AC4F-418D-AE19-62706E023703}">
                      <ahyp:hlinkClr xmlns:ahyp="http://schemas.microsoft.com/office/drawing/2018/hyperlinkcolor" val="tx"/>
                    </a:ext>
                  </a:extLst>
                </a:hlinkClick>
              </a:rPr>
              <a:t> </a:t>
            </a:r>
            <a:r>
              <a:rPr lang="de-DE" sz="1800" dirty="0" err="1">
                <a:solidFill>
                  <a:schemeClr val="accent3"/>
                </a:solidFill>
                <a:hlinkClick r:id="rId7">
                  <a:extLst>
                    <a:ext uri="{A12FA001-AC4F-418D-AE19-62706E023703}">
                      <ahyp:hlinkClr xmlns:ahyp="http://schemas.microsoft.com/office/drawing/2018/hyperlinkcolor" val="tx"/>
                    </a:ext>
                  </a:extLst>
                </a:hlinkClick>
              </a:rPr>
              <a:t>vie</a:t>
            </a:r>
            <a:r>
              <a:rPr lang="de-DE" sz="1800" dirty="0">
                <a:solidFill>
                  <a:schemeClr val="accent3"/>
                </a:solidFill>
                <a:hlinkClick r:id="rId7">
                  <a:extLst>
                    <a:ext uri="{A12FA001-AC4F-418D-AE19-62706E023703}">
                      <ahyp:hlinkClr xmlns:ahyp="http://schemas.microsoft.com/office/drawing/2018/hyperlinkcolor" val="tx"/>
                    </a:ext>
                  </a:extLst>
                </a:hlinkClick>
              </a:rPr>
              <a:t> </a:t>
            </a:r>
            <a:r>
              <a:rPr lang="de-DE" sz="1800" dirty="0" err="1">
                <a:solidFill>
                  <a:schemeClr val="accent3"/>
                </a:solidFill>
                <a:hlinkClick r:id="rId7">
                  <a:extLst>
                    <a:ext uri="{A12FA001-AC4F-418D-AE19-62706E023703}">
                      <ahyp:hlinkClr xmlns:ahyp="http://schemas.microsoft.com/office/drawing/2018/hyperlinkcolor" val="tx"/>
                    </a:ext>
                  </a:extLst>
                </a:hlinkClick>
              </a:rPr>
              <a:t>absolument</a:t>
            </a:r>
            <a:r>
              <a:rPr lang="de-DE" sz="1800" dirty="0">
                <a:solidFill>
                  <a:schemeClr val="accent3"/>
                </a:solidFill>
                <a:hlinkClick r:id="rId7">
                  <a:extLst>
                    <a:ext uri="{A12FA001-AC4F-418D-AE19-62706E023703}">
                      <ahyp:hlinkClr xmlns:ahyp="http://schemas.microsoft.com/office/drawing/2018/hyperlinkcolor" val="tx"/>
                    </a:ext>
                  </a:extLst>
                </a:hlinkClick>
              </a:rPr>
              <a:t> normale / Una </a:t>
            </a:r>
            <a:r>
              <a:rPr lang="de-DE" sz="1800" dirty="0" err="1">
                <a:solidFill>
                  <a:schemeClr val="accent3"/>
                </a:solidFill>
                <a:hlinkClick r:id="rId7">
                  <a:extLst>
                    <a:ext uri="{A12FA001-AC4F-418D-AE19-62706E023703}">
                      <ahyp:hlinkClr xmlns:ahyp="http://schemas.microsoft.com/office/drawing/2018/hyperlinkcolor" val="tx"/>
                    </a:ext>
                  </a:extLst>
                </a:hlinkClick>
              </a:rPr>
              <a:t>vita</a:t>
            </a:r>
            <a:r>
              <a:rPr lang="de-DE" sz="1800" dirty="0">
                <a:solidFill>
                  <a:schemeClr val="accent3"/>
                </a:solidFill>
                <a:hlinkClick r:id="rId7">
                  <a:extLst>
                    <a:ext uri="{A12FA001-AC4F-418D-AE19-62706E023703}">
                      <ahyp:hlinkClr xmlns:ahyp="http://schemas.microsoft.com/office/drawing/2018/hyperlinkcolor" val="tx"/>
                    </a:ext>
                  </a:extLst>
                </a:hlinkClick>
              </a:rPr>
              <a:t> </a:t>
            </a:r>
            <a:r>
              <a:rPr lang="de-DE" sz="1800" dirty="0" err="1">
                <a:solidFill>
                  <a:schemeClr val="accent3"/>
                </a:solidFill>
                <a:hlinkClick r:id="rId7">
                  <a:extLst>
                    <a:ext uri="{A12FA001-AC4F-418D-AE19-62706E023703}">
                      <ahyp:hlinkClr xmlns:ahyp="http://schemas.microsoft.com/office/drawing/2018/hyperlinkcolor" val="tx"/>
                    </a:ext>
                  </a:extLst>
                </a:hlinkClick>
              </a:rPr>
              <a:t>assolutamente</a:t>
            </a:r>
            <a:r>
              <a:rPr lang="de-DE" sz="1800" dirty="0">
                <a:solidFill>
                  <a:schemeClr val="accent3"/>
                </a:solidFill>
                <a:hlinkClick r:id="rId7">
                  <a:extLst>
                    <a:ext uri="{A12FA001-AC4F-418D-AE19-62706E023703}">
                      <ahyp:hlinkClr xmlns:ahyp="http://schemas.microsoft.com/office/drawing/2018/hyperlinkcolor" val="tx"/>
                    </a:ext>
                  </a:extLst>
                </a:hlinkClick>
              </a:rPr>
              <a:t> normale (youtube.com)</a:t>
            </a:r>
            <a:endParaRPr lang="de-CH" sz="1800" dirty="0">
              <a:solidFill>
                <a:schemeClr val="accent3"/>
              </a:solidFill>
            </a:endParaRPr>
          </a:p>
          <a:p>
            <a:pPr marL="0" lvl="3" indent="0">
              <a:lnSpc>
                <a:spcPct val="150000"/>
              </a:lnSpc>
              <a:buFont typeface="Arial" panose="020B0604020202020204" pitchFamily="34" charset="0"/>
              <a:buNone/>
            </a:pPr>
            <a:endParaRPr lang="de-CH" sz="1800" dirty="0">
              <a:solidFill>
                <a:schemeClr val="tx2"/>
              </a:solidFill>
            </a:endParaRPr>
          </a:p>
          <a:p>
            <a:pPr marL="0" lvl="3" indent="0">
              <a:buFont typeface="Arial" panose="020B0604020202020204" pitchFamily="34" charset="0"/>
              <a:buNone/>
            </a:pPr>
            <a:r>
              <a:rPr lang="de-CH" sz="1800" kern="0" dirty="0">
                <a:solidFill>
                  <a:schemeClr val="accent3"/>
                </a:solidFill>
              </a:rPr>
              <a:t> 	</a:t>
            </a:r>
          </a:p>
          <a:p>
            <a:pPr marL="0" lvl="3" indent="0">
              <a:buFont typeface="Arial" panose="020B0604020202020204" pitchFamily="34" charset="0"/>
              <a:buNone/>
            </a:pPr>
            <a:endParaRPr lang="de-CH" sz="1800" kern="0" dirty="0"/>
          </a:p>
          <a:p>
            <a:pPr marL="0" lvl="3" indent="0">
              <a:buFont typeface="Arial" panose="020B0604020202020204" pitchFamily="34" charset="0"/>
              <a:buNone/>
            </a:pPr>
            <a:endParaRPr lang="de-CH" sz="1800" kern="0" dirty="0"/>
          </a:p>
          <a:p>
            <a:pPr lvl="3">
              <a:buFont typeface="Symbol" panose="05050102010706020507" pitchFamily="18" charset="2"/>
              <a:buChar char="-"/>
              <a:tabLst>
                <a:tab pos="2333625" algn="l"/>
              </a:tabLst>
            </a:pPr>
            <a:endParaRPr lang="de-CH" sz="1800" kern="0" dirty="0"/>
          </a:p>
          <a:p>
            <a:pPr lvl="3">
              <a:buFont typeface="Symbol" panose="05050102010706020507" pitchFamily="18" charset="2"/>
              <a:buChar char="-"/>
            </a:pPr>
            <a:endParaRPr lang="de-CH" sz="1800" dirty="0"/>
          </a:p>
        </p:txBody>
      </p:sp>
    </p:spTree>
    <p:extLst>
      <p:ext uri="{BB962C8B-B14F-4D97-AF65-F5344CB8AC3E}">
        <p14:creationId xmlns:p14="http://schemas.microsoft.com/office/powerpoint/2010/main" val="2938268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F9851A3-C7FD-C054-B867-7B8EF26BEE74}"/>
              </a:ext>
            </a:extLst>
          </p:cNvPr>
          <p:cNvPicPr>
            <a:picLocks noChangeAspect="1"/>
          </p:cNvPicPr>
          <p:nvPr/>
        </p:nvPicPr>
        <p:blipFill>
          <a:blip r:embed="rId3"/>
          <a:stretch>
            <a:fillRect/>
          </a:stretch>
        </p:blipFill>
        <p:spPr>
          <a:xfrm>
            <a:off x="4752148" y="654050"/>
            <a:ext cx="7108164" cy="5523034"/>
          </a:xfrm>
          <a:prstGeom prst="rect">
            <a:avLst/>
          </a:prstGeom>
        </p:spPr>
      </p:pic>
      <p:sp>
        <p:nvSpPr>
          <p:cNvPr id="2" name="Titel 1">
            <a:extLst>
              <a:ext uri="{FF2B5EF4-FFF2-40B4-BE49-F238E27FC236}">
                <a16:creationId xmlns:a16="http://schemas.microsoft.com/office/drawing/2014/main" id="{80BBF68B-B80D-0F59-F602-36C18EAB3300}"/>
              </a:ext>
            </a:extLst>
          </p:cNvPr>
          <p:cNvSpPr>
            <a:spLocks noGrp="1"/>
          </p:cNvSpPr>
          <p:nvPr>
            <p:ph type="title"/>
          </p:nvPr>
        </p:nvSpPr>
        <p:spPr/>
        <p:txBody>
          <a:bodyPr/>
          <a:lstStyle/>
          <a:p>
            <a:r>
              <a:rPr lang="en-GB" dirty="0">
                <a:solidFill>
                  <a:srgbClr val="2A548A"/>
                </a:solidFill>
              </a:rPr>
              <a:t>5 donation networks</a:t>
            </a:r>
            <a:endParaRPr lang="de-DE" dirty="0"/>
          </a:p>
        </p:txBody>
      </p:sp>
      <p:sp>
        <p:nvSpPr>
          <p:cNvPr id="3" name="Datumsplatzhalter 2">
            <a:extLst>
              <a:ext uri="{FF2B5EF4-FFF2-40B4-BE49-F238E27FC236}">
                <a16:creationId xmlns:a16="http://schemas.microsoft.com/office/drawing/2014/main" id="{B0068D13-D0D1-28F8-B79D-C449C8D381A7}"/>
              </a:ext>
            </a:extLst>
          </p:cNvPr>
          <p:cNvSpPr>
            <a:spLocks noGrp="1"/>
          </p:cNvSpPr>
          <p:nvPr>
            <p:ph type="dt" sz="half" idx="10"/>
          </p:nvPr>
        </p:nvSpPr>
        <p:spPr/>
        <p:txBody>
          <a:bodyPr/>
          <a:lstStyle/>
          <a:p>
            <a:fld id="{E0BF6DF4-6DF9-471D-B46A-A6FAAA306BF0}" type="datetime1">
              <a:rPr lang="de-CH" smtClean="0"/>
              <a:t>21.10.2024</a:t>
            </a:fld>
            <a:endParaRPr lang="de-CH"/>
          </a:p>
        </p:txBody>
      </p:sp>
      <p:sp>
        <p:nvSpPr>
          <p:cNvPr id="5" name="Foliennummernplatzhalter 4">
            <a:extLst>
              <a:ext uri="{FF2B5EF4-FFF2-40B4-BE49-F238E27FC236}">
                <a16:creationId xmlns:a16="http://schemas.microsoft.com/office/drawing/2014/main" id="{145420AA-39DA-2454-06BE-3AE53FEE73AF}"/>
              </a:ext>
            </a:extLst>
          </p:cNvPr>
          <p:cNvSpPr>
            <a:spLocks noGrp="1"/>
          </p:cNvSpPr>
          <p:nvPr>
            <p:ph type="sldNum" sz="quarter" idx="12"/>
          </p:nvPr>
        </p:nvSpPr>
        <p:spPr/>
        <p:txBody>
          <a:bodyPr/>
          <a:lstStyle/>
          <a:p>
            <a:fld id="{442AD375-037F-43D0-B059-5172DA06796A}" type="slidenum">
              <a:rPr lang="de-CH" smtClean="0"/>
              <a:pPr/>
              <a:t>6</a:t>
            </a:fld>
            <a:endParaRPr lang="de-CH"/>
          </a:p>
        </p:txBody>
      </p:sp>
      <p:sp>
        <p:nvSpPr>
          <p:cNvPr id="6" name="Textplatzhalter 5">
            <a:extLst>
              <a:ext uri="{FF2B5EF4-FFF2-40B4-BE49-F238E27FC236}">
                <a16:creationId xmlns:a16="http://schemas.microsoft.com/office/drawing/2014/main" id="{17957002-D1E2-6289-BAD2-09E984ED56D7}"/>
              </a:ext>
            </a:extLst>
          </p:cNvPr>
          <p:cNvSpPr>
            <a:spLocks noGrp="1"/>
          </p:cNvSpPr>
          <p:nvPr>
            <p:ph type="body" sz="quarter" idx="13"/>
          </p:nvPr>
        </p:nvSpPr>
        <p:spPr/>
        <p:txBody>
          <a:bodyPr/>
          <a:lstStyle/>
          <a:p>
            <a:r>
              <a:rPr lang="en-GB" dirty="0"/>
              <a:t>Organization</a:t>
            </a:r>
            <a:endParaRPr lang="de-DE" dirty="0"/>
          </a:p>
        </p:txBody>
      </p:sp>
      <p:sp>
        <p:nvSpPr>
          <p:cNvPr id="7" name="Textfeld 6">
            <a:extLst>
              <a:ext uri="{FF2B5EF4-FFF2-40B4-BE49-F238E27FC236}">
                <a16:creationId xmlns:a16="http://schemas.microsoft.com/office/drawing/2014/main" id="{FFFE03AF-EA05-AD2B-99C3-95E631D4EA86}"/>
              </a:ext>
            </a:extLst>
          </p:cNvPr>
          <p:cNvSpPr txBox="1"/>
          <p:nvPr/>
        </p:nvSpPr>
        <p:spPr>
          <a:xfrm>
            <a:off x="566004" y="1052736"/>
            <a:ext cx="3772701" cy="3031599"/>
          </a:xfrm>
          <a:prstGeom prst="rect">
            <a:avLst/>
          </a:prstGeom>
          <a:noFill/>
        </p:spPr>
        <p:txBody>
          <a:bodyPr wrap="square" lIns="0" tIns="0" rIns="0" bIns="0" rtlCol="0" anchor="t">
            <a:spAutoFit/>
          </a:bodyPr>
          <a:lstStyle/>
          <a:p>
            <a:pPr marL="176213" lvl="1">
              <a:spcAft>
                <a:spcPts val="600"/>
              </a:spcAft>
            </a:pPr>
            <a:r>
              <a:rPr lang="en-GB" sz="2400" dirty="0" err="1">
                <a:solidFill>
                  <a:srgbClr val="2A548A"/>
                </a:solidFill>
              </a:rPr>
              <a:t>Swisstransplant</a:t>
            </a:r>
            <a:r>
              <a:rPr lang="en-GB" sz="2400" dirty="0">
                <a:solidFill>
                  <a:srgbClr val="2A548A"/>
                </a:solidFill>
              </a:rPr>
              <a:t> mandated by the CDS for:</a:t>
            </a:r>
          </a:p>
          <a:p>
            <a:pPr marL="461963" lvl="1" indent="-285750">
              <a:buFont typeface="Symbol" panose="05050102010706020507" pitchFamily="18" charset="2"/>
              <a:buChar char="-"/>
            </a:pPr>
            <a:r>
              <a:rPr lang="en-GB" dirty="0"/>
              <a:t>Regional grouping of hospitals</a:t>
            </a:r>
          </a:p>
          <a:p>
            <a:pPr marL="461963" lvl="1" indent="-285750">
              <a:buFont typeface="Symbol" panose="05050102010706020507" pitchFamily="18" charset="2"/>
              <a:buChar char="-"/>
            </a:pPr>
            <a:r>
              <a:rPr lang="en-GB" dirty="0"/>
              <a:t>Training of medical staff</a:t>
            </a:r>
          </a:p>
          <a:p>
            <a:pPr marL="461963" lvl="1" indent="-285750">
              <a:buFont typeface="Symbol" panose="05050102010706020507" pitchFamily="18" charset="2"/>
              <a:buChar char="-"/>
            </a:pPr>
            <a:r>
              <a:rPr lang="en-GB" dirty="0"/>
              <a:t>Implementation of legal directives </a:t>
            </a:r>
            <a:endParaRPr lang="en-GB" b="1" dirty="0">
              <a:solidFill>
                <a:srgbClr val="FF0000"/>
              </a:solidFill>
            </a:endParaRPr>
          </a:p>
          <a:p>
            <a:pPr marL="461963" lvl="1" indent="-285750">
              <a:buFont typeface="Symbol" panose="05050102010706020507" pitchFamily="18" charset="2"/>
              <a:buChar char="-"/>
            </a:pPr>
            <a:r>
              <a:rPr lang="en-GB" dirty="0"/>
              <a:t>Implementation of standard </a:t>
            </a:r>
            <a:r>
              <a:rPr lang="en-GB" dirty="0">
                <a:solidFill>
                  <a:srgbClr val="2A548A"/>
                </a:solidFill>
              </a:rPr>
              <a:t>processes</a:t>
            </a:r>
          </a:p>
          <a:p>
            <a:pPr marL="461963" lvl="1" indent="-285750">
              <a:buFont typeface="Symbol" panose="05050102010706020507" pitchFamily="18" charset="2"/>
              <a:buChar char="-"/>
            </a:pPr>
            <a:r>
              <a:rPr lang="en-GB" b="1" dirty="0"/>
              <a:t>Use of synergies at national level</a:t>
            </a:r>
          </a:p>
        </p:txBody>
      </p:sp>
      <p:pic>
        <p:nvPicPr>
          <p:cNvPr id="11" name="Grafik 10">
            <a:extLst>
              <a:ext uri="{FF2B5EF4-FFF2-40B4-BE49-F238E27FC236}">
                <a16:creationId xmlns:a16="http://schemas.microsoft.com/office/drawing/2014/main" id="{F39AA164-9F5C-C473-F162-8724F340EE7B}"/>
              </a:ext>
            </a:extLst>
          </p:cNvPr>
          <p:cNvPicPr>
            <a:picLocks noChangeAspect="1"/>
          </p:cNvPicPr>
          <p:nvPr/>
        </p:nvPicPr>
        <p:blipFill rotWithShape="1">
          <a:blip r:embed="rId4"/>
          <a:srcRect l="5362" r="6646"/>
          <a:stretch/>
        </p:blipFill>
        <p:spPr>
          <a:xfrm>
            <a:off x="2864018" y="4398775"/>
            <a:ext cx="3894341" cy="2459225"/>
          </a:xfrm>
          <a:prstGeom prst="roundRect">
            <a:avLst>
              <a:gd name="adj" fmla="val 50000"/>
            </a:avLst>
          </a:prstGeom>
        </p:spPr>
      </p:pic>
    </p:spTree>
    <p:extLst>
      <p:ext uri="{BB962C8B-B14F-4D97-AF65-F5344CB8AC3E}">
        <p14:creationId xmlns:p14="http://schemas.microsoft.com/office/powerpoint/2010/main" val="1439816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36753-4CA3-40D8-9053-9234F9F3CBBE}"/>
              </a:ext>
            </a:extLst>
          </p:cNvPr>
          <p:cNvSpPr>
            <a:spLocks noGrp="1"/>
          </p:cNvSpPr>
          <p:nvPr>
            <p:ph type="title"/>
          </p:nvPr>
        </p:nvSpPr>
        <p:spPr/>
        <p:txBody>
          <a:bodyPr/>
          <a:lstStyle/>
          <a:p>
            <a:r>
              <a:rPr lang="en-GB" kern="0" dirty="0">
                <a:solidFill>
                  <a:srgbClr val="2A548A"/>
                </a:solidFill>
              </a:rPr>
              <a:t>Transplant centres in Switzerland</a:t>
            </a:r>
            <a:endParaRPr lang="de-CH" noProof="0" dirty="0"/>
          </a:p>
        </p:txBody>
      </p:sp>
      <p:sp>
        <p:nvSpPr>
          <p:cNvPr id="3" name="Datumsplatzhalter 2">
            <a:extLst>
              <a:ext uri="{FF2B5EF4-FFF2-40B4-BE49-F238E27FC236}">
                <a16:creationId xmlns:a16="http://schemas.microsoft.com/office/drawing/2014/main" id="{9B785CCB-3A21-45E0-9C9A-B48F455E9F8C}"/>
              </a:ext>
            </a:extLst>
          </p:cNvPr>
          <p:cNvSpPr>
            <a:spLocks noGrp="1"/>
          </p:cNvSpPr>
          <p:nvPr>
            <p:ph type="dt" sz="half" idx="10"/>
          </p:nvPr>
        </p:nvSpPr>
        <p:spPr/>
        <p:txBody>
          <a:bodyPr/>
          <a:lstStyle/>
          <a:p>
            <a:fld id="{E0BF6DF4-6DF9-471D-B46A-A6FAAA306BF0}" type="datetime1">
              <a:rPr lang="de-CH" smtClean="0"/>
              <a:t>21.10.2024</a:t>
            </a:fld>
            <a:endParaRPr lang="de-CH"/>
          </a:p>
        </p:txBody>
      </p:sp>
      <p:sp>
        <p:nvSpPr>
          <p:cNvPr id="5" name="Foliennummernplatzhalter 4">
            <a:extLst>
              <a:ext uri="{FF2B5EF4-FFF2-40B4-BE49-F238E27FC236}">
                <a16:creationId xmlns:a16="http://schemas.microsoft.com/office/drawing/2014/main" id="{0D194657-D6A1-4B14-BA7B-D94246D651BC}"/>
              </a:ext>
            </a:extLst>
          </p:cNvPr>
          <p:cNvSpPr>
            <a:spLocks noGrp="1"/>
          </p:cNvSpPr>
          <p:nvPr>
            <p:ph type="sldNum" sz="quarter" idx="12"/>
          </p:nvPr>
        </p:nvSpPr>
        <p:spPr/>
        <p:txBody>
          <a:bodyPr/>
          <a:lstStyle/>
          <a:p>
            <a:fld id="{442AD375-037F-43D0-B059-5172DA06796A}" type="slidenum">
              <a:rPr lang="de-CH" smtClean="0"/>
              <a:pPr/>
              <a:t>7</a:t>
            </a:fld>
            <a:endParaRPr lang="de-CH"/>
          </a:p>
        </p:txBody>
      </p:sp>
      <p:sp>
        <p:nvSpPr>
          <p:cNvPr id="6" name="Textplatzhalter 5">
            <a:extLst>
              <a:ext uri="{FF2B5EF4-FFF2-40B4-BE49-F238E27FC236}">
                <a16:creationId xmlns:a16="http://schemas.microsoft.com/office/drawing/2014/main" id="{B3C611DE-6B93-4619-A5D2-5E4670B3AEB2}"/>
              </a:ext>
            </a:extLst>
          </p:cNvPr>
          <p:cNvSpPr>
            <a:spLocks noGrp="1"/>
          </p:cNvSpPr>
          <p:nvPr>
            <p:ph type="body" sz="quarter" idx="13"/>
          </p:nvPr>
        </p:nvSpPr>
        <p:spPr/>
        <p:txBody>
          <a:bodyPr/>
          <a:lstStyle/>
          <a:p>
            <a:r>
              <a:rPr lang="en-GB" dirty="0"/>
              <a:t>Organization</a:t>
            </a:r>
          </a:p>
        </p:txBody>
      </p:sp>
      <p:cxnSp>
        <p:nvCxnSpPr>
          <p:cNvPr id="13" name="Gerade Verbindung 101">
            <a:extLst>
              <a:ext uri="{FF2B5EF4-FFF2-40B4-BE49-F238E27FC236}">
                <a16:creationId xmlns:a16="http://schemas.microsoft.com/office/drawing/2014/main" id="{10BDDCE0-394F-46E3-A807-CDC3C1C2A0EA}"/>
              </a:ext>
            </a:extLst>
          </p:cNvPr>
          <p:cNvCxnSpPr>
            <a:cxnSpLocks/>
          </p:cNvCxnSpPr>
          <p:nvPr/>
        </p:nvCxnSpPr>
        <p:spPr>
          <a:xfrm>
            <a:off x="1051767" y="6162128"/>
            <a:ext cx="7077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3ED8828-71B4-4C92-942C-B3F026E80771}"/>
              </a:ext>
            </a:extLst>
          </p:cNvPr>
          <p:cNvGrpSpPr/>
          <p:nvPr/>
        </p:nvGrpSpPr>
        <p:grpSpPr>
          <a:xfrm>
            <a:off x="8468980" y="1571309"/>
            <a:ext cx="2410444" cy="1487156"/>
            <a:chOff x="7905191" y="1489699"/>
            <a:chExt cx="2410444" cy="1487156"/>
          </a:xfrm>
        </p:grpSpPr>
        <p:grpSp>
          <p:nvGrpSpPr>
            <p:cNvPr id="61" name="Gruppieren 60">
              <a:extLst>
                <a:ext uri="{FF2B5EF4-FFF2-40B4-BE49-F238E27FC236}">
                  <a16:creationId xmlns:a16="http://schemas.microsoft.com/office/drawing/2014/main" id="{E52378DE-2C37-40D8-B457-1A6868F9C1CF}"/>
                </a:ext>
              </a:extLst>
            </p:cNvPr>
            <p:cNvGrpSpPr/>
            <p:nvPr/>
          </p:nvGrpSpPr>
          <p:grpSpPr>
            <a:xfrm>
              <a:off x="7937392" y="1489699"/>
              <a:ext cx="2378243" cy="1284538"/>
              <a:chOff x="6738659" y="663170"/>
              <a:chExt cx="2378243" cy="1284538"/>
            </a:xfrm>
          </p:grpSpPr>
          <p:sp>
            <p:nvSpPr>
              <p:cNvPr id="62" name="Rechteck 61">
                <a:extLst>
                  <a:ext uri="{FF2B5EF4-FFF2-40B4-BE49-F238E27FC236}">
                    <a16:creationId xmlns:a16="http://schemas.microsoft.com/office/drawing/2014/main" id="{286A7136-904E-4975-94FB-021B8F0C63B8}"/>
                  </a:ext>
                </a:extLst>
              </p:cNvPr>
              <p:cNvSpPr/>
              <p:nvPr/>
            </p:nvSpPr>
            <p:spPr>
              <a:xfrm>
                <a:off x="6738659" y="740726"/>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en-GB" sz="1400" b="1" dirty="0">
                    <a:solidFill>
                      <a:schemeClr val="tx1"/>
                    </a:solidFill>
                  </a:rPr>
                  <a:t>University Hospital of  Zurich (USZ)</a:t>
                </a:r>
              </a:p>
              <a:p>
                <a:endParaRPr lang="en-GB" sz="1000" b="1" dirty="0">
                  <a:solidFill>
                    <a:schemeClr val="tx1"/>
                  </a:solidFill>
                </a:endParaRPr>
              </a:p>
            </p:txBody>
          </p:sp>
          <p:cxnSp>
            <p:nvCxnSpPr>
              <p:cNvPr id="63" name="Gerade Verbindung 130">
                <a:extLst>
                  <a:ext uri="{FF2B5EF4-FFF2-40B4-BE49-F238E27FC236}">
                    <a16:creationId xmlns:a16="http://schemas.microsoft.com/office/drawing/2014/main" id="{7A200011-EEEC-429D-BC27-DCBE6206D352}"/>
                  </a:ext>
                </a:extLst>
              </p:cNvPr>
              <p:cNvCxnSpPr>
                <a:cxnSpLocks/>
              </p:cNvCxnSpPr>
              <p:nvPr/>
            </p:nvCxnSpPr>
            <p:spPr>
              <a:xfrm>
                <a:off x="6754881" y="663170"/>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8" name="Grafik 97">
              <a:extLst>
                <a:ext uri="{FF2B5EF4-FFF2-40B4-BE49-F238E27FC236}">
                  <a16:creationId xmlns:a16="http://schemas.microsoft.com/office/drawing/2014/main" id="{B2DCD063-A9F9-4128-8168-96A104922F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55" t="17217" r="40922" b="6481"/>
            <a:stretch/>
          </p:blipFill>
          <p:spPr>
            <a:xfrm>
              <a:off x="7970144" y="1572889"/>
              <a:ext cx="436537" cy="436762"/>
            </a:xfrm>
            <a:prstGeom prst="ellipse">
              <a:avLst/>
            </a:prstGeom>
          </p:spPr>
        </p:pic>
        <p:grpSp>
          <p:nvGrpSpPr>
            <p:cNvPr id="123" name="Gruppieren 122">
              <a:extLst>
                <a:ext uri="{FF2B5EF4-FFF2-40B4-BE49-F238E27FC236}">
                  <a16:creationId xmlns:a16="http://schemas.microsoft.com/office/drawing/2014/main" id="{CCCF26AB-7A02-413A-9D94-CBA50292E794}"/>
                </a:ext>
              </a:extLst>
            </p:cNvPr>
            <p:cNvGrpSpPr>
              <a:grpSpLocks noChangeAspect="1"/>
            </p:cNvGrpSpPr>
            <p:nvPr/>
          </p:nvGrpSpPr>
          <p:grpSpPr>
            <a:xfrm>
              <a:off x="8718798" y="2609683"/>
              <a:ext cx="360000" cy="360000"/>
              <a:chOff x="8671540" y="3683161"/>
              <a:chExt cx="360000" cy="360000"/>
            </a:xfrm>
          </p:grpSpPr>
          <p:sp>
            <p:nvSpPr>
              <p:cNvPr id="124" name="Freihandform 3966">
                <a:extLst>
                  <a:ext uri="{FF2B5EF4-FFF2-40B4-BE49-F238E27FC236}">
                    <a16:creationId xmlns:a16="http://schemas.microsoft.com/office/drawing/2014/main" id="{CCC5BF00-2BFA-4158-AFDF-D1C69CC4C3A3}"/>
                  </a:ext>
                </a:extLst>
              </p:cNvPr>
              <p:cNvSpPr/>
              <p:nvPr/>
            </p:nvSpPr>
            <p:spPr>
              <a:xfrm>
                <a:off x="8671540" y="36831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dirty="0"/>
              </a:p>
            </p:txBody>
          </p:sp>
          <p:sp>
            <p:nvSpPr>
              <p:cNvPr id="125" name="Freeform 18">
                <a:extLst>
                  <a:ext uri="{FF2B5EF4-FFF2-40B4-BE49-F238E27FC236}">
                    <a16:creationId xmlns:a16="http://schemas.microsoft.com/office/drawing/2014/main" id="{F56D29DF-8CF1-4708-9363-A553DA545FA2}"/>
                  </a:ext>
                </a:extLst>
              </p:cNvPr>
              <p:cNvSpPr>
                <a:spLocks noEditPoints="1"/>
              </p:cNvSpPr>
              <p:nvPr/>
            </p:nvSpPr>
            <p:spPr bwMode="auto">
              <a:xfrm>
                <a:off x="8730280" y="3740292"/>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nvGrpSpPr>
            <p:cNvPr id="126" name="Gruppieren 125">
              <a:extLst>
                <a:ext uri="{FF2B5EF4-FFF2-40B4-BE49-F238E27FC236}">
                  <a16:creationId xmlns:a16="http://schemas.microsoft.com/office/drawing/2014/main" id="{B1C4DED4-5B5E-4088-87F3-0CD78CF89651}"/>
                </a:ext>
              </a:extLst>
            </p:cNvPr>
            <p:cNvGrpSpPr>
              <a:grpSpLocks noChangeAspect="1"/>
            </p:cNvGrpSpPr>
            <p:nvPr/>
          </p:nvGrpSpPr>
          <p:grpSpPr>
            <a:xfrm>
              <a:off x="7911126" y="2137204"/>
              <a:ext cx="360000" cy="360000"/>
              <a:chOff x="9476921" y="2755361"/>
              <a:chExt cx="360000" cy="360000"/>
            </a:xfrm>
          </p:grpSpPr>
          <p:sp>
            <p:nvSpPr>
              <p:cNvPr id="127" name="Freihandform 3966">
                <a:extLst>
                  <a:ext uri="{FF2B5EF4-FFF2-40B4-BE49-F238E27FC236}">
                    <a16:creationId xmlns:a16="http://schemas.microsoft.com/office/drawing/2014/main" id="{69F3F2FB-9712-48B5-AE8D-2F78FD8F1641}"/>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128" name="Freeform 19">
                <a:extLst>
                  <a:ext uri="{FF2B5EF4-FFF2-40B4-BE49-F238E27FC236}">
                    <a16:creationId xmlns:a16="http://schemas.microsoft.com/office/drawing/2014/main" id="{31DC0562-9C80-4961-B589-00AB564488EA}"/>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32" name="Gruppieren 131">
              <a:extLst>
                <a:ext uri="{FF2B5EF4-FFF2-40B4-BE49-F238E27FC236}">
                  <a16:creationId xmlns:a16="http://schemas.microsoft.com/office/drawing/2014/main" id="{7CCF95F5-78B1-410D-943E-2880AD5BEDE7}"/>
                </a:ext>
              </a:extLst>
            </p:cNvPr>
            <p:cNvGrpSpPr>
              <a:grpSpLocks noChangeAspect="1"/>
            </p:cNvGrpSpPr>
            <p:nvPr/>
          </p:nvGrpSpPr>
          <p:grpSpPr>
            <a:xfrm>
              <a:off x="8718798" y="2141462"/>
              <a:ext cx="360000" cy="360000"/>
              <a:chOff x="10348293" y="2755361"/>
              <a:chExt cx="360000" cy="360000"/>
            </a:xfrm>
          </p:grpSpPr>
          <p:sp>
            <p:nvSpPr>
              <p:cNvPr id="133" name="Freihandform 3966">
                <a:extLst>
                  <a:ext uri="{FF2B5EF4-FFF2-40B4-BE49-F238E27FC236}">
                    <a16:creationId xmlns:a16="http://schemas.microsoft.com/office/drawing/2014/main" id="{BDB09ACE-F3E0-4680-A974-CF67208DEDBF}"/>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dirty="0"/>
              </a:p>
            </p:txBody>
          </p:sp>
          <p:grpSp>
            <p:nvGrpSpPr>
              <p:cNvPr id="134" name="Gruppieren 133">
                <a:extLst>
                  <a:ext uri="{FF2B5EF4-FFF2-40B4-BE49-F238E27FC236}">
                    <a16:creationId xmlns:a16="http://schemas.microsoft.com/office/drawing/2014/main" id="{13E53384-F12D-4059-87E6-DB3B9D0C7001}"/>
                  </a:ext>
                </a:extLst>
              </p:cNvPr>
              <p:cNvGrpSpPr/>
              <p:nvPr/>
            </p:nvGrpSpPr>
            <p:grpSpPr>
              <a:xfrm>
                <a:off x="10417818" y="2847311"/>
                <a:ext cx="244436" cy="186166"/>
                <a:chOff x="8399769" y="2786119"/>
                <a:chExt cx="244436" cy="186166"/>
              </a:xfrm>
            </p:grpSpPr>
            <p:sp>
              <p:nvSpPr>
                <p:cNvPr id="135" name="Freeform 21">
                  <a:extLst>
                    <a:ext uri="{FF2B5EF4-FFF2-40B4-BE49-F238E27FC236}">
                      <a16:creationId xmlns:a16="http://schemas.microsoft.com/office/drawing/2014/main" id="{A78EEDAF-CF19-4691-B726-FBC0A40F624C}"/>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22">
                  <a:extLst>
                    <a:ext uri="{FF2B5EF4-FFF2-40B4-BE49-F238E27FC236}">
                      <a16:creationId xmlns:a16="http://schemas.microsoft.com/office/drawing/2014/main" id="{D98C1173-23AE-4B9E-BEF5-85A39480B702}"/>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37" name="Gruppieren 136">
              <a:extLst>
                <a:ext uri="{FF2B5EF4-FFF2-40B4-BE49-F238E27FC236}">
                  <a16:creationId xmlns:a16="http://schemas.microsoft.com/office/drawing/2014/main" id="{CB3D4818-066F-42A4-8821-960AF909CD5B}"/>
                </a:ext>
              </a:extLst>
            </p:cNvPr>
            <p:cNvGrpSpPr>
              <a:grpSpLocks noChangeAspect="1"/>
            </p:cNvGrpSpPr>
            <p:nvPr/>
          </p:nvGrpSpPr>
          <p:grpSpPr>
            <a:xfrm>
              <a:off x="8309171" y="2146495"/>
              <a:ext cx="360000" cy="360000"/>
              <a:chOff x="9912607" y="2755361"/>
              <a:chExt cx="360000" cy="360000"/>
            </a:xfrm>
          </p:grpSpPr>
          <p:sp>
            <p:nvSpPr>
              <p:cNvPr id="138" name="Freihandform 3966">
                <a:extLst>
                  <a:ext uri="{FF2B5EF4-FFF2-40B4-BE49-F238E27FC236}">
                    <a16:creationId xmlns:a16="http://schemas.microsoft.com/office/drawing/2014/main" id="{F34FD2AD-2A56-4ED0-BAE4-3BBEBBFD4E39}"/>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dirty="0">
                  <a:solidFill>
                    <a:schemeClr val="accent2"/>
                  </a:solidFill>
                </a:endParaRPr>
              </a:p>
            </p:txBody>
          </p:sp>
          <p:sp>
            <p:nvSpPr>
              <p:cNvPr id="139" name="Freeform 23">
                <a:extLst>
                  <a:ext uri="{FF2B5EF4-FFF2-40B4-BE49-F238E27FC236}">
                    <a16:creationId xmlns:a16="http://schemas.microsoft.com/office/drawing/2014/main" id="{A670D742-A7B0-4596-9A7A-74E7551AD76C}"/>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solidFill>
                    <a:schemeClr val="accent2"/>
                  </a:solidFill>
                </a:endParaRPr>
              </a:p>
            </p:txBody>
          </p:sp>
        </p:grpSp>
        <p:grpSp>
          <p:nvGrpSpPr>
            <p:cNvPr id="140" name="Gruppieren 139">
              <a:extLst>
                <a:ext uri="{FF2B5EF4-FFF2-40B4-BE49-F238E27FC236}">
                  <a16:creationId xmlns:a16="http://schemas.microsoft.com/office/drawing/2014/main" id="{1C5DEE0A-DD1A-4C41-BC3B-005750A88BAF}"/>
                </a:ext>
              </a:extLst>
            </p:cNvPr>
            <p:cNvGrpSpPr>
              <a:grpSpLocks noChangeAspect="1"/>
            </p:cNvGrpSpPr>
            <p:nvPr/>
          </p:nvGrpSpPr>
          <p:grpSpPr>
            <a:xfrm>
              <a:off x="9127501" y="2127555"/>
              <a:ext cx="360000" cy="360000"/>
              <a:chOff x="10783979" y="2755361"/>
              <a:chExt cx="360000" cy="360000"/>
            </a:xfrm>
          </p:grpSpPr>
          <p:sp>
            <p:nvSpPr>
              <p:cNvPr id="141" name="Freihandform 3966">
                <a:extLst>
                  <a:ext uri="{FF2B5EF4-FFF2-40B4-BE49-F238E27FC236}">
                    <a16:creationId xmlns:a16="http://schemas.microsoft.com/office/drawing/2014/main" id="{EF45C19F-D6BD-4857-8A04-23D7BE9EB5BE}"/>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dirty="0"/>
              </a:p>
            </p:txBody>
          </p:sp>
          <p:sp>
            <p:nvSpPr>
              <p:cNvPr id="142" name="Freeform 24">
                <a:extLst>
                  <a:ext uri="{FF2B5EF4-FFF2-40B4-BE49-F238E27FC236}">
                    <a16:creationId xmlns:a16="http://schemas.microsoft.com/office/drawing/2014/main" id="{3B0CE4AE-5C1E-4D43-984C-B20125B86E21}"/>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43" name="Gruppieren 142">
              <a:extLst>
                <a:ext uri="{FF2B5EF4-FFF2-40B4-BE49-F238E27FC236}">
                  <a16:creationId xmlns:a16="http://schemas.microsoft.com/office/drawing/2014/main" id="{80FC6891-ECE6-41C3-9B72-1D7434239DBB}"/>
                </a:ext>
              </a:extLst>
            </p:cNvPr>
            <p:cNvGrpSpPr>
              <a:grpSpLocks noChangeAspect="1"/>
            </p:cNvGrpSpPr>
            <p:nvPr/>
          </p:nvGrpSpPr>
          <p:grpSpPr>
            <a:xfrm>
              <a:off x="7905191" y="2616855"/>
              <a:ext cx="360000" cy="360000"/>
              <a:chOff x="9581290" y="3240924"/>
              <a:chExt cx="360000" cy="360000"/>
            </a:xfrm>
          </p:grpSpPr>
          <p:sp>
            <p:nvSpPr>
              <p:cNvPr id="144" name="Freihandform 3966">
                <a:extLst>
                  <a:ext uri="{FF2B5EF4-FFF2-40B4-BE49-F238E27FC236}">
                    <a16:creationId xmlns:a16="http://schemas.microsoft.com/office/drawing/2014/main" id="{FCFC8E1C-FBAA-4290-A3C0-7A1EA519960C}"/>
                  </a:ext>
                </a:extLst>
              </p:cNvPr>
              <p:cNvSpPr/>
              <p:nvPr/>
            </p:nvSpPr>
            <p:spPr>
              <a:xfrm>
                <a:off x="9581290" y="3240924"/>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dirty="0"/>
              </a:p>
            </p:txBody>
          </p:sp>
          <p:sp>
            <p:nvSpPr>
              <p:cNvPr id="145" name="Freeform 25">
                <a:extLst>
                  <a:ext uri="{FF2B5EF4-FFF2-40B4-BE49-F238E27FC236}">
                    <a16:creationId xmlns:a16="http://schemas.microsoft.com/office/drawing/2014/main" id="{D259A2EA-0732-4725-8D64-629BB045E30A}"/>
                  </a:ext>
                </a:extLst>
              </p:cNvPr>
              <p:cNvSpPr>
                <a:spLocks noEditPoints="1"/>
              </p:cNvSpPr>
              <p:nvPr/>
            </p:nvSpPr>
            <p:spPr bwMode="auto">
              <a:xfrm>
                <a:off x="9639773" y="3345413"/>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9" name="Gruppieren 28">
            <a:extLst>
              <a:ext uri="{FF2B5EF4-FFF2-40B4-BE49-F238E27FC236}">
                <a16:creationId xmlns:a16="http://schemas.microsoft.com/office/drawing/2014/main" id="{E831CA06-AA6B-4240-96D1-956F30D4EABD}"/>
              </a:ext>
            </a:extLst>
          </p:cNvPr>
          <p:cNvGrpSpPr/>
          <p:nvPr/>
        </p:nvGrpSpPr>
        <p:grpSpPr>
          <a:xfrm>
            <a:off x="8457874" y="3274273"/>
            <a:ext cx="2400289" cy="1284311"/>
            <a:chOff x="8881704" y="3212976"/>
            <a:chExt cx="2400289" cy="1284311"/>
          </a:xfrm>
        </p:grpSpPr>
        <p:grpSp>
          <p:nvGrpSpPr>
            <p:cNvPr id="64" name="Gruppieren 63">
              <a:extLst>
                <a:ext uri="{FF2B5EF4-FFF2-40B4-BE49-F238E27FC236}">
                  <a16:creationId xmlns:a16="http://schemas.microsoft.com/office/drawing/2014/main" id="{89895141-154B-4F87-B5B9-2DF7AA930182}"/>
                </a:ext>
              </a:extLst>
            </p:cNvPr>
            <p:cNvGrpSpPr/>
            <p:nvPr/>
          </p:nvGrpSpPr>
          <p:grpSpPr>
            <a:xfrm>
              <a:off x="8891740" y="3212976"/>
              <a:ext cx="2390253" cy="1284311"/>
              <a:chOff x="6785956" y="675164"/>
              <a:chExt cx="2390253" cy="1284311"/>
            </a:xfrm>
          </p:grpSpPr>
          <p:sp>
            <p:nvSpPr>
              <p:cNvPr id="65" name="Rechteck 64">
                <a:extLst>
                  <a:ext uri="{FF2B5EF4-FFF2-40B4-BE49-F238E27FC236}">
                    <a16:creationId xmlns:a16="http://schemas.microsoft.com/office/drawing/2014/main" id="{BC9B9753-78EB-42CC-9D09-877297B074BA}"/>
                  </a:ext>
                </a:extLst>
              </p:cNvPr>
              <p:cNvSpPr/>
              <p:nvPr/>
            </p:nvSpPr>
            <p:spPr>
              <a:xfrm>
                <a:off x="6785956" y="752493"/>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en-GB" sz="1400" b="1" dirty="0">
                    <a:solidFill>
                      <a:srgbClr val="2A548A"/>
                    </a:solidFill>
                  </a:rPr>
                  <a:t>Cantonal Hospital of  St. Gallen (KSSG)</a:t>
                </a:r>
              </a:p>
              <a:p>
                <a:endParaRPr lang="en-GB" sz="1000" b="1" dirty="0">
                  <a:solidFill>
                    <a:schemeClr val="tx1"/>
                  </a:solidFill>
                </a:endParaRPr>
              </a:p>
            </p:txBody>
          </p:sp>
          <p:cxnSp>
            <p:nvCxnSpPr>
              <p:cNvPr id="66" name="Gerade Verbindung 134">
                <a:extLst>
                  <a:ext uri="{FF2B5EF4-FFF2-40B4-BE49-F238E27FC236}">
                    <a16:creationId xmlns:a16="http://schemas.microsoft.com/office/drawing/2014/main" id="{0E4FE050-57F1-4D70-8B77-78B01DB05392}"/>
                  </a:ext>
                </a:extLst>
              </p:cNvPr>
              <p:cNvCxnSpPr>
                <a:cxnSpLocks/>
              </p:cNvCxnSpPr>
              <p:nvPr/>
            </p:nvCxnSpPr>
            <p:spPr>
              <a:xfrm>
                <a:off x="6814188" y="675164"/>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9" name="Grafik 98">
              <a:extLst>
                <a:ext uri="{FF2B5EF4-FFF2-40B4-BE49-F238E27FC236}">
                  <a16:creationId xmlns:a16="http://schemas.microsoft.com/office/drawing/2014/main" id="{7A57FDDA-3BFB-4A28-B557-C8C48E0826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88" t="11457" r="12637" b="4005"/>
            <a:stretch/>
          </p:blipFill>
          <p:spPr>
            <a:xfrm>
              <a:off x="8881704" y="3316760"/>
              <a:ext cx="436537" cy="436762"/>
            </a:xfrm>
            <a:prstGeom prst="ellipse">
              <a:avLst/>
            </a:prstGeom>
          </p:spPr>
        </p:pic>
        <p:grpSp>
          <p:nvGrpSpPr>
            <p:cNvPr id="149" name="Gruppieren 148">
              <a:extLst>
                <a:ext uri="{FF2B5EF4-FFF2-40B4-BE49-F238E27FC236}">
                  <a16:creationId xmlns:a16="http://schemas.microsoft.com/office/drawing/2014/main" id="{331F0577-FAEB-4354-BB95-0BF2DB5DF806}"/>
                </a:ext>
              </a:extLst>
            </p:cNvPr>
            <p:cNvGrpSpPr>
              <a:grpSpLocks noChangeAspect="1"/>
            </p:cNvGrpSpPr>
            <p:nvPr/>
          </p:nvGrpSpPr>
          <p:grpSpPr>
            <a:xfrm>
              <a:off x="8919972" y="3856666"/>
              <a:ext cx="360000" cy="360000"/>
              <a:chOff x="10783979" y="2755361"/>
              <a:chExt cx="360000" cy="360000"/>
            </a:xfrm>
          </p:grpSpPr>
          <p:sp>
            <p:nvSpPr>
              <p:cNvPr id="150" name="Freihandform 3966">
                <a:extLst>
                  <a:ext uri="{FF2B5EF4-FFF2-40B4-BE49-F238E27FC236}">
                    <a16:creationId xmlns:a16="http://schemas.microsoft.com/office/drawing/2014/main" id="{EAC1C40E-F72C-4AAD-9D22-20718590A4C5}"/>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dirty="0"/>
              </a:p>
            </p:txBody>
          </p:sp>
          <p:sp>
            <p:nvSpPr>
              <p:cNvPr id="151" name="Freeform 24">
                <a:extLst>
                  <a:ext uri="{FF2B5EF4-FFF2-40B4-BE49-F238E27FC236}">
                    <a16:creationId xmlns:a16="http://schemas.microsoft.com/office/drawing/2014/main" id="{FF23145D-B936-4790-9335-82C4F02E61FC}"/>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5" name="Gruppieren 24">
            <a:extLst>
              <a:ext uri="{FF2B5EF4-FFF2-40B4-BE49-F238E27FC236}">
                <a16:creationId xmlns:a16="http://schemas.microsoft.com/office/drawing/2014/main" id="{8E895702-17C0-4D8E-BF10-C2B0FD1C70E2}"/>
              </a:ext>
            </a:extLst>
          </p:cNvPr>
          <p:cNvGrpSpPr/>
          <p:nvPr/>
        </p:nvGrpSpPr>
        <p:grpSpPr>
          <a:xfrm>
            <a:off x="4755528" y="1617008"/>
            <a:ext cx="2377178" cy="964278"/>
            <a:chOff x="4615913" y="1537184"/>
            <a:chExt cx="2377178" cy="964278"/>
          </a:xfrm>
        </p:grpSpPr>
        <p:grpSp>
          <p:nvGrpSpPr>
            <p:cNvPr id="58" name="Gruppieren 57">
              <a:extLst>
                <a:ext uri="{FF2B5EF4-FFF2-40B4-BE49-F238E27FC236}">
                  <a16:creationId xmlns:a16="http://schemas.microsoft.com/office/drawing/2014/main" id="{C7C148B9-F054-4C90-B1E3-CE294D5965C7}"/>
                </a:ext>
              </a:extLst>
            </p:cNvPr>
            <p:cNvGrpSpPr/>
            <p:nvPr/>
          </p:nvGrpSpPr>
          <p:grpSpPr>
            <a:xfrm>
              <a:off x="4615913" y="1537184"/>
              <a:ext cx="2377178" cy="949537"/>
              <a:chOff x="6740918" y="710662"/>
              <a:chExt cx="2377178" cy="949537"/>
            </a:xfrm>
          </p:grpSpPr>
          <p:sp>
            <p:nvSpPr>
              <p:cNvPr id="59" name="Rechteck 58">
                <a:extLst>
                  <a:ext uri="{FF2B5EF4-FFF2-40B4-BE49-F238E27FC236}">
                    <a16:creationId xmlns:a16="http://schemas.microsoft.com/office/drawing/2014/main" id="{3C435902-8C29-4BBF-8AAA-D3CAEA79AB84}"/>
                  </a:ext>
                </a:extLst>
              </p:cNvPr>
              <p:cNvSpPr/>
              <p:nvPr/>
            </p:nvSpPr>
            <p:spPr>
              <a:xfrm>
                <a:off x="6740918" y="777801"/>
                <a:ext cx="2377178" cy="882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en-GB" sz="1400" b="1" dirty="0">
                    <a:solidFill>
                      <a:schemeClr val="tx1"/>
                    </a:solidFill>
                  </a:rPr>
                  <a:t>University Hospital of Basel (USB)</a:t>
                </a:r>
              </a:p>
            </p:txBody>
          </p:sp>
          <p:cxnSp>
            <p:nvCxnSpPr>
              <p:cNvPr id="60" name="Gerade Verbindung 127">
                <a:extLst>
                  <a:ext uri="{FF2B5EF4-FFF2-40B4-BE49-F238E27FC236}">
                    <a16:creationId xmlns:a16="http://schemas.microsoft.com/office/drawing/2014/main" id="{B3DFEF2B-F4B4-4DA4-8375-38F19004F5DE}"/>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7" name="Grafik 96">
              <a:extLst>
                <a:ext uri="{FF2B5EF4-FFF2-40B4-BE49-F238E27FC236}">
                  <a16:creationId xmlns:a16="http://schemas.microsoft.com/office/drawing/2014/main" id="{B1EF3F20-A273-4645-97C7-F153753482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39" t="10511" r="30439"/>
            <a:stretch/>
          </p:blipFill>
          <p:spPr>
            <a:xfrm>
              <a:off x="4619966" y="1598769"/>
              <a:ext cx="436537" cy="436762"/>
            </a:xfrm>
            <a:prstGeom prst="ellipse">
              <a:avLst/>
            </a:prstGeom>
          </p:spPr>
        </p:pic>
        <p:grpSp>
          <p:nvGrpSpPr>
            <p:cNvPr id="155" name="Gruppieren 154">
              <a:extLst>
                <a:ext uri="{FF2B5EF4-FFF2-40B4-BE49-F238E27FC236}">
                  <a16:creationId xmlns:a16="http://schemas.microsoft.com/office/drawing/2014/main" id="{5BBBECAB-55D6-4EE5-81CE-A8A58DC5630C}"/>
                </a:ext>
              </a:extLst>
            </p:cNvPr>
            <p:cNvGrpSpPr>
              <a:grpSpLocks noChangeAspect="1"/>
            </p:cNvGrpSpPr>
            <p:nvPr/>
          </p:nvGrpSpPr>
          <p:grpSpPr>
            <a:xfrm>
              <a:off x="4658236" y="2141462"/>
              <a:ext cx="360000" cy="360000"/>
              <a:chOff x="10783979" y="2755361"/>
              <a:chExt cx="360000" cy="360000"/>
            </a:xfrm>
          </p:grpSpPr>
          <p:sp>
            <p:nvSpPr>
              <p:cNvPr id="156" name="Freihandform 3966">
                <a:extLst>
                  <a:ext uri="{FF2B5EF4-FFF2-40B4-BE49-F238E27FC236}">
                    <a16:creationId xmlns:a16="http://schemas.microsoft.com/office/drawing/2014/main" id="{EC11D0AF-29C2-4E7A-9264-3EA3B1860650}"/>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dirty="0"/>
              </a:p>
            </p:txBody>
          </p:sp>
          <p:sp>
            <p:nvSpPr>
              <p:cNvPr id="157" name="Freeform 24">
                <a:extLst>
                  <a:ext uri="{FF2B5EF4-FFF2-40B4-BE49-F238E27FC236}">
                    <a16:creationId xmlns:a16="http://schemas.microsoft.com/office/drawing/2014/main" id="{101ED02E-809E-4369-9FA8-FA23DF2396CE}"/>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7" name="Gruppieren 26">
            <a:extLst>
              <a:ext uri="{FF2B5EF4-FFF2-40B4-BE49-F238E27FC236}">
                <a16:creationId xmlns:a16="http://schemas.microsoft.com/office/drawing/2014/main" id="{E810466E-FF33-4623-8995-17D63A038575}"/>
              </a:ext>
            </a:extLst>
          </p:cNvPr>
          <p:cNvGrpSpPr/>
          <p:nvPr/>
        </p:nvGrpSpPr>
        <p:grpSpPr>
          <a:xfrm>
            <a:off x="1051767" y="4629938"/>
            <a:ext cx="2571603" cy="1141094"/>
            <a:chOff x="653812" y="4632064"/>
            <a:chExt cx="2571603" cy="1141094"/>
          </a:xfrm>
        </p:grpSpPr>
        <p:grpSp>
          <p:nvGrpSpPr>
            <p:cNvPr id="15" name="Gruppieren 14">
              <a:extLst>
                <a:ext uri="{FF2B5EF4-FFF2-40B4-BE49-F238E27FC236}">
                  <a16:creationId xmlns:a16="http://schemas.microsoft.com/office/drawing/2014/main" id="{9EF7C161-A32F-4F8E-B68E-ECD7D85D2B52}"/>
                </a:ext>
              </a:extLst>
            </p:cNvPr>
            <p:cNvGrpSpPr/>
            <p:nvPr/>
          </p:nvGrpSpPr>
          <p:grpSpPr>
            <a:xfrm>
              <a:off x="655680" y="4632064"/>
              <a:ext cx="2569735" cy="706790"/>
              <a:chOff x="6745836" y="710662"/>
              <a:chExt cx="2569735" cy="706790"/>
            </a:xfrm>
          </p:grpSpPr>
          <p:sp>
            <p:nvSpPr>
              <p:cNvPr id="16" name="Rechteck 15">
                <a:extLst>
                  <a:ext uri="{FF2B5EF4-FFF2-40B4-BE49-F238E27FC236}">
                    <a16:creationId xmlns:a16="http://schemas.microsoft.com/office/drawing/2014/main" id="{8E009F0A-BEAD-41BF-A40F-E26BA341475C}"/>
                  </a:ext>
                </a:extLst>
              </p:cNvPr>
              <p:cNvSpPr/>
              <p:nvPr/>
            </p:nvSpPr>
            <p:spPr>
              <a:xfrm>
                <a:off x="6782877" y="798496"/>
                <a:ext cx="2532694" cy="618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92125"/>
                <a:r>
                  <a:rPr lang="en-GB" sz="1400" b="1" dirty="0">
                    <a:solidFill>
                      <a:schemeClr val="tx1"/>
                    </a:solidFill>
                  </a:rPr>
                  <a:t>University Hospital of Geneva (HUG)</a:t>
                </a:r>
              </a:p>
            </p:txBody>
          </p:sp>
          <p:cxnSp>
            <p:nvCxnSpPr>
              <p:cNvPr id="17" name="Gerade Verbindung 116">
                <a:extLst>
                  <a:ext uri="{FF2B5EF4-FFF2-40B4-BE49-F238E27FC236}">
                    <a16:creationId xmlns:a16="http://schemas.microsoft.com/office/drawing/2014/main" id="{97E9A1E2-3B76-4A25-BB7A-96C5D93F32C5}"/>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4" name="Grafik 93">
              <a:extLst>
                <a:ext uri="{FF2B5EF4-FFF2-40B4-BE49-F238E27FC236}">
                  <a16:creationId xmlns:a16="http://schemas.microsoft.com/office/drawing/2014/main" id="{A9617C32-20AB-4924-80C7-164DB9D758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90" t="-333" r="23349" b="333"/>
            <a:stretch/>
          </p:blipFill>
          <p:spPr>
            <a:xfrm>
              <a:off x="653812" y="4700950"/>
              <a:ext cx="436537" cy="436762"/>
            </a:xfrm>
            <a:prstGeom prst="ellipse">
              <a:avLst/>
            </a:prstGeom>
          </p:spPr>
        </p:pic>
        <p:grpSp>
          <p:nvGrpSpPr>
            <p:cNvPr id="175" name="Gruppieren 174">
              <a:extLst>
                <a:ext uri="{FF2B5EF4-FFF2-40B4-BE49-F238E27FC236}">
                  <a16:creationId xmlns:a16="http://schemas.microsoft.com/office/drawing/2014/main" id="{62A2FF9A-AD61-48F7-8292-4A03687FE592}"/>
                </a:ext>
              </a:extLst>
            </p:cNvPr>
            <p:cNvGrpSpPr>
              <a:grpSpLocks noChangeAspect="1"/>
            </p:cNvGrpSpPr>
            <p:nvPr/>
          </p:nvGrpSpPr>
          <p:grpSpPr>
            <a:xfrm>
              <a:off x="2274988" y="5396220"/>
              <a:ext cx="360000" cy="360000"/>
              <a:chOff x="10328748" y="3253131"/>
              <a:chExt cx="360000" cy="360000"/>
            </a:xfrm>
          </p:grpSpPr>
          <p:sp>
            <p:nvSpPr>
              <p:cNvPr id="176" name="Freihandform 3966">
                <a:extLst>
                  <a:ext uri="{FF2B5EF4-FFF2-40B4-BE49-F238E27FC236}">
                    <a16:creationId xmlns:a16="http://schemas.microsoft.com/office/drawing/2014/main" id="{9A6693E1-1577-4BD9-9F5C-A077BC7988A4}"/>
                  </a:ext>
                </a:extLst>
              </p:cNvPr>
              <p:cNvSpPr/>
              <p:nvPr/>
            </p:nvSpPr>
            <p:spPr>
              <a:xfrm>
                <a:off x="10328748" y="325313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dirty="0"/>
              </a:p>
            </p:txBody>
          </p:sp>
          <p:sp>
            <p:nvSpPr>
              <p:cNvPr id="177" name="Freeform 18">
                <a:extLst>
                  <a:ext uri="{FF2B5EF4-FFF2-40B4-BE49-F238E27FC236}">
                    <a16:creationId xmlns:a16="http://schemas.microsoft.com/office/drawing/2014/main" id="{AD5D1598-B79B-4A62-BB8F-EAB44FB77A26}"/>
                  </a:ext>
                </a:extLst>
              </p:cNvPr>
              <p:cNvSpPr>
                <a:spLocks noEditPoints="1"/>
              </p:cNvSpPr>
              <p:nvPr/>
            </p:nvSpPr>
            <p:spPr bwMode="auto">
              <a:xfrm>
                <a:off x="10394180" y="3316375"/>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nvGrpSpPr>
            <p:cNvPr id="181" name="Gruppieren 180">
              <a:extLst>
                <a:ext uri="{FF2B5EF4-FFF2-40B4-BE49-F238E27FC236}">
                  <a16:creationId xmlns:a16="http://schemas.microsoft.com/office/drawing/2014/main" id="{F16BAA7C-CD2B-4B54-B774-624C9A6664FB}"/>
                </a:ext>
              </a:extLst>
            </p:cNvPr>
            <p:cNvGrpSpPr>
              <a:grpSpLocks noChangeAspect="1"/>
            </p:cNvGrpSpPr>
            <p:nvPr/>
          </p:nvGrpSpPr>
          <p:grpSpPr>
            <a:xfrm>
              <a:off x="657913" y="5413158"/>
              <a:ext cx="360000" cy="360000"/>
              <a:chOff x="10352394" y="2829430"/>
              <a:chExt cx="360000" cy="360000"/>
            </a:xfrm>
          </p:grpSpPr>
          <p:sp>
            <p:nvSpPr>
              <p:cNvPr id="182" name="Freihandform 3966">
                <a:extLst>
                  <a:ext uri="{FF2B5EF4-FFF2-40B4-BE49-F238E27FC236}">
                    <a16:creationId xmlns:a16="http://schemas.microsoft.com/office/drawing/2014/main" id="{04893B9C-EEA7-4AB9-952C-8BB8D120A147}"/>
                  </a:ext>
                </a:extLst>
              </p:cNvPr>
              <p:cNvSpPr/>
              <p:nvPr/>
            </p:nvSpPr>
            <p:spPr>
              <a:xfrm>
                <a:off x="10352394" y="2829430"/>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dirty="0"/>
              </a:p>
            </p:txBody>
          </p:sp>
          <p:grpSp>
            <p:nvGrpSpPr>
              <p:cNvPr id="183" name="Gruppieren 182">
                <a:extLst>
                  <a:ext uri="{FF2B5EF4-FFF2-40B4-BE49-F238E27FC236}">
                    <a16:creationId xmlns:a16="http://schemas.microsoft.com/office/drawing/2014/main" id="{3154CAB1-48A8-42E9-A4EB-23C593CB0FAB}"/>
                  </a:ext>
                </a:extLst>
              </p:cNvPr>
              <p:cNvGrpSpPr/>
              <p:nvPr/>
            </p:nvGrpSpPr>
            <p:grpSpPr>
              <a:xfrm>
                <a:off x="10411202" y="2928951"/>
                <a:ext cx="244436" cy="186166"/>
                <a:chOff x="8393153" y="2867759"/>
                <a:chExt cx="244436" cy="186166"/>
              </a:xfrm>
            </p:grpSpPr>
            <p:sp>
              <p:nvSpPr>
                <p:cNvPr id="184" name="Freeform 21">
                  <a:extLst>
                    <a:ext uri="{FF2B5EF4-FFF2-40B4-BE49-F238E27FC236}">
                      <a16:creationId xmlns:a16="http://schemas.microsoft.com/office/drawing/2014/main" id="{3BCE9997-3B54-479B-AA40-D009D1A516BA}"/>
                    </a:ext>
                  </a:extLst>
                </p:cNvPr>
                <p:cNvSpPr>
                  <a:spLocks noEditPoints="1"/>
                </p:cNvSpPr>
                <p:nvPr/>
              </p:nvSpPr>
              <p:spPr bwMode="auto">
                <a:xfrm>
                  <a:off x="8393153" y="286775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185" name="Freeform 22">
                  <a:extLst>
                    <a:ext uri="{FF2B5EF4-FFF2-40B4-BE49-F238E27FC236}">
                      <a16:creationId xmlns:a16="http://schemas.microsoft.com/office/drawing/2014/main" id="{01A8EC44-9B13-4F40-AFE4-FD5B9273C0C1}"/>
                    </a:ext>
                  </a:extLst>
                </p:cNvPr>
                <p:cNvSpPr>
                  <a:spLocks noEditPoints="1"/>
                </p:cNvSpPr>
                <p:nvPr/>
              </p:nvSpPr>
              <p:spPr bwMode="auto">
                <a:xfrm>
                  <a:off x="8517017" y="2881402"/>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86" name="Gruppieren 185">
              <a:extLst>
                <a:ext uri="{FF2B5EF4-FFF2-40B4-BE49-F238E27FC236}">
                  <a16:creationId xmlns:a16="http://schemas.microsoft.com/office/drawing/2014/main" id="{E211918B-29E0-454D-A5A4-0D393B0D5687}"/>
                </a:ext>
              </a:extLst>
            </p:cNvPr>
            <p:cNvGrpSpPr>
              <a:grpSpLocks noChangeAspect="1"/>
            </p:cNvGrpSpPr>
            <p:nvPr/>
          </p:nvGrpSpPr>
          <p:grpSpPr>
            <a:xfrm>
              <a:off x="1057073" y="5413158"/>
              <a:ext cx="360000" cy="360000"/>
              <a:chOff x="10790566" y="2829430"/>
              <a:chExt cx="360000" cy="360000"/>
            </a:xfrm>
          </p:grpSpPr>
          <p:sp>
            <p:nvSpPr>
              <p:cNvPr id="187" name="Freihandform 3966">
                <a:extLst>
                  <a:ext uri="{FF2B5EF4-FFF2-40B4-BE49-F238E27FC236}">
                    <a16:creationId xmlns:a16="http://schemas.microsoft.com/office/drawing/2014/main" id="{0AC0DCD2-1EA9-4335-B615-25CED529926E}"/>
                  </a:ext>
                </a:extLst>
              </p:cNvPr>
              <p:cNvSpPr/>
              <p:nvPr/>
            </p:nvSpPr>
            <p:spPr>
              <a:xfrm>
                <a:off x="10790566" y="2829430"/>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88" name="Freeform 24">
                <a:extLst>
                  <a:ext uri="{FF2B5EF4-FFF2-40B4-BE49-F238E27FC236}">
                    <a16:creationId xmlns:a16="http://schemas.microsoft.com/office/drawing/2014/main" id="{FA1A6AC8-E8C8-454B-AFFF-9F5822C6A36F}"/>
                  </a:ext>
                </a:extLst>
              </p:cNvPr>
              <p:cNvSpPr>
                <a:spLocks noEditPoints="1"/>
              </p:cNvSpPr>
              <p:nvPr/>
            </p:nvSpPr>
            <p:spPr bwMode="auto">
              <a:xfrm>
                <a:off x="10843170" y="2935515"/>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89" name="Gruppieren 188">
              <a:extLst>
                <a:ext uri="{FF2B5EF4-FFF2-40B4-BE49-F238E27FC236}">
                  <a16:creationId xmlns:a16="http://schemas.microsoft.com/office/drawing/2014/main" id="{ECA0F433-E194-462C-8637-441A874385B3}"/>
                </a:ext>
              </a:extLst>
            </p:cNvPr>
            <p:cNvGrpSpPr>
              <a:grpSpLocks noChangeAspect="1"/>
            </p:cNvGrpSpPr>
            <p:nvPr/>
          </p:nvGrpSpPr>
          <p:grpSpPr>
            <a:xfrm>
              <a:off x="1465196" y="5413158"/>
              <a:ext cx="360000" cy="360000"/>
              <a:chOff x="11241957" y="2828224"/>
              <a:chExt cx="360000" cy="360000"/>
            </a:xfrm>
          </p:grpSpPr>
          <p:sp>
            <p:nvSpPr>
              <p:cNvPr id="190" name="Freihandform 3966">
                <a:extLst>
                  <a:ext uri="{FF2B5EF4-FFF2-40B4-BE49-F238E27FC236}">
                    <a16:creationId xmlns:a16="http://schemas.microsoft.com/office/drawing/2014/main" id="{C3625EAB-B725-4052-BE88-066303123662}"/>
                  </a:ext>
                </a:extLst>
              </p:cNvPr>
              <p:cNvSpPr/>
              <p:nvPr/>
            </p:nvSpPr>
            <p:spPr>
              <a:xfrm>
                <a:off x="11241957" y="2828224"/>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dirty="0"/>
              </a:p>
            </p:txBody>
          </p:sp>
          <p:sp>
            <p:nvSpPr>
              <p:cNvPr id="191" name="Freeform 25">
                <a:extLst>
                  <a:ext uri="{FF2B5EF4-FFF2-40B4-BE49-F238E27FC236}">
                    <a16:creationId xmlns:a16="http://schemas.microsoft.com/office/drawing/2014/main" id="{30886304-D657-443C-A0DF-11B9A48DA1F5}"/>
                  </a:ext>
                </a:extLst>
              </p:cNvPr>
              <p:cNvSpPr>
                <a:spLocks noEditPoints="1"/>
              </p:cNvSpPr>
              <p:nvPr/>
            </p:nvSpPr>
            <p:spPr bwMode="auto">
              <a:xfrm>
                <a:off x="11297980" y="2927141"/>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grpSp>
        <p:nvGrpSpPr>
          <p:cNvPr id="28" name="Gruppieren 27">
            <a:extLst>
              <a:ext uri="{FF2B5EF4-FFF2-40B4-BE49-F238E27FC236}">
                <a16:creationId xmlns:a16="http://schemas.microsoft.com/office/drawing/2014/main" id="{51426D0C-E2D1-40EF-B0C1-CC867962303F}"/>
              </a:ext>
            </a:extLst>
          </p:cNvPr>
          <p:cNvGrpSpPr/>
          <p:nvPr/>
        </p:nvGrpSpPr>
        <p:grpSpPr>
          <a:xfrm>
            <a:off x="1074886" y="3292594"/>
            <a:ext cx="2586261" cy="1295787"/>
            <a:chOff x="613799" y="2861656"/>
            <a:chExt cx="2586261" cy="1295787"/>
          </a:xfrm>
        </p:grpSpPr>
        <p:grpSp>
          <p:nvGrpSpPr>
            <p:cNvPr id="18" name="Gruppieren 17">
              <a:extLst>
                <a:ext uri="{FF2B5EF4-FFF2-40B4-BE49-F238E27FC236}">
                  <a16:creationId xmlns:a16="http://schemas.microsoft.com/office/drawing/2014/main" id="{6ED12F70-32D8-4D4B-B8C6-F9A14A200011}"/>
                </a:ext>
              </a:extLst>
            </p:cNvPr>
            <p:cNvGrpSpPr/>
            <p:nvPr/>
          </p:nvGrpSpPr>
          <p:grpSpPr>
            <a:xfrm>
              <a:off x="613799" y="2861656"/>
              <a:ext cx="2586261" cy="1295787"/>
              <a:chOff x="6745836" y="710662"/>
              <a:chExt cx="2586261" cy="1295787"/>
            </a:xfrm>
          </p:grpSpPr>
          <p:sp>
            <p:nvSpPr>
              <p:cNvPr id="19" name="Rechteck 18">
                <a:extLst>
                  <a:ext uri="{FF2B5EF4-FFF2-40B4-BE49-F238E27FC236}">
                    <a16:creationId xmlns:a16="http://schemas.microsoft.com/office/drawing/2014/main" id="{0978CD85-A0FD-4486-9F0D-D8900F34FC23}"/>
                  </a:ext>
                </a:extLst>
              </p:cNvPr>
              <p:cNvSpPr/>
              <p:nvPr/>
            </p:nvSpPr>
            <p:spPr>
              <a:xfrm>
                <a:off x="6799403" y="799467"/>
                <a:ext cx="2532694"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en-GB" sz="1400" b="1" dirty="0">
                    <a:solidFill>
                      <a:schemeClr val="tx1"/>
                    </a:solidFill>
                  </a:rPr>
                  <a:t>University Hospital of  Vaud (CHUV)</a:t>
                </a:r>
              </a:p>
              <a:p>
                <a:endParaRPr lang="en-GB" sz="1000" b="1" dirty="0">
                  <a:solidFill>
                    <a:schemeClr val="tx1"/>
                  </a:solidFill>
                </a:endParaRPr>
              </a:p>
            </p:txBody>
          </p:sp>
          <p:cxnSp>
            <p:nvCxnSpPr>
              <p:cNvPr id="20" name="Gerade Verbindung 119">
                <a:extLst>
                  <a:ext uri="{FF2B5EF4-FFF2-40B4-BE49-F238E27FC236}">
                    <a16:creationId xmlns:a16="http://schemas.microsoft.com/office/drawing/2014/main" id="{C3C5DE87-CC94-4037-BA58-66054B523D03}"/>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5" name="Grafik 94">
              <a:extLst>
                <a:ext uri="{FF2B5EF4-FFF2-40B4-BE49-F238E27FC236}">
                  <a16:creationId xmlns:a16="http://schemas.microsoft.com/office/drawing/2014/main" id="{57A4C0D2-ECBD-490E-8A31-A69A30931E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919" r="4859"/>
            <a:stretch/>
          </p:blipFill>
          <p:spPr>
            <a:xfrm>
              <a:off x="614109" y="2943133"/>
              <a:ext cx="436537" cy="436762"/>
            </a:xfrm>
            <a:prstGeom prst="ellipse">
              <a:avLst/>
            </a:prstGeom>
          </p:spPr>
        </p:pic>
        <p:grpSp>
          <p:nvGrpSpPr>
            <p:cNvPr id="203" name="Gruppieren 202">
              <a:extLst>
                <a:ext uri="{FF2B5EF4-FFF2-40B4-BE49-F238E27FC236}">
                  <a16:creationId xmlns:a16="http://schemas.microsoft.com/office/drawing/2014/main" id="{AF58E2D7-2A5A-4103-A182-30DED0C84226}"/>
                </a:ext>
              </a:extLst>
            </p:cNvPr>
            <p:cNvGrpSpPr>
              <a:grpSpLocks noChangeAspect="1"/>
            </p:cNvGrpSpPr>
            <p:nvPr/>
          </p:nvGrpSpPr>
          <p:grpSpPr>
            <a:xfrm>
              <a:off x="648276" y="3655704"/>
              <a:ext cx="360000" cy="360000"/>
              <a:chOff x="9476921" y="2755361"/>
              <a:chExt cx="360000" cy="360000"/>
            </a:xfrm>
          </p:grpSpPr>
          <p:sp>
            <p:nvSpPr>
              <p:cNvPr id="204" name="Freihandform 3966">
                <a:extLst>
                  <a:ext uri="{FF2B5EF4-FFF2-40B4-BE49-F238E27FC236}">
                    <a16:creationId xmlns:a16="http://schemas.microsoft.com/office/drawing/2014/main" id="{B4A22373-0A17-48EC-921B-766FCA06B9FB}"/>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dirty="0"/>
              </a:p>
            </p:txBody>
          </p:sp>
          <p:sp>
            <p:nvSpPr>
              <p:cNvPr id="205" name="Freeform 19">
                <a:extLst>
                  <a:ext uri="{FF2B5EF4-FFF2-40B4-BE49-F238E27FC236}">
                    <a16:creationId xmlns:a16="http://schemas.microsoft.com/office/drawing/2014/main" id="{51C200A4-EBDC-4CFE-8221-9E14655A8436}"/>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11" name="Gruppieren 210">
              <a:extLst>
                <a:ext uri="{FF2B5EF4-FFF2-40B4-BE49-F238E27FC236}">
                  <a16:creationId xmlns:a16="http://schemas.microsoft.com/office/drawing/2014/main" id="{77A4C3CE-16A4-44C0-9379-9742E420CA0C}"/>
                </a:ext>
              </a:extLst>
            </p:cNvPr>
            <p:cNvGrpSpPr>
              <a:grpSpLocks noChangeAspect="1"/>
            </p:cNvGrpSpPr>
            <p:nvPr/>
          </p:nvGrpSpPr>
          <p:grpSpPr>
            <a:xfrm>
              <a:off x="1046545" y="3668840"/>
              <a:ext cx="360000" cy="360000"/>
              <a:chOff x="9912607" y="2755361"/>
              <a:chExt cx="360000" cy="360000"/>
            </a:xfrm>
          </p:grpSpPr>
          <p:sp>
            <p:nvSpPr>
              <p:cNvPr id="212" name="Freihandform 3966">
                <a:extLst>
                  <a:ext uri="{FF2B5EF4-FFF2-40B4-BE49-F238E27FC236}">
                    <a16:creationId xmlns:a16="http://schemas.microsoft.com/office/drawing/2014/main" id="{CA1C7E0F-ABFB-4CFE-B7D5-A3E1ED33834B}"/>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213" name="Freeform 23">
                <a:extLst>
                  <a:ext uri="{FF2B5EF4-FFF2-40B4-BE49-F238E27FC236}">
                    <a16:creationId xmlns:a16="http://schemas.microsoft.com/office/drawing/2014/main" id="{F9CE11B6-3FD5-4D44-A2EC-5B13B6283F51}"/>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grpSp>
        <p:nvGrpSpPr>
          <p:cNvPr id="26" name="Gruppieren 25">
            <a:extLst>
              <a:ext uri="{FF2B5EF4-FFF2-40B4-BE49-F238E27FC236}">
                <a16:creationId xmlns:a16="http://schemas.microsoft.com/office/drawing/2014/main" id="{FDCB02B9-8B22-43C4-806A-2504C2DC3372}"/>
              </a:ext>
            </a:extLst>
          </p:cNvPr>
          <p:cNvGrpSpPr/>
          <p:nvPr/>
        </p:nvGrpSpPr>
        <p:grpSpPr>
          <a:xfrm>
            <a:off x="1051767" y="1613958"/>
            <a:ext cx="2472414" cy="1269069"/>
            <a:chOff x="1890809" y="1553260"/>
            <a:chExt cx="2472414" cy="1269069"/>
          </a:xfrm>
        </p:grpSpPr>
        <p:grpSp>
          <p:nvGrpSpPr>
            <p:cNvPr id="21" name="Gruppieren 20">
              <a:extLst>
                <a:ext uri="{FF2B5EF4-FFF2-40B4-BE49-F238E27FC236}">
                  <a16:creationId xmlns:a16="http://schemas.microsoft.com/office/drawing/2014/main" id="{4621D849-56F1-4BFD-BBF4-26ED8B9D11EC}"/>
                </a:ext>
              </a:extLst>
            </p:cNvPr>
            <p:cNvGrpSpPr/>
            <p:nvPr/>
          </p:nvGrpSpPr>
          <p:grpSpPr>
            <a:xfrm>
              <a:off x="1890809" y="1553260"/>
              <a:ext cx="2472414" cy="1269069"/>
              <a:chOff x="6777187" y="735594"/>
              <a:chExt cx="2472414" cy="1269069"/>
            </a:xfrm>
          </p:grpSpPr>
          <p:sp>
            <p:nvSpPr>
              <p:cNvPr id="22" name="Rechteck 21">
                <a:extLst>
                  <a:ext uri="{FF2B5EF4-FFF2-40B4-BE49-F238E27FC236}">
                    <a16:creationId xmlns:a16="http://schemas.microsoft.com/office/drawing/2014/main" id="{D2DDF850-C7F6-42AB-B4E9-8B4BEFDE045E}"/>
                  </a:ext>
                </a:extLst>
              </p:cNvPr>
              <p:cNvSpPr/>
              <p:nvPr/>
            </p:nvSpPr>
            <p:spPr>
              <a:xfrm>
                <a:off x="6872423" y="797681"/>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en-GB" sz="1400" b="1" dirty="0">
                    <a:solidFill>
                      <a:schemeClr val="tx1"/>
                    </a:solidFill>
                  </a:rPr>
                  <a:t>University Hospital of Bern (</a:t>
                </a:r>
                <a:r>
                  <a:rPr lang="en-GB" sz="1400" b="1" dirty="0" err="1">
                    <a:solidFill>
                      <a:schemeClr val="tx1"/>
                    </a:solidFill>
                  </a:rPr>
                  <a:t>Inselspital</a:t>
                </a:r>
                <a:r>
                  <a:rPr lang="en-GB" sz="1400" b="1" dirty="0">
                    <a:solidFill>
                      <a:schemeClr val="tx1"/>
                    </a:solidFill>
                  </a:rPr>
                  <a:t>)</a:t>
                </a:r>
              </a:p>
              <a:p>
                <a:pPr marL="447675"/>
                <a:endParaRPr lang="en-GB" sz="1400" dirty="0">
                  <a:solidFill>
                    <a:schemeClr val="tx1"/>
                  </a:solidFill>
                </a:endParaRPr>
              </a:p>
              <a:p>
                <a:endParaRPr lang="en-GB" sz="1000" dirty="0">
                  <a:solidFill>
                    <a:schemeClr val="tx1"/>
                  </a:solidFill>
                </a:endParaRPr>
              </a:p>
            </p:txBody>
          </p:sp>
          <p:cxnSp>
            <p:nvCxnSpPr>
              <p:cNvPr id="23" name="Gerade Verbindung 122">
                <a:extLst>
                  <a:ext uri="{FF2B5EF4-FFF2-40B4-BE49-F238E27FC236}">
                    <a16:creationId xmlns:a16="http://schemas.microsoft.com/office/drawing/2014/main" id="{168CF5BC-14FE-4D30-BB32-E4223258DB1E}"/>
                  </a:ext>
                </a:extLst>
              </p:cNvPr>
              <p:cNvCxnSpPr>
                <a:cxnSpLocks/>
              </p:cNvCxnSpPr>
              <p:nvPr/>
            </p:nvCxnSpPr>
            <p:spPr>
              <a:xfrm>
                <a:off x="6777187" y="735594"/>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 name="Gruppieren 224">
              <a:extLst>
                <a:ext uri="{FF2B5EF4-FFF2-40B4-BE49-F238E27FC236}">
                  <a16:creationId xmlns:a16="http://schemas.microsoft.com/office/drawing/2014/main" id="{C713BA4C-1B85-4E45-963C-99B1A38F671C}"/>
                </a:ext>
              </a:extLst>
            </p:cNvPr>
            <p:cNvGrpSpPr>
              <a:grpSpLocks noChangeAspect="1"/>
            </p:cNvGrpSpPr>
            <p:nvPr/>
          </p:nvGrpSpPr>
          <p:grpSpPr>
            <a:xfrm>
              <a:off x="1909185" y="2147416"/>
              <a:ext cx="360000" cy="360000"/>
              <a:chOff x="9476921" y="2755361"/>
              <a:chExt cx="360000" cy="360000"/>
            </a:xfrm>
          </p:grpSpPr>
          <p:sp>
            <p:nvSpPr>
              <p:cNvPr id="226" name="Freihandform 3966">
                <a:extLst>
                  <a:ext uri="{FF2B5EF4-FFF2-40B4-BE49-F238E27FC236}">
                    <a16:creationId xmlns:a16="http://schemas.microsoft.com/office/drawing/2014/main" id="{469B06E4-A890-43DD-9A3C-9F1164982AE3}"/>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dirty="0"/>
              </a:p>
            </p:txBody>
          </p:sp>
          <p:sp>
            <p:nvSpPr>
              <p:cNvPr id="227" name="Freeform 19">
                <a:extLst>
                  <a:ext uri="{FF2B5EF4-FFF2-40B4-BE49-F238E27FC236}">
                    <a16:creationId xmlns:a16="http://schemas.microsoft.com/office/drawing/2014/main" id="{4E55CCE9-2680-4730-AED1-BF1598686C60}"/>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8" name="Gruppieren 227">
              <a:extLst>
                <a:ext uri="{FF2B5EF4-FFF2-40B4-BE49-F238E27FC236}">
                  <a16:creationId xmlns:a16="http://schemas.microsoft.com/office/drawing/2014/main" id="{A1633200-F672-40CF-9FA9-C5470C8E91D1}"/>
                </a:ext>
              </a:extLst>
            </p:cNvPr>
            <p:cNvGrpSpPr>
              <a:grpSpLocks noChangeAspect="1"/>
            </p:cNvGrpSpPr>
            <p:nvPr/>
          </p:nvGrpSpPr>
          <p:grpSpPr>
            <a:xfrm>
              <a:off x="2306434" y="2143061"/>
              <a:ext cx="360000" cy="360000"/>
              <a:chOff x="10348293" y="2755361"/>
              <a:chExt cx="360000" cy="360000"/>
            </a:xfrm>
          </p:grpSpPr>
          <p:sp>
            <p:nvSpPr>
              <p:cNvPr id="229" name="Freihandform 3966">
                <a:extLst>
                  <a:ext uri="{FF2B5EF4-FFF2-40B4-BE49-F238E27FC236}">
                    <a16:creationId xmlns:a16="http://schemas.microsoft.com/office/drawing/2014/main" id="{945749FC-EA49-4753-BDF4-15C23623BDE7}"/>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230" name="Gruppieren 229">
                <a:extLst>
                  <a:ext uri="{FF2B5EF4-FFF2-40B4-BE49-F238E27FC236}">
                    <a16:creationId xmlns:a16="http://schemas.microsoft.com/office/drawing/2014/main" id="{511226D0-2101-4278-846B-70D0BF56D01D}"/>
                  </a:ext>
                </a:extLst>
              </p:cNvPr>
              <p:cNvGrpSpPr/>
              <p:nvPr/>
            </p:nvGrpSpPr>
            <p:grpSpPr>
              <a:xfrm>
                <a:off x="10417818" y="2847311"/>
                <a:ext cx="244436" cy="186166"/>
                <a:chOff x="8399769" y="2786119"/>
                <a:chExt cx="244436" cy="186166"/>
              </a:xfrm>
            </p:grpSpPr>
            <p:sp>
              <p:nvSpPr>
                <p:cNvPr id="231" name="Freeform 21">
                  <a:extLst>
                    <a:ext uri="{FF2B5EF4-FFF2-40B4-BE49-F238E27FC236}">
                      <a16:creationId xmlns:a16="http://schemas.microsoft.com/office/drawing/2014/main" id="{068E3774-E108-47F2-91D3-4788B5F24F62}"/>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22">
                  <a:extLst>
                    <a:ext uri="{FF2B5EF4-FFF2-40B4-BE49-F238E27FC236}">
                      <a16:creationId xmlns:a16="http://schemas.microsoft.com/office/drawing/2014/main" id="{585549FD-7541-43AC-AA62-1B12DD5D668A}"/>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07" name="Gruppieren 106">
              <a:extLst>
                <a:ext uri="{FF2B5EF4-FFF2-40B4-BE49-F238E27FC236}">
                  <a16:creationId xmlns:a16="http://schemas.microsoft.com/office/drawing/2014/main" id="{5B8A78AE-BE09-450B-AB09-5B3928915AE7}"/>
                </a:ext>
              </a:extLst>
            </p:cNvPr>
            <p:cNvGrpSpPr>
              <a:grpSpLocks noChangeAspect="1"/>
            </p:cNvGrpSpPr>
            <p:nvPr/>
          </p:nvGrpSpPr>
          <p:grpSpPr>
            <a:xfrm>
              <a:off x="2711820" y="2141660"/>
              <a:ext cx="360000" cy="360000"/>
              <a:chOff x="10783979" y="2755361"/>
              <a:chExt cx="360000" cy="360000"/>
            </a:xfrm>
          </p:grpSpPr>
          <p:sp>
            <p:nvSpPr>
              <p:cNvPr id="108" name="Freihandform 3966">
                <a:extLst>
                  <a:ext uri="{FF2B5EF4-FFF2-40B4-BE49-F238E27FC236}">
                    <a16:creationId xmlns:a16="http://schemas.microsoft.com/office/drawing/2014/main" id="{7E622F35-8298-43A5-8C80-FE3AB22D009E}"/>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10" name="Freeform 24">
                <a:extLst>
                  <a:ext uri="{FF2B5EF4-FFF2-40B4-BE49-F238E27FC236}">
                    <a16:creationId xmlns:a16="http://schemas.microsoft.com/office/drawing/2014/main" id="{13ADC8BD-C2AF-46D2-9ED3-C005C059555B}"/>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14" name="Gruppieren 113">
            <a:extLst>
              <a:ext uri="{FF2B5EF4-FFF2-40B4-BE49-F238E27FC236}">
                <a16:creationId xmlns:a16="http://schemas.microsoft.com/office/drawing/2014/main" id="{07CBDF05-701E-4E08-835F-59BDA94E7326}"/>
              </a:ext>
            </a:extLst>
          </p:cNvPr>
          <p:cNvGrpSpPr/>
          <p:nvPr/>
        </p:nvGrpSpPr>
        <p:grpSpPr>
          <a:xfrm>
            <a:off x="3586417" y="2697378"/>
            <a:ext cx="4695604" cy="2841249"/>
            <a:chOff x="510360" y="637679"/>
            <a:chExt cx="4653228" cy="2803887"/>
          </a:xfrm>
        </p:grpSpPr>
        <p:sp>
          <p:nvSpPr>
            <p:cNvPr id="115" name="Rechteck 114">
              <a:extLst>
                <a:ext uri="{FF2B5EF4-FFF2-40B4-BE49-F238E27FC236}">
                  <a16:creationId xmlns:a16="http://schemas.microsoft.com/office/drawing/2014/main" id="{E4EF1295-F742-4750-B0D7-22EBD2827420}"/>
                </a:ext>
              </a:extLst>
            </p:cNvPr>
            <p:cNvSpPr/>
            <p:nvPr/>
          </p:nvSpPr>
          <p:spPr>
            <a:xfrm>
              <a:off x="1170607" y="2770417"/>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endParaRPr lang="de-CH" sz="1000">
                <a:solidFill>
                  <a:schemeClr val="accent5"/>
                </a:solidFill>
              </a:endParaRPr>
            </a:p>
          </p:txBody>
        </p:sp>
        <p:pic>
          <p:nvPicPr>
            <p:cNvPr id="116" name="Grafik 115">
              <a:extLst>
                <a:ext uri="{FF2B5EF4-FFF2-40B4-BE49-F238E27FC236}">
                  <a16:creationId xmlns:a16="http://schemas.microsoft.com/office/drawing/2014/main" id="{DC644CFB-242D-4F6C-9A6B-EBD6EE6AE57F}"/>
                </a:ext>
              </a:extLst>
            </p:cNvPr>
            <p:cNvPicPr>
              <a:picLocks noChangeAspect="1"/>
            </p:cNvPicPr>
            <p:nvPr/>
          </p:nvPicPr>
          <p:blipFill rotWithShape="1">
            <a:blip r:embed="rId7">
              <a:clrChange>
                <a:clrFrom>
                  <a:srgbClr val="FFFFFF"/>
                </a:clrFrom>
                <a:clrTo>
                  <a:srgbClr val="FFFFFF">
                    <a:alpha val="0"/>
                  </a:srgbClr>
                </a:clrTo>
              </a:clrChange>
            </a:blip>
            <a:srcRect l="14718" t="3336" r="11779" b="4408"/>
            <a:stretch/>
          </p:blipFill>
          <p:spPr>
            <a:xfrm>
              <a:off x="510360" y="637679"/>
              <a:ext cx="4653228" cy="2803887"/>
            </a:xfrm>
            <a:prstGeom prst="rect">
              <a:avLst/>
            </a:prstGeom>
          </p:spPr>
        </p:pic>
        <p:sp>
          <p:nvSpPr>
            <p:cNvPr id="117" name="Rechteck 116">
              <a:extLst>
                <a:ext uri="{FF2B5EF4-FFF2-40B4-BE49-F238E27FC236}">
                  <a16:creationId xmlns:a16="http://schemas.microsoft.com/office/drawing/2014/main" id="{21C86E4E-748D-42BA-961C-8B2C5EEBC52E}"/>
                </a:ext>
              </a:extLst>
            </p:cNvPr>
            <p:cNvSpPr/>
            <p:nvPr/>
          </p:nvSpPr>
          <p:spPr>
            <a:xfrm>
              <a:off x="2298123" y="1719135"/>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1000" b="1">
                  <a:solidFill>
                    <a:schemeClr val="tx1"/>
                  </a:solidFill>
                </a:rPr>
                <a:t>LU</a:t>
              </a:r>
              <a:endParaRPr lang="de-CH" sz="1000">
                <a:solidFill>
                  <a:schemeClr val="accent5"/>
                </a:solidFill>
              </a:endParaRPr>
            </a:p>
          </p:txBody>
        </p:sp>
        <p:sp>
          <p:nvSpPr>
            <p:cNvPr id="118" name="Rechteck 117">
              <a:extLst>
                <a:ext uri="{FF2B5EF4-FFF2-40B4-BE49-F238E27FC236}">
                  <a16:creationId xmlns:a16="http://schemas.microsoft.com/office/drawing/2014/main" id="{4AA5253B-968A-415E-81E4-3C9E7CD327D6}"/>
                </a:ext>
              </a:extLst>
            </p:cNvPr>
            <p:cNvSpPr/>
            <p:nvPr/>
          </p:nvSpPr>
          <p:spPr>
            <a:xfrm>
              <a:off x="3507522" y="2094583"/>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1000" b="1">
                  <a:solidFill>
                    <a:schemeClr val="tx1"/>
                  </a:solidFill>
                </a:rPr>
                <a:t>DCA</a:t>
              </a:r>
              <a:endParaRPr lang="de-CH" sz="1000">
                <a:solidFill>
                  <a:schemeClr val="accent5"/>
                </a:solidFill>
              </a:endParaRPr>
            </a:p>
          </p:txBody>
        </p:sp>
        <p:sp>
          <p:nvSpPr>
            <p:cNvPr id="119" name="Rechteck 118">
              <a:extLst>
                <a:ext uri="{FF2B5EF4-FFF2-40B4-BE49-F238E27FC236}">
                  <a16:creationId xmlns:a16="http://schemas.microsoft.com/office/drawing/2014/main" id="{3630296C-638E-4E90-B9BA-2E7BE3A072D6}"/>
                </a:ext>
              </a:extLst>
            </p:cNvPr>
            <p:cNvSpPr/>
            <p:nvPr/>
          </p:nvSpPr>
          <p:spPr>
            <a:xfrm>
              <a:off x="3319307" y="1343686"/>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1000" b="1">
                  <a:solidFill>
                    <a:schemeClr val="tx1"/>
                  </a:solidFill>
                </a:rPr>
                <a:t>NOO</a:t>
              </a:r>
              <a:endParaRPr lang="de-CH" sz="1000">
                <a:solidFill>
                  <a:schemeClr val="accent5"/>
                </a:solidFill>
              </a:endParaRPr>
            </a:p>
          </p:txBody>
        </p:sp>
        <p:sp>
          <p:nvSpPr>
            <p:cNvPr id="120" name="Rechteck 119">
              <a:extLst>
                <a:ext uri="{FF2B5EF4-FFF2-40B4-BE49-F238E27FC236}">
                  <a16:creationId xmlns:a16="http://schemas.microsoft.com/office/drawing/2014/main" id="{62380B99-9DA3-41D1-99D2-F459F67AEDD7}"/>
                </a:ext>
              </a:extLst>
            </p:cNvPr>
            <p:cNvSpPr/>
            <p:nvPr/>
          </p:nvSpPr>
          <p:spPr>
            <a:xfrm>
              <a:off x="1659496" y="2104470"/>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1000" b="1">
                  <a:solidFill>
                    <a:schemeClr val="tx1"/>
                  </a:solidFill>
                </a:rPr>
                <a:t>CHM</a:t>
              </a:r>
              <a:endParaRPr lang="de-CH" sz="1000">
                <a:solidFill>
                  <a:schemeClr val="accent5"/>
                </a:solidFill>
              </a:endParaRPr>
            </a:p>
          </p:txBody>
        </p:sp>
        <p:sp>
          <p:nvSpPr>
            <p:cNvPr id="121" name="Rechteck 120">
              <a:extLst>
                <a:ext uri="{FF2B5EF4-FFF2-40B4-BE49-F238E27FC236}">
                  <a16:creationId xmlns:a16="http://schemas.microsoft.com/office/drawing/2014/main" id="{1C8A8073-E1F7-4464-9E33-12A8931BB77B}"/>
                </a:ext>
              </a:extLst>
            </p:cNvPr>
            <p:cNvSpPr/>
            <p:nvPr/>
          </p:nvSpPr>
          <p:spPr>
            <a:xfrm>
              <a:off x="1426460" y="2884922"/>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1000" b="1">
                  <a:solidFill>
                    <a:schemeClr val="tx1"/>
                  </a:solidFill>
                </a:rPr>
                <a:t>PLDO</a:t>
              </a:r>
              <a:endParaRPr lang="de-CH" sz="1000">
                <a:solidFill>
                  <a:schemeClr val="accent5"/>
                </a:solidFill>
              </a:endParaRPr>
            </a:p>
          </p:txBody>
        </p:sp>
      </p:grpSp>
      <p:grpSp>
        <p:nvGrpSpPr>
          <p:cNvPr id="4" name="Gruppieren 3">
            <a:extLst>
              <a:ext uri="{FF2B5EF4-FFF2-40B4-BE49-F238E27FC236}">
                <a16:creationId xmlns:a16="http://schemas.microsoft.com/office/drawing/2014/main" id="{4333B0BC-D421-13A6-983E-E322C90BAAE0}"/>
              </a:ext>
            </a:extLst>
          </p:cNvPr>
          <p:cNvGrpSpPr>
            <a:grpSpLocks noChangeAspect="1"/>
          </p:cNvGrpSpPr>
          <p:nvPr/>
        </p:nvGrpSpPr>
        <p:grpSpPr>
          <a:xfrm>
            <a:off x="8872960" y="2697744"/>
            <a:ext cx="360000" cy="360000"/>
            <a:chOff x="9477532" y="3201033"/>
            <a:chExt cx="360000" cy="360000"/>
          </a:xfrm>
        </p:grpSpPr>
        <p:sp>
          <p:nvSpPr>
            <p:cNvPr id="7" name="Freihandform 3966">
              <a:extLst>
                <a:ext uri="{FF2B5EF4-FFF2-40B4-BE49-F238E27FC236}">
                  <a16:creationId xmlns:a16="http://schemas.microsoft.com/office/drawing/2014/main" id="{83274F1D-6C7E-21E8-CD96-B3DBBFBEA6EF}"/>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8" name="Freeform 20">
              <a:extLst>
                <a:ext uri="{FF2B5EF4-FFF2-40B4-BE49-F238E27FC236}">
                  <a16:creationId xmlns:a16="http://schemas.microsoft.com/office/drawing/2014/main" id="{3C53B47B-853F-3E14-2A03-9B12F8DE816A}"/>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9" name="Gruppieren 8">
            <a:extLst>
              <a:ext uri="{FF2B5EF4-FFF2-40B4-BE49-F238E27FC236}">
                <a16:creationId xmlns:a16="http://schemas.microsoft.com/office/drawing/2014/main" id="{E6374F97-48D7-EAC7-8E23-F2DBF4CCEA1D}"/>
              </a:ext>
            </a:extLst>
          </p:cNvPr>
          <p:cNvGrpSpPr>
            <a:grpSpLocks noChangeAspect="1"/>
          </p:cNvGrpSpPr>
          <p:nvPr/>
        </p:nvGrpSpPr>
        <p:grpSpPr>
          <a:xfrm>
            <a:off x="2268047" y="5411032"/>
            <a:ext cx="360000" cy="360000"/>
            <a:chOff x="9477532" y="3201033"/>
            <a:chExt cx="360000" cy="360000"/>
          </a:xfrm>
        </p:grpSpPr>
        <p:sp>
          <p:nvSpPr>
            <p:cNvPr id="10" name="Freihandform 3966">
              <a:extLst>
                <a:ext uri="{FF2B5EF4-FFF2-40B4-BE49-F238E27FC236}">
                  <a16:creationId xmlns:a16="http://schemas.microsoft.com/office/drawing/2014/main" id="{DC3177D8-65F8-3C01-6987-7A5986BB995F}"/>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11" name="Freeform 20">
              <a:extLst>
                <a:ext uri="{FF2B5EF4-FFF2-40B4-BE49-F238E27FC236}">
                  <a16:creationId xmlns:a16="http://schemas.microsoft.com/office/drawing/2014/main" id="{0A3C869C-7F7B-5449-DD88-C5A12798F976}"/>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pic>
        <p:nvPicPr>
          <p:cNvPr id="30" name="Grafik 29">
            <a:extLst>
              <a:ext uri="{FF2B5EF4-FFF2-40B4-BE49-F238E27FC236}">
                <a16:creationId xmlns:a16="http://schemas.microsoft.com/office/drawing/2014/main" id="{265C474C-75B9-3F2A-AF88-A8BAF5D3E45E}"/>
              </a:ext>
            </a:extLst>
          </p:cNvPr>
          <p:cNvPicPr>
            <a:picLocks noChangeAspect="1"/>
          </p:cNvPicPr>
          <p:nvPr/>
        </p:nvPicPr>
        <p:blipFill>
          <a:blip r:embed="rId8"/>
          <a:stretch>
            <a:fillRect/>
          </a:stretch>
        </p:blipFill>
        <p:spPr>
          <a:xfrm>
            <a:off x="1098056" y="1693129"/>
            <a:ext cx="438861" cy="427106"/>
          </a:xfrm>
          <a:prstGeom prst="ellipse">
            <a:avLst/>
          </a:prstGeom>
        </p:spPr>
      </p:pic>
      <p:sp>
        <p:nvSpPr>
          <p:cNvPr id="12" name="Freihandform 3966">
            <a:extLst>
              <a:ext uri="{FF2B5EF4-FFF2-40B4-BE49-F238E27FC236}">
                <a16:creationId xmlns:a16="http://schemas.microsoft.com/office/drawing/2014/main" id="{539111A2-288E-74BC-244E-095D93B42007}"/>
              </a:ext>
            </a:extLst>
          </p:cNvPr>
          <p:cNvSpPr/>
          <p:nvPr/>
        </p:nvSpPr>
        <p:spPr>
          <a:xfrm>
            <a:off x="1905901" y="409796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4" name="Freeform 24">
            <a:extLst>
              <a:ext uri="{FF2B5EF4-FFF2-40B4-BE49-F238E27FC236}">
                <a16:creationId xmlns:a16="http://schemas.microsoft.com/office/drawing/2014/main" id="{0137D3E8-72AA-7640-E994-33C52F848880}"/>
              </a:ext>
            </a:extLst>
          </p:cNvPr>
          <p:cNvSpPr>
            <a:spLocks noEditPoints="1"/>
          </p:cNvSpPr>
          <p:nvPr/>
        </p:nvSpPr>
        <p:spPr bwMode="auto">
          <a:xfrm>
            <a:off x="1962898" y="4195653"/>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2608848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a:xfrm>
            <a:off x="4007768" y="3068961"/>
            <a:ext cx="6696744" cy="1152127"/>
          </a:xfrm>
        </p:spPr>
        <p:txBody>
          <a:bodyPr/>
          <a:lstStyle/>
          <a:p>
            <a:r>
              <a:rPr lang="en-GB" kern="0" dirty="0"/>
              <a:t>Transplantation Act</a:t>
            </a:r>
            <a:br>
              <a:rPr lang="en-GB" dirty="0"/>
            </a:br>
            <a:endParaRPr lang="de-CH"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dirty="0"/>
              <a:t>02</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err="1"/>
              <a:t>Swisstransplant</a:t>
            </a:r>
            <a:endParaRPr lang="en-GB" dirty="0"/>
          </a:p>
          <a:p>
            <a:r>
              <a:rPr lang="en-GB" b="1" dirty="0"/>
              <a:t>Politics and society</a:t>
            </a:r>
          </a:p>
          <a:p>
            <a:endParaRPr lang="en-GB" b="1" dirty="0">
              <a:highlight>
                <a:srgbClr val="FFFF00"/>
              </a:highlight>
            </a:endParaRPr>
          </a:p>
          <a:p>
            <a:endParaRPr lang="en-GB" dirty="0"/>
          </a:p>
        </p:txBody>
      </p:sp>
    </p:spTree>
    <p:extLst>
      <p:ext uri="{BB962C8B-B14F-4D97-AF65-F5344CB8AC3E}">
        <p14:creationId xmlns:p14="http://schemas.microsoft.com/office/powerpoint/2010/main" val="172626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353E6-7115-31DA-F0B9-1173255AC03F}"/>
              </a:ext>
            </a:extLst>
          </p:cNvPr>
          <p:cNvSpPr>
            <a:spLocks noGrp="1"/>
          </p:cNvSpPr>
          <p:nvPr>
            <p:ph type="title"/>
          </p:nvPr>
        </p:nvSpPr>
        <p:spPr/>
        <p:txBody>
          <a:bodyPr/>
          <a:lstStyle/>
          <a:p>
            <a:r>
              <a:rPr lang="en-GB" kern="0" dirty="0"/>
              <a:t>Transplantation Act</a:t>
            </a:r>
            <a:r>
              <a:rPr lang="de-CH" kern="0" dirty="0"/>
              <a:t> </a:t>
            </a:r>
            <a:endParaRPr lang="de-DE" dirty="0"/>
          </a:p>
        </p:txBody>
      </p:sp>
      <p:sp>
        <p:nvSpPr>
          <p:cNvPr id="3" name="Datumsplatzhalter 2">
            <a:extLst>
              <a:ext uri="{FF2B5EF4-FFF2-40B4-BE49-F238E27FC236}">
                <a16:creationId xmlns:a16="http://schemas.microsoft.com/office/drawing/2014/main" id="{26B86B50-D105-4CF0-3E86-91D1A034242E}"/>
              </a:ext>
            </a:extLst>
          </p:cNvPr>
          <p:cNvSpPr>
            <a:spLocks noGrp="1"/>
          </p:cNvSpPr>
          <p:nvPr>
            <p:ph type="dt" sz="half" idx="10"/>
          </p:nvPr>
        </p:nvSpPr>
        <p:spPr/>
        <p:txBody>
          <a:bodyPr/>
          <a:lstStyle/>
          <a:p>
            <a:fld id="{4662D594-150A-4D78-B67D-6BBFCA01A6FA}" type="datetime1">
              <a:rPr lang="de-CH" smtClean="0"/>
              <a:t>21.10.2024</a:t>
            </a:fld>
            <a:endParaRPr lang="de-CH"/>
          </a:p>
        </p:txBody>
      </p:sp>
      <p:sp>
        <p:nvSpPr>
          <p:cNvPr id="5" name="Foliennummernplatzhalter 4">
            <a:extLst>
              <a:ext uri="{FF2B5EF4-FFF2-40B4-BE49-F238E27FC236}">
                <a16:creationId xmlns:a16="http://schemas.microsoft.com/office/drawing/2014/main" id="{6CF42091-CA82-E5BA-2DCA-31D4D1AD4002}"/>
              </a:ext>
            </a:extLst>
          </p:cNvPr>
          <p:cNvSpPr>
            <a:spLocks noGrp="1"/>
          </p:cNvSpPr>
          <p:nvPr>
            <p:ph type="sldNum" sz="quarter" idx="12"/>
          </p:nvPr>
        </p:nvSpPr>
        <p:spPr/>
        <p:txBody>
          <a:bodyPr/>
          <a:lstStyle/>
          <a:p>
            <a:fld id="{442AD375-037F-43D0-B059-5172DA06796A}" type="slidenum">
              <a:rPr lang="de-CH" smtClean="0"/>
              <a:pPr/>
              <a:t>9</a:t>
            </a:fld>
            <a:endParaRPr lang="de-CH"/>
          </a:p>
        </p:txBody>
      </p:sp>
      <p:sp>
        <p:nvSpPr>
          <p:cNvPr id="6" name="Textplatzhalter 5">
            <a:extLst>
              <a:ext uri="{FF2B5EF4-FFF2-40B4-BE49-F238E27FC236}">
                <a16:creationId xmlns:a16="http://schemas.microsoft.com/office/drawing/2014/main" id="{8059985F-5D27-BA5A-DB6A-F962A9C2D660}"/>
              </a:ext>
            </a:extLst>
          </p:cNvPr>
          <p:cNvSpPr>
            <a:spLocks noGrp="1"/>
          </p:cNvSpPr>
          <p:nvPr>
            <p:ph type="body" sz="quarter" idx="13"/>
          </p:nvPr>
        </p:nvSpPr>
        <p:spPr/>
        <p:txBody>
          <a:bodyPr/>
          <a:lstStyle/>
          <a:p>
            <a:r>
              <a:rPr lang="en-GB" dirty="0"/>
              <a:t>Politics and society</a:t>
            </a:r>
          </a:p>
        </p:txBody>
      </p:sp>
      <p:sp>
        <p:nvSpPr>
          <p:cNvPr id="7" name="Inhaltsplatzhalter 2">
            <a:extLst>
              <a:ext uri="{FF2B5EF4-FFF2-40B4-BE49-F238E27FC236}">
                <a16:creationId xmlns:a16="http://schemas.microsoft.com/office/drawing/2014/main" id="{D7320246-A390-08B8-C569-3D9E60B3771B}"/>
              </a:ext>
            </a:extLst>
          </p:cNvPr>
          <p:cNvSpPr txBox="1">
            <a:spLocks/>
          </p:cNvSpPr>
          <p:nvPr/>
        </p:nvSpPr>
        <p:spPr>
          <a:xfrm>
            <a:off x="746125" y="1712213"/>
            <a:ext cx="9778351" cy="4453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altLang="de-DE" sz="2400" dirty="0"/>
              <a:t>Federal Act on the Transplantation of Organs, Tissues and Cells (Transplantation Act), 2007</a:t>
            </a:r>
          </a:p>
          <a:p>
            <a:pPr lvl="3">
              <a:buFont typeface="Symbol" panose="05050102010706020507" pitchFamily="18" charset="2"/>
              <a:buChar char="-"/>
            </a:pPr>
            <a:r>
              <a:rPr lang="en-GB" sz="1800" dirty="0"/>
              <a:t>Replaced cantonal legislation regulating donor and recipient aspects</a:t>
            </a:r>
          </a:p>
          <a:p>
            <a:pPr lvl="3">
              <a:buFont typeface="Symbol" panose="05050102010706020507" pitchFamily="18" charset="2"/>
              <a:buChar char="-"/>
            </a:pPr>
            <a:r>
              <a:rPr lang="en-GB" sz="1800" dirty="0"/>
              <a:t>Creation of a national allocation service</a:t>
            </a:r>
          </a:p>
          <a:p>
            <a:pPr marL="0" lvl="1" indent="0">
              <a:buNone/>
            </a:pPr>
            <a:endParaRPr lang="en-GB" noProof="0" dirty="0"/>
          </a:p>
          <a:p>
            <a:pPr marL="0" lvl="1" indent="0">
              <a:buNone/>
            </a:pPr>
            <a:r>
              <a:rPr lang="en-GB" sz="2400" dirty="0"/>
              <a:t>Essential points of the law</a:t>
            </a:r>
          </a:p>
          <a:p>
            <a:pPr lvl="3">
              <a:buFont typeface="Symbol" panose="05050102010706020507" pitchFamily="18" charset="2"/>
              <a:buChar char="-"/>
            </a:pPr>
            <a:r>
              <a:rPr lang="en-GB" sz="1800" dirty="0"/>
              <a:t>Principle of free access and prohibition of trade</a:t>
            </a:r>
          </a:p>
          <a:p>
            <a:pPr lvl="3">
              <a:buFont typeface="Symbol" panose="05050102010706020507" pitchFamily="18" charset="2"/>
              <a:buChar char="-"/>
            </a:pPr>
            <a:r>
              <a:rPr lang="en-GB" sz="1800" dirty="0"/>
              <a:t>Principle of explicit consent in the broader sense*</a:t>
            </a:r>
          </a:p>
          <a:p>
            <a:pPr lvl="3">
              <a:buFont typeface="Symbol" panose="05050102010706020507" pitchFamily="18" charset="2"/>
              <a:buChar char="-"/>
            </a:pPr>
            <a:r>
              <a:rPr lang="en-GB" sz="1800" dirty="0"/>
              <a:t>Organ allocation according to by-laws</a:t>
            </a:r>
            <a:endParaRPr lang="en-GB" sz="1800" dirty="0">
              <a:solidFill>
                <a:srgbClr val="FF0000"/>
              </a:solidFill>
            </a:endParaRPr>
          </a:p>
          <a:p>
            <a:pPr marL="0" lvl="3" indent="0">
              <a:buNone/>
            </a:pPr>
            <a:endParaRPr lang="en-GB" sz="1800" dirty="0"/>
          </a:p>
          <a:p>
            <a:pPr marL="0" lvl="3" indent="0">
              <a:buNone/>
            </a:pPr>
            <a:r>
              <a:rPr lang="en-GB" sz="1800" dirty="0"/>
              <a:t>* </a:t>
            </a:r>
            <a:r>
              <a:rPr lang="en-US" sz="1800" dirty="0"/>
              <a:t>On 15 May 2022, the people approved the principle of presumed consent in the broad sense. The new regulation will come into force in 2026 at the earliest (bag.admin.ch).</a:t>
            </a:r>
            <a:endParaRPr lang="en-GB" sz="1800" dirty="0"/>
          </a:p>
          <a:p>
            <a:pPr lvl="3">
              <a:buFont typeface="Symbol" panose="05050102010706020507" pitchFamily="18" charset="2"/>
              <a:buChar char="-"/>
            </a:pPr>
            <a:endParaRPr lang="en-GB" sz="1800" dirty="0">
              <a:solidFill>
                <a:srgbClr val="262A5F"/>
              </a:solidFill>
            </a:endParaRPr>
          </a:p>
          <a:p>
            <a:endParaRPr lang="en-GB" sz="2400" b="1" dirty="0"/>
          </a:p>
        </p:txBody>
      </p:sp>
    </p:spTree>
    <p:extLst>
      <p:ext uri="{BB962C8B-B14F-4D97-AF65-F5344CB8AC3E}">
        <p14:creationId xmlns:p14="http://schemas.microsoft.com/office/powerpoint/2010/main" val="302919613"/>
      </p:ext>
    </p:extLst>
  </p:cSld>
  <p:clrMapOvr>
    <a:masterClrMapping/>
  </p:clrMapOvr>
</p:sld>
</file>

<file path=ppt/theme/theme1.xml><?xml version="1.0" encoding="utf-8"?>
<a:theme xmlns:a="http://schemas.openxmlformats.org/drawingml/2006/main" name="Benutzerdefiniertes Design">
  <a:themeElements>
    <a:clrScheme name="swisstransplan neu">
      <a:dk1>
        <a:srgbClr val="2A548A"/>
      </a:dk1>
      <a:lt1>
        <a:srgbClr val="FFFFFF"/>
      </a:lt1>
      <a:dk2>
        <a:srgbClr val="000000"/>
      </a:dk2>
      <a:lt2>
        <a:srgbClr val="E7E6E6"/>
      </a:lt2>
      <a:accent1>
        <a:srgbClr val="69D3C3"/>
      </a:accent1>
      <a:accent2>
        <a:srgbClr val="FBE346"/>
      </a:accent2>
      <a:accent3>
        <a:srgbClr val="E5005C"/>
      </a:accent3>
      <a:accent4>
        <a:srgbClr val="D1CDBD"/>
      </a:accent4>
      <a:accent5>
        <a:srgbClr val="9BBDC5"/>
      </a:accent5>
      <a:accent6>
        <a:srgbClr val="8BAD8F"/>
      </a:accent6>
      <a:hlink>
        <a:srgbClr val="F2AF5C"/>
      </a:hlink>
      <a:folHlink>
        <a:srgbClr val="D98F8F"/>
      </a:folHlink>
    </a:clrScheme>
    <a:fontScheme name="swisstranspla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Swisstransplant neutral V6.potx" id="{E07892F9-D416-4B34-8984-0AA2167C4FE6}" vid="{2209272E-60FD-4AAC-9ED6-7D31E062E159}"/>
    </a:ext>
  </a:extLst>
</a:theme>
</file>

<file path=ppt/theme/theme2.xml><?xml version="1.0" encoding="utf-8"?>
<a:theme xmlns:a="http://schemas.openxmlformats.org/drawingml/2006/main" name="Office Theme">
  <a:themeElements>
    <a:clrScheme name="swisstransplang2">
      <a:dk1>
        <a:srgbClr val="003264"/>
      </a:dk1>
      <a:lt1>
        <a:srgbClr val="FFFFFF"/>
      </a:lt1>
      <a:dk2>
        <a:srgbClr val="000000"/>
      </a:dk2>
      <a:lt2>
        <a:srgbClr val="E7E6E6"/>
      </a:lt2>
      <a:accent1>
        <a:srgbClr val="69D3C3"/>
      </a:accent1>
      <a:accent2>
        <a:srgbClr val="FBE346"/>
      </a:accent2>
      <a:accent3>
        <a:srgbClr val="F2AF5C"/>
      </a:accent3>
      <a:accent4>
        <a:srgbClr val="D2CDBE"/>
      </a:accent4>
      <a:accent5>
        <a:srgbClr val="9BBDC5"/>
      </a:accent5>
      <a:accent6>
        <a:srgbClr val="8BAD8F"/>
      </a:accent6>
      <a:hlink>
        <a:srgbClr val="0065CA"/>
      </a:hlink>
      <a:folHlink>
        <a:srgbClr val="0032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wisstransplang2">
      <a:dk1>
        <a:srgbClr val="003264"/>
      </a:dk1>
      <a:lt1>
        <a:srgbClr val="FFFFFF"/>
      </a:lt1>
      <a:dk2>
        <a:srgbClr val="000000"/>
      </a:dk2>
      <a:lt2>
        <a:srgbClr val="E7E6E6"/>
      </a:lt2>
      <a:accent1>
        <a:srgbClr val="69D3C3"/>
      </a:accent1>
      <a:accent2>
        <a:srgbClr val="FBE346"/>
      </a:accent2>
      <a:accent3>
        <a:srgbClr val="F2AF5C"/>
      </a:accent3>
      <a:accent4>
        <a:srgbClr val="D2CDBE"/>
      </a:accent4>
      <a:accent5>
        <a:srgbClr val="9BBDC5"/>
      </a:accent5>
      <a:accent6>
        <a:srgbClr val="8BAD8F"/>
      </a:accent6>
      <a:hlink>
        <a:srgbClr val="0065CA"/>
      </a:hlink>
      <a:folHlink>
        <a:srgbClr val="0032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6C0F39AB8F01745B9ED2F9DBDCE1521" ma:contentTypeVersion="12" ma:contentTypeDescription="Ein neues Dokument erstellen." ma:contentTypeScope="" ma:versionID="41be77175c153f131da134df62dd7912">
  <xsd:schema xmlns:xsd="http://www.w3.org/2001/XMLSchema" xmlns:xs="http://www.w3.org/2001/XMLSchema" xmlns:p="http://schemas.microsoft.com/office/2006/metadata/properties" xmlns:ns2="04677b7a-63dc-4334-b37f-44d7cb5cad73" xmlns:ns3="351c0f29-30b0-47bd-ad79-82b4adcd2ed9" targetNamespace="http://schemas.microsoft.com/office/2006/metadata/properties" ma:root="true" ma:fieldsID="ecb8455a19ccda59ac822be5417bbcc5" ns2:_="" ns3:_="">
    <xsd:import namespace="04677b7a-63dc-4334-b37f-44d7cb5cad73"/>
    <xsd:import namespace="351c0f29-30b0-47bd-ad79-82b4adcd2ed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7b7a-63dc-4334-b37f-44d7cb5ca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bba48c66-9312-408c-b923-44ac76d1a5c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1c0f29-30b0-47bd-ad79-82b4adcd2ed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b9d16e0-52c2-4eb7-b95a-942d5d93d919}" ma:internalName="TaxCatchAll" ma:showField="CatchAllData" ma:web="351c0f29-30b0-47bd-ad79-82b4adcd2e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1c0f29-30b0-47bd-ad79-82b4adcd2ed9" xsi:nil="true"/>
    <lcf76f155ced4ddcb4097134ff3c332f xmlns="04677b7a-63dc-4334-b37f-44d7cb5cad7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5E6488-C55A-4534-A66F-E169C6E73D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7b7a-63dc-4334-b37f-44d7cb5cad73"/>
    <ds:schemaRef ds:uri="351c0f29-30b0-47bd-ad79-82b4adcd2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6B7BE2-63AD-4C37-AC44-F0E4FC348E24}">
  <ds:schemaRefs>
    <ds:schemaRef ds:uri="http://schemas.microsoft.com/sharepoint/v3/contenttype/forms"/>
  </ds:schemaRefs>
</ds:datastoreItem>
</file>

<file path=customXml/itemProps3.xml><?xml version="1.0" encoding="utf-8"?>
<ds:datastoreItem xmlns:ds="http://schemas.openxmlformats.org/officeDocument/2006/customXml" ds:itemID="{5626B806-0237-4942-A1FD-5C97285908C2}">
  <ds:schemaRefs>
    <ds:schemaRef ds:uri="http://schemas.microsoft.com/office/2006/metadata/properties"/>
    <ds:schemaRef ds:uri="http://www.w3.org/XML/1998/namespace"/>
    <ds:schemaRef ds:uri="http://schemas.openxmlformats.org/package/2006/metadata/core-properties"/>
    <ds:schemaRef ds:uri="http://purl.org/dc/elements/1.1/"/>
    <ds:schemaRef ds:uri="http://schemas.microsoft.com/office/2006/documentManagement/types"/>
    <ds:schemaRef ds:uri="http://purl.org/dc/terms/"/>
    <ds:schemaRef ds:uri="http://purl.org/dc/dcmitype/"/>
    <ds:schemaRef ds:uri="http://schemas.microsoft.com/office/infopath/2007/PartnerControls"/>
    <ds:schemaRef ds:uri="351c0f29-30b0-47bd-ad79-82b4adcd2ed9"/>
    <ds:schemaRef ds:uri="04677b7a-63dc-4334-b37f-44d7cb5cad73"/>
  </ds:schemaRefs>
</ds:datastoreItem>
</file>

<file path=docProps/app.xml><?xml version="1.0" encoding="utf-8"?>
<Properties xmlns="http://schemas.openxmlformats.org/officeDocument/2006/extended-properties" xmlns:vt="http://schemas.openxmlformats.org/officeDocument/2006/docPropsVTypes">
  <Template>Präsentation Swisstransplant neutral V6</Template>
  <TotalTime>0</TotalTime>
  <Words>2044</Words>
  <Application>Microsoft Office PowerPoint</Application>
  <PresentationFormat>Breitbild</PresentationFormat>
  <Paragraphs>534</Paragraphs>
  <Slides>50</Slides>
  <Notes>14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50</vt:i4>
      </vt:variant>
    </vt:vector>
  </HeadingPairs>
  <TitlesOfParts>
    <vt:vector size="56" baseType="lpstr">
      <vt:lpstr>SimSun</vt:lpstr>
      <vt:lpstr>Arial</vt:lpstr>
      <vt:lpstr>Calibri</vt:lpstr>
      <vt:lpstr>Symbol</vt:lpstr>
      <vt:lpstr>Tahoma</vt:lpstr>
      <vt:lpstr>Benutzerdefiniertes Design</vt:lpstr>
      <vt:lpstr>Organ donation and transplantation</vt:lpstr>
      <vt:lpstr>Objectives of the presentation</vt:lpstr>
      <vt:lpstr>Swisstransplant</vt:lpstr>
      <vt:lpstr>Swisstransplant – Swiss National Foundation for Organ Donation and Transplantation </vt:lpstr>
      <vt:lpstr>Collaboration</vt:lpstr>
      <vt:lpstr>5 donation networks</vt:lpstr>
      <vt:lpstr>Transplant centres in Switzerland</vt:lpstr>
      <vt:lpstr>Transplantation Act </vt:lpstr>
      <vt:lpstr>Transplantation Act </vt:lpstr>
      <vt:lpstr>PowerPoint-Präsentation</vt:lpstr>
      <vt:lpstr>Change of system: Extended opt-out solution</vt:lpstr>
      <vt:lpstr>PowerPoint-Präsentation</vt:lpstr>
      <vt:lpstr>PowerPoint-Präsentation</vt:lpstr>
      <vt:lpstr>PowerPoint-Präsentation</vt:lpstr>
      <vt:lpstr>PowerPoint-Präsentation</vt:lpstr>
      <vt:lpstr>Facts and figures  </vt:lpstr>
      <vt:lpstr>Organ donation in Switzerland</vt:lpstr>
      <vt:lpstr>Donation rate in Europe</vt:lpstr>
      <vt:lpstr>Swisstransplant annual figures − deceased donors</vt:lpstr>
      <vt:lpstr>Post-mortem donation</vt:lpstr>
      <vt:lpstr>Transplantation through living donation </vt:lpstr>
      <vt:lpstr>Waiting list and transplantations (1 Jan.−31 Dec. 2023)</vt:lpstr>
      <vt:lpstr>Typical example</vt:lpstr>
      <vt:lpstr>Causes and frequency of death in organ donors – Distribution in %</vt:lpstr>
      <vt:lpstr>Causes and frequency of death in organ donors – Distribution in %</vt:lpstr>
      <vt:lpstr>Absolute medical contraindications</vt:lpstr>
      <vt:lpstr>Brain death</vt:lpstr>
      <vt:lpstr>Brain death – diagnosis through imagery</vt:lpstr>
      <vt:lpstr>Brain death − natural process vs. process in intensive care unit </vt:lpstr>
      <vt:lpstr>Who can be a donor? </vt:lpstr>
      <vt:lpstr>Process of organ donation</vt:lpstr>
      <vt:lpstr>Procedure</vt:lpstr>
      <vt:lpstr>Procedure</vt:lpstr>
      <vt:lpstr>Procedure</vt:lpstr>
      <vt:lpstr>Procedure</vt:lpstr>
      <vt:lpstr>Procedure</vt:lpstr>
      <vt:lpstr>Procedure</vt:lpstr>
      <vt:lpstr>Procedure</vt:lpstr>
      <vt:lpstr>PowerPoint-Präsentation</vt:lpstr>
      <vt:lpstr>Procedure</vt:lpstr>
      <vt:lpstr>Procedure</vt:lpstr>
      <vt:lpstr>Procedure</vt:lpstr>
      <vt:lpstr>Procedure</vt:lpstr>
      <vt:lpstr>Organ recipients</vt:lpstr>
      <vt:lpstr>Organ recipients</vt:lpstr>
      <vt:lpstr>Tissue donation</vt:lpstr>
      <vt:lpstr>Saying goodbye</vt:lpstr>
      <vt:lpstr>Questions</vt:lpstr>
      <vt:lpstr>Thank you!</vt:lpstr>
      <vt:lpstr>Videovorschläge für Ihre 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Publikumspräsentation</dc:title>
  <dc:creator>Jeanne Kreis</dc:creator>
  <cp:lastModifiedBy>Dhanushya Vasantharajah</cp:lastModifiedBy>
  <cp:revision>10</cp:revision>
  <cp:lastPrinted>2022-08-08T12:55:55Z</cp:lastPrinted>
  <dcterms:created xsi:type="dcterms:W3CDTF">2021-06-01T14:40:09Z</dcterms:created>
  <dcterms:modified xsi:type="dcterms:W3CDTF">2024-10-21T13:48:04Z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0x01010066C0F39AB8F01745B9ED2F9DBDCE1521</vt:lpwstr>
  </property>
  <property fmtid="{D5CDD505-2E9C-101B-9397-08002B2CF9AE}" pid="3" name="Order">
    <vt:r8>21575300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